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370" y="3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11/3/2020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11/3/2020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mailto:afodor@uncc.edu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6" name="TextBox 7"/>
          <p:cNvSpPr txBox="1">
            <a:spLocks noChangeArrowheads="1"/>
          </p:cNvSpPr>
          <p:nvPr/>
        </p:nvSpPr>
        <p:spPr bwMode="auto">
          <a:xfrm>
            <a:off x="-76200" y="0"/>
            <a:ext cx="9281708" cy="637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r>
              <a:rPr lang="en-US" altLang="en-US" dirty="0">
                <a:solidFill>
                  <a:srgbClr val="FF0000"/>
                </a:solidFill>
              </a:rPr>
              <a:t>Lab #6</a:t>
            </a:r>
          </a:p>
          <a:p>
            <a:pPr eaLnBrk="1" hangingPunct="1"/>
            <a:r>
              <a:rPr lang="en-US" altLang="en-US" dirty="0">
                <a:solidFill>
                  <a:srgbClr val="FF0000"/>
                </a:solidFill>
              </a:rPr>
              <a:t>	</a:t>
            </a:r>
            <a:r>
              <a:rPr lang="en-US" altLang="en-US" dirty="0"/>
              <a:t>In Java, make a GUI version of your amino acid quiz (Lab #2).</a:t>
            </a:r>
          </a:p>
          <a:p>
            <a:pPr eaLnBrk="1" hangingPunct="1"/>
            <a:endParaRPr lang="en-US" altLang="en-US" dirty="0">
              <a:solidFill>
                <a:srgbClr val="FF0000"/>
              </a:solidFill>
            </a:endParaRPr>
          </a:p>
          <a:p>
            <a:pPr eaLnBrk="1" hangingPunct="1"/>
            <a:r>
              <a:rPr lang="en-US" altLang="en-US" dirty="0">
                <a:solidFill>
                  <a:srgbClr val="FF0000"/>
                </a:solidFill>
              </a:rPr>
              <a:t>	</a:t>
            </a:r>
            <a:r>
              <a:rPr lang="en-US" altLang="en-US" dirty="0"/>
              <a:t> Your GUI should have:</a:t>
            </a:r>
          </a:p>
          <a:p>
            <a:pPr eaLnBrk="1" hangingPunct="1"/>
            <a:r>
              <a:rPr lang="en-US" altLang="en-US" dirty="0">
                <a:solidFill>
                  <a:srgbClr val="FF0000"/>
                </a:solidFill>
              </a:rPr>
              <a:t>		</a:t>
            </a:r>
            <a:r>
              <a:rPr lang="en-US" altLang="en-US" dirty="0"/>
              <a:t>a place for user’s to type in the answer</a:t>
            </a:r>
          </a:p>
          <a:p>
            <a:pPr eaLnBrk="1" hangingPunct="1"/>
            <a:r>
              <a:rPr lang="en-US" altLang="en-US" dirty="0">
                <a:solidFill>
                  <a:srgbClr val="FF0000"/>
                </a:solidFill>
              </a:rPr>
              <a:t>		</a:t>
            </a:r>
            <a:r>
              <a:rPr lang="en-US" altLang="en-US" dirty="0"/>
              <a:t>a place that shows how many right/wrong and the time left</a:t>
            </a:r>
          </a:p>
          <a:p>
            <a:pPr eaLnBrk="1" hangingPunct="1"/>
            <a:r>
              <a:rPr lang="en-US" altLang="en-US" dirty="0">
                <a:solidFill>
                  <a:srgbClr val="FF0000"/>
                </a:solidFill>
              </a:rPr>
              <a:t>		</a:t>
            </a:r>
            <a:r>
              <a:rPr lang="en-US" altLang="en-US" dirty="0"/>
              <a:t> “start quiz” and “cancel” buttons</a:t>
            </a:r>
          </a:p>
          <a:p>
            <a:pPr eaLnBrk="1" hangingPunct="1"/>
            <a:r>
              <a:rPr lang="en-US" altLang="en-US" dirty="0">
                <a:solidFill>
                  <a:srgbClr val="FF0000"/>
                </a:solidFill>
              </a:rPr>
              <a:t>		</a:t>
            </a:r>
          </a:p>
          <a:p>
            <a:pPr eaLnBrk="1" hangingPunct="1"/>
            <a:r>
              <a:rPr lang="en-US" altLang="en-US" dirty="0">
                <a:solidFill>
                  <a:srgbClr val="FF0000"/>
                </a:solidFill>
              </a:rPr>
              <a:t>		</a:t>
            </a:r>
            <a:r>
              <a:rPr lang="en-US" altLang="en-US" dirty="0"/>
              <a:t> The time left should count down (in real-time)</a:t>
            </a:r>
          </a:p>
          <a:p>
            <a:pPr eaLnBrk="1" hangingPunct="1"/>
            <a:r>
              <a:rPr lang="en-US" altLang="en-US" dirty="0">
                <a:solidFill>
                  <a:srgbClr val="FF0000"/>
                </a:solidFill>
              </a:rPr>
              <a:t>		</a:t>
            </a:r>
            <a:r>
              <a:rPr lang="en-US" altLang="en-US" dirty="0"/>
              <a:t> The quiz should end when the time left is 0 seconds.</a:t>
            </a:r>
          </a:p>
          <a:p>
            <a:pPr eaLnBrk="1" hangingPunct="1"/>
            <a:endParaRPr lang="en-US" altLang="en-US" dirty="0"/>
          </a:p>
          <a:p>
            <a:pPr eaLnBrk="1" hangingPunct="1"/>
            <a:r>
              <a:rPr lang="en-US" altLang="en-US" dirty="0"/>
              <a:t>		 The quiz should not terminate on a wrong answer</a:t>
            </a:r>
          </a:p>
          <a:p>
            <a:pPr eaLnBrk="1" hangingPunct="1"/>
            <a:r>
              <a:rPr lang="en-US" altLang="en-US" dirty="0"/>
              <a:t>		(unlike assignment #2) but keep track of # right and wrong</a:t>
            </a:r>
          </a:p>
          <a:p>
            <a:pPr eaLnBrk="1" hangingPunct="1"/>
            <a:endParaRPr lang="en-US" altLang="en-US" dirty="0">
              <a:solidFill>
                <a:srgbClr val="FF0000"/>
              </a:solidFill>
            </a:endParaRPr>
          </a:p>
          <a:p>
            <a:pPr eaLnBrk="1" hangingPunct="1"/>
            <a:r>
              <a:rPr lang="en-US" altLang="en-US" dirty="0">
                <a:solidFill>
                  <a:srgbClr val="FF0000"/>
                </a:solidFill>
              </a:rPr>
              <a:t>	</a:t>
            </a:r>
            <a:r>
              <a:rPr lang="en-US" altLang="en-US" dirty="0"/>
              <a:t> For extra-credit:</a:t>
            </a:r>
          </a:p>
          <a:p>
            <a:pPr eaLnBrk="1" hangingPunct="1"/>
            <a:r>
              <a:rPr lang="en-US" altLang="en-US" dirty="0">
                <a:solidFill>
                  <a:srgbClr val="FF0000"/>
                </a:solidFill>
              </a:rPr>
              <a:t>		</a:t>
            </a:r>
            <a:r>
              <a:rPr lang="en-US" altLang="en-US" dirty="0"/>
              <a:t>Repeat the GUI but in the chrome browser using </a:t>
            </a:r>
            <a:r>
              <a:rPr lang="en-US" altLang="en-US" dirty="0" err="1"/>
              <a:t>javascript</a:t>
            </a:r>
            <a:endParaRPr lang="en-US" altLang="en-US" dirty="0">
              <a:solidFill>
                <a:srgbClr val="FF0000"/>
              </a:solidFill>
            </a:endParaRPr>
          </a:p>
          <a:p>
            <a:pPr eaLnBrk="1" hangingPunct="1"/>
            <a:endParaRPr lang="en-US" altLang="en-US" dirty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28600" y="5934670"/>
            <a:ext cx="92964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Lab is due Nov. 10</a:t>
            </a:r>
            <a:r>
              <a:rPr lang="en-US" baseline="30000" dirty="0"/>
              <a:t>th</a:t>
            </a:r>
            <a:endParaRPr lang="en-US" dirty="0"/>
          </a:p>
          <a:p>
            <a:r>
              <a:rPr lang="en-US" dirty="0"/>
              <a:t>Send you code (or links to your checked in code) to </a:t>
            </a:r>
            <a:r>
              <a:rPr lang="en-US" dirty="0">
                <a:hlinkClick r:id="rId2"/>
              </a:rPr>
              <a:t>afodor@uncc.edu</a:t>
            </a:r>
            <a:r>
              <a:rPr lang="en-US" dirty="0"/>
              <a:t> with subject Lab #6</a:t>
            </a:r>
          </a:p>
        </p:txBody>
      </p:sp>
    </p:spTree>
    <p:extLst>
      <p:ext uri="{BB962C8B-B14F-4D97-AF65-F5344CB8AC3E}">
        <p14:creationId xmlns:p14="http://schemas.microsoft.com/office/powerpoint/2010/main" val="8138247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</TotalTime>
  <Words>170</Words>
  <Application>Microsoft Office PowerPoint</Application>
  <PresentationFormat>On-screen Show (4:3)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afodor</dc:creator>
  <cp:lastModifiedBy>Anthony Fodor</cp:lastModifiedBy>
  <cp:revision>39</cp:revision>
  <dcterms:created xsi:type="dcterms:W3CDTF">2006-08-16T00:00:00Z</dcterms:created>
  <dcterms:modified xsi:type="dcterms:W3CDTF">2020-11-03T15:40:46Z</dcterms:modified>
</cp:coreProperties>
</file>