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91CC8-9B70-4069-BF2B-0717171FAF14}">
          <p14:sldIdLst>
            <p14:sldId id="256"/>
            <p14:sldId id="257"/>
            <p14:sldId id="258"/>
            <p14:sldId id="270"/>
            <p14:sldId id="259"/>
          </p14:sldIdLst>
        </p14:section>
        <p14:section name="Untitled Section" id="{53EBCB49-30CF-48F4-8996-ADC5AB17F43C}">
          <p14:sldIdLst>
            <p14:sldId id="260"/>
            <p14:sldId id="261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BAD9-499D-438D-84D8-97C07029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22BCF-E093-42B9-BD17-ECDC36A8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B2F8-0FC7-44F6-97A3-F71A86DA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A77F-205E-41A3-BC51-BA981F4B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F45D-9EE2-4605-B5E4-2C6F50B9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034E-89EA-4D6D-B177-07C9AD4A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7C6B7-A57E-457E-8253-CDFF4990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38BE-B636-460D-B843-430254E7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19A3-45F8-4AC3-9A56-4E363523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11B7-58A5-4C28-B386-EA3A85D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F5D73-39F9-4B19-8F89-44114D82F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0D73A-99CA-4A38-B535-145B5A1DB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600B-CE96-49B5-9D16-D72826A4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B576-E99C-4AD9-B293-C4CC8A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86B3-8719-4622-97AB-8965F21C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5A4A-0FB3-4E10-8E2F-845DCC3A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28D7-31EF-4539-8672-6D4B933A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614D-26A8-43B4-9531-C602FB2E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A62B-C9BA-4E06-857B-B6C552D2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B19F-77D7-49BC-8CD0-FE54125D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9FC8-9620-44EB-A875-99CAA23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22C2-63E8-4034-BFAC-ABA3A85F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832-390A-4376-87FA-F32F82CE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22B9-88C0-481A-AB6E-984209CB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BFAA-D75C-4F17-AC9F-338AEF4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725-E1C1-4ACC-AEEF-4B9C6216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1BEF-FEE9-4398-AF13-3524EDA5B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E29B-1606-487B-BE84-B5D10CA9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291BF-576F-47CC-BB95-D74E7A7E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FEEC-08D4-4073-B128-F4A72C57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4435-40F7-4220-88D9-D147374C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FC43-50F0-43F8-81D9-9B96390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E94E-1058-4048-9FCF-EA7B14F2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0FB0-3201-4658-8465-73A2F2BA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C23F-2EDC-46E9-A202-1CF0562D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5618-4A51-429E-85E8-BB179362B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8C1B9-BFEA-41CE-B461-B2149630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A6EB-DDA0-4DD2-91F4-EA070205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99BCF-1755-43EF-BF56-FD098007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569-2470-48B2-B221-C3CDA16D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63196-22D1-4897-9CAA-CF99F0C0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B26C6-FF1F-4A86-84A3-29541982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1860-7873-408D-868E-723DCB95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79B29-0A15-4D8F-9B63-43EA1C3B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DF9C0-DB90-43C8-876E-5E9C94E1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7B82-9FFB-4893-B703-E70FCF66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88A8-BA7D-46C9-B015-A9790B7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F8E7-0615-45B2-82CE-EE1D6094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6C0E7-EE26-40F5-AAF2-DE4C94A4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2C96D-54DF-402A-BA88-2539785A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4820-341A-42A1-ACC8-DC161D50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B496-E298-4062-9FFF-034F35A1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BA28-7E76-4FCA-BD85-47708BEE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8203E-4D08-42B1-907A-5E6EA5CAC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E16A-07F7-4052-89DB-11E59C02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F861-FC0D-4E46-8138-179167CD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A06E6-F23B-4F4D-AD34-62EB93B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53F8-E7CE-4425-A1D2-8102D628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D6AD1-5D4C-43EC-89FE-EA051742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B6901-6D1E-4DAE-B5D3-93DFEF01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7130-9AD0-4352-8847-AC828888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4D06-E76F-45C5-A0F9-CDD6C06457E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FD96-2C3A-4016-B5DA-F8A90511B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6B71-B1DF-4271-B5AA-8D587BBC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2677-32F6-43CC-A4D8-71DD305E7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776C-94C5-482D-AE2E-102E0923864B}"/>
              </a:ext>
            </a:extLst>
          </p:cNvPr>
          <p:cNvSpPr txBox="1"/>
          <p:nvPr/>
        </p:nvSpPr>
        <p:spPr>
          <a:xfrm>
            <a:off x="939298" y="64825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https://journals.asm.org/doi/full/10.1128/mSystems.00697-21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262B8-C97F-4047-84D4-034A7D2C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2" y="1212268"/>
            <a:ext cx="9563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6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FC8F0-D78C-4773-9BF0-39DE53041507}"/>
              </a:ext>
            </a:extLst>
          </p:cNvPr>
          <p:cNvSpPr txBox="1"/>
          <p:nvPr/>
        </p:nvSpPr>
        <p:spPr>
          <a:xfrm>
            <a:off x="823865" y="316871"/>
            <a:ext cx="395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interested in further reading…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0D352-9C04-4295-AA4C-6EF9D9DA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77" y="1241881"/>
            <a:ext cx="5686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57F9BE-DE42-4D1E-BCEC-4E8EC999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63816" y="-2071237"/>
            <a:ext cx="5636820" cy="103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97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368176-60A5-4DDA-AAF8-3E370313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19087"/>
            <a:ext cx="92297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22DC2-8CD2-46FF-94C9-17439FE3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4762"/>
            <a:ext cx="77247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DB9997-EECC-4439-9084-7F467FA4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852487"/>
            <a:ext cx="81724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C9B23-6A53-4F3A-9BF1-C1DECAD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57175"/>
            <a:ext cx="80962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37B15-5C20-4F9E-BAA0-9FD60CBE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4787"/>
            <a:ext cx="80010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5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5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3823A-6FC8-426D-89AE-630F21167B9E}"/>
              </a:ext>
            </a:extLst>
          </p:cNvPr>
          <p:cNvSpPr txBox="1"/>
          <p:nvPr/>
        </p:nvSpPr>
        <p:spPr>
          <a:xfrm>
            <a:off x="783771" y="30875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set threshold of significance in genomics is not a solved problem..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9569-05D8-4AB5-A45E-5F37258B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12" y="856755"/>
            <a:ext cx="8229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9CE94-1C92-497E-B43D-272C2305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4300"/>
            <a:ext cx="5810250" cy="662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383EA-0072-4705-944B-C3D8A171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6341"/>
            <a:ext cx="6028394" cy="105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A2DE-A597-4D4F-B1B0-1F4614B7281C}"/>
              </a:ext>
            </a:extLst>
          </p:cNvPr>
          <p:cNvSpPr txBox="1"/>
          <p:nvPr/>
        </p:nvSpPr>
        <p:spPr>
          <a:xfrm>
            <a:off x="6341423" y="344384"/>
            <a:ext cx="5630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 difficult to find simulated datasets that “break”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FDR thresholds produced by popular 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 (such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FDR).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DA5D-8914-4B2A-83D3-04CE73020F2C}"/>
              </a:ext>
            </a:extLst>
          </p:cNvPr>
          <p:cNvSpPr txBox="1"/>
          <p:nvPr/>
        </p:nvSpPr>
        <p:spPr>
          <a:xfrm>
            <a:off x="6483927" y="1971304"/>
            <a:ext cx="500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simpler models (such as the t-test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Wilcoxon, that we will cover shortly) offer better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performance…</a:t>
            </a:r>
          </a:p>
        </p:txBody>
      </p:sp>
    </p:spTree>
    <p:extLst>
      <p:ext uri="{BB962C8B-B14F-4D97-AF65-F5344CB8AC3E}">
        <p14:creationId xmlns:p14="http://schemas.microsoft.com/office/powerpoint/2010/main" val="41012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8</cp:revision>
  <dcterms:created xsi:type="dcterms:W3CDTF">2022-02-24T05:12:55Z</dcterms:created>
  <dcterms:modified xsi:type="dcterms:W3CDTF">2022-02-24T05:22:30Z</dcterms:modified>
</cp:coreProperties>
</file>