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6" r:id="rId3"/>
    <p:sldId id="257" r:id="rId4"/>
    <p:sldId id="284" r:id="rId5"/>
    <p:sldId id="258" r:id="rId6"/>
    <p:sldId id="259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vlasov.com/2013/06/how-to-calculate-pvalue-from-chisquar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xpasy.org/protscale/pscale/A.A.Swiss-Pro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64063-CDDC-1C68-E154-F6BCB390503E}"/>
              </a:ext>
            </a:extLst>
          </p:cNvPr>
          <p:cNvSpPr txBox="1"/>
          <p:nvPr/>
        </p:nvSpPr>
        <p:spPr>
          <a:xfrm>
            <a:off x="228600" y="1473875"/>
            <a:ext cx="9067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Assignment #1 - Due </a:t>
            </a:r>
            <a:r>
              <a:rPr lang="en-US" dirty="0">
                <a:solidFill>
                  <a:srgbClr val="FF0000"/>
                </a:solidFill>
              </a:rPr>
              <a:t>Sep 4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Check your code into a GitHub repository </a:t>
            </a:r>
          </a:p>
          <a:p>
            <a:r>
              <a:rPr lang="en-US" dirty="0"/>
              <a:t>send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an e-mail with the link when the code </a:t>
            </a:r>
          </a:p>
          <a:p>
            <a:r>
              <a:rPr lang="en-US" dirty="0"/>
              <a:t>is checked in and ready to grade.</a:t>
            </a:r>
          </a:p>
          <a:p>
            <a:endParaRPr lang="en-US" dirty="0"/>
          </a:p>
          <a:p>
            <a:r>
              <a:rPr lang="en-US" dirty="0"/>
              <a:t>Alternatively, just send your code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(but GitHub is preferred)</a:t>
            </a:r>
          </a:p>
        </p:txBody>
      </p:sp>
    </p:spTree>
    <p:extLst>
      <p:ext uri="{BB962C8B-B14F-4D97-AF65-F5344CB8AC3E}">
        <p14:creationId xmlns:p14="http://schemas.microsoft.com/office/powerpoint/2010/main" val="426758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Lab 1 – Random DNA sequences…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066800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“+” operator is defined to produce String concatenation…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453542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105400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(For performance reasons, this is sometimes not a good idea, but more on that later!)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18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yields “ACGT”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078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631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Java’s random number generator to randomly sample</a:t>
            </a:r>
          </a:p>
          <a:p>
            <a:r>
              <a:rPr lang="en-US" dirty="0"/>
              <a:t>the numbers  { 0,1,2,3} from the uniform distribution…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1981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1752600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 Java we will use the Random class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24400" y="4267200"/>
            <a:ext cx="228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B9D11-6E66-4951-A315-832C45AE98FB}"/>
              </a:ext>
            </a:extLst>
          </p:cNvPr>
          <p:cNvSpPr txBox="1"/>
          <p:nvPr/>
        </p:nvSpPr>
        <p:spPr>
          <a:xfrm>
            <a:off x="838200" y="381000"/>
            <a:ext cx="6417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.equals (and not ==) to check for the contents of a String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(more on this later….)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3E07A-FC10-4EC8-875B-BA9FDF60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752600"/>
            <a:ext cx="8181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0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623292"/>
            <a:ext cx="822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Write code to print to the console 1,000 randomly generated </a:t>
            </a:r>
          </a:p>
          <a:p>
            <a:r>
              <a:rPr lang="en-US" dirty="0"/>
              <a:t>	DNA 3 </a:t>
            </a:r>
            <a:r>
              <a:rPr lang="en-US" dirty="0" err="1"/>
              <a:t>mers</a:t>
            </a:r>
            <a:r>
              <a:rPr lang="en-US" dirty="0"/>
              <a:t> (e.g. “ACA”, “TCG” )</a:t>
            </a:r>
          </a:p>
          <a:p>
            <a:r>
              <a:rPr lang="en-US" dirty="0"/>
              <a:t>	where the frequency of A,C,G and T is 25% and is uniformly sampled.</a:t>
            </a:r>
          </a:p>
          <a:p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Have your code track how often it prints out the 3 </a:t>
            </a:r>
            <a:r>
              <a:rPr lang="en-US" dirty="0" err="1"/>
              <a:t>mer</a:t>
            </a:r>
            <a:r>
              <a:rPr lang="en-US" dirty="0"/>
              <a:t> (“AAA”) </a:t>
            </a:r>
          </a:p>
          <a:p>
            <a:pPr marL="342900" indent="-342900"/>
            <a:r>
              <a:rPr lang="en-US" dirty="0"/>
              <a:t>How often would you expect to see this 3mer by chance?  Is Java’s number</a:t>
            </a:r>
          </a:p>
          <a:p>
            <a:pPr marL="342900" indent="-342900"/>
            <a:r>
              <a:rPr lang="en-US" dirty="0"/>
              <a:t>close to the number that you would expect?</a:t>
            </a:r>
          </a:p>
          <a:p>
            <a:pPr marL="342900" indent="-342900"/>
            <a:endParaRPr lang="en-US" dirty="0"/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(3) Modify your code so that the frequency of A,C,G and T is</a:t>
            </a:r>
          </a:p>
          <a:p>
            <a:pPr marL="342900" indent="-342900">
              <a:buAutoNum type="arabicParenBoth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p(A) = 0.12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p(C) = 0.38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p(G) = 0.39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p(T) = 0.11</a:t>
            </a:r>
          </a:p>
          <a:p>
            <a:pPr marL="342900" indent="-34290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What is the expected frequency now of “AAA”?  Does Java produce “AAA” </a:t>
            </a: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at close to the expected frequency?</a:t>
            </a:r>
          </a:p>
          <a:p>
            <a:pPr marL="342900" indent="-34290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 </a:t>
            </a:r>
            <a:r>
              <a:rPr lang="en-US" dirty="0">
                <a:latin typeface="Arial" pitchFamily="34" charset="0"/>
                <a:cs typeface="Arial" pitchFamily="34" charset="0"/>
              </a:rPr>
              <a:t>the code: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Random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Random();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float f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random.nextFloat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produces a random number uniformly between 0 and 1.</a:t>
            </a:r>
          </a:p>
          <a:p>
            <a:pPr marL="342900" indent="-34290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CFC9B-7387-4A17-AC83-1B89B71E2B4B}"/>
              </a:ext>
            </a:extLst>
          </p:cNvPr>
          <p:cNvSpPr txBox="1"/>
          <p:nvPr/>
        </p:nvSpPr>
        <p:spPr>
          <a:xfrm>
            <a:off x="6493637" y="6477000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slide….)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80D83-97C6-32A3-ED3A-7709F2C6C8FD}"/>
              </a:ext>
            </a:extLst>
          </p:cNvPr>
          <p:cNvSpPr txBox="1"/>
          <p:nvPr/>
        </p:nvSpPr>
        <p:spPr>
          <a:xfrm>
            <a:off x="304800" y="-76200"/>
            <a:ext cx="7122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these problems,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not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 ChatGPT (or another AI)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(if you get stuck on (3) you can use an AI or check with me for hints)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62354"/>
            <a:ext cx="875432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ChatGTP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or another AI to generate code for (3) on the previous slide.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What are some ways to establish that the AI code is working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correctly despite the output of random sequences?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Outline your attempts to test the code and whether you think it is working correctly.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(Include the AI code and any code you or the AI wrote to test the AI code!)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(One advanced possible solution for those that have had some stats: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compare the distribution of nucleotides from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ChatGTP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to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the expected value and use a chi-square to test the null hypothesis that the two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distributions are the same. Repeat this chi-square test on independent runs and show that the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resulting distribution of p-values are uniformly distributed )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 This might help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  <a:hlinkClick r:id="rId2"/>
              </a:rPr>
              <a:t>http://www.vvlasov.com/2013/06/how-to-calculate-pvalue-from-chisquare.html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Or ask ChatGPT for implementations!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highlight>
                  <a:srgbClr val="FF0000"/>
                </a:highlight>
                <a:latin typeface="Arial" pitchFamily="34" charset="0"/>
                <a:cs typeface="Arial" pitchFamily="34" charset="0"/>
              </a:rPr>
              <a:t>Remember to properly document when you have used AI-generated code!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A208B1-F773-705A-7F55-D7EC84230E4B}"/>
              </a:ext>
            </a:extLst>
          </p:cNvPr>
          <p:cNvSpPr txBox="1"/>
          <p:nvPr/>
        </p:nvSpPr>
        <p:spPr>
          <a:xfrm>
            <a:off x="838200" y="381000"/>
            <a:ext cx="79473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credit:</a:t>
            </a:r>
          </a:p>
          <a:p>
            <a:endParaRPr lang="en-US" dirty="0"/>
          </a:p>
          <a:p>
            <a:r>
              <a:rPr lang="en-US" dirty="0"/>
              <a:t>	Modify your code and test code to work on protein sequences</a:t>
            </a:r>
          </a:p>
          <a:p>
            <a:r>
              <a:rPr lang="en-US" dirty="0"/>
              <a:t>	so that random sequences are generated with the background frequency</a:t>
            </a:r>
          </a:p>
          <a:p>
            <a:r>
              <a:rPr lang="en-US" dirty="0"/>
              <a:t>	of proteins in </a:t>
            </a:r>
            <a:r>
              <a:rPr lang="en-US" dirty="0" err="1"/>
              <a:t>SwissProt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https://web.expasy.org/protscale/pscale/A.A.Swiss-Prot.html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	How do you test your (or AI code) to make sure that protein sequences</a:t>
            </a:r>
          </a:p>
          <a:p>
            <a:r>
              <a:rPr lang="en-US" dirty="0"/>
              <a:t>	match the expected background levels?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1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619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Cordia New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68</cp:revision>
  <dcterms:created xsi:type="dcterms:W3CDTF">2006-08-16T00:00:00Z</dcterms:created>
  <dcterms:modified xsi:type="dcterms:W3CDTF">2024-08-28T02:12:08Z</dcterms:modified>
</cp:coreProperties>
</file>