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" y="6478955"/>
            <a:ext cx="1235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https://github.com/afodor/metagenomicsTools/blob/master/src/classExamples/boundedBuffer/MultiThreadedTestUnits.java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40" y="-106680"/>
            <a:ext cx="110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 testing is way trickier…  Here we (following an example in Ch. 11) test that take() blocks when 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0" y="208280"/>
            <a:ext cx="6903790" cy="503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5254041"/>
            <a:ext cx="3809451" cy="1215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5280" y="3728720"/>
            <a:ext cx="91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560" y="357632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should block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363720" y="56134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4610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Wait for blocking to happen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01440" y="60960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720" y="59436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sure taker has exited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72" y="884118"/>
            <a:ext cx="4450610" cy="1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454"/>
            <a:ext cx="12192000" cy="2385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6118275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https://docs.oracle.com/javase/tutorial/essential/concurrency/join.html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457200"/>
            <a:ext cx="815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taker.join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TIMEOUT ) says wait in this thread for the other thread to finish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 give up on waiting after TIMEOUT)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fail in the testing thread if the join() exited because of the TIMEOUT</a:t>
            </a:r>
          </a:p>
        </p:txBody>
      </p:sp>
    </p:spTree>
    <p:extLst>
      <p:ext uri="{BB962C8B-B14F-4D97-AF65-F5344CB8AC3E}">
        <p14:creationId xmlns:p14="http://schemas.microsoft.com/office/powerpoint/2010/main" val="5196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38" y="118753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Here is a clever test that tests that in a multi-threaded environment that what goes into the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 is what comes out of 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38" y="6488668"/>
            <a:ext cx="1195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https://github.com/afodor/metagenomicsTools/blob/master/src/classExamples/boundedBuffer/PutTakeTestCase.java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5" y="765084"/>
            <a:ext cx="4532230" cy="5437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88821" y="4132613"/>
            <a:ext cx="104502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8220" y="4001989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single-threaded random number 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they don’t want visible guarantees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how the code operates)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2587" y="173379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2608" y="1223157"/>
            <a:ext cx="725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to have a default constructor, so we wrap it around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PutTakeTest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does not have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207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0" y="1718705"/>
            <a:ext cx="9976819" cy="214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581891"/>
            <a:ext cx="94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cyclic barrier allows a group of threads to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co-ordinated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All start at the same time…</a:t>
            </a:r>
          </a:p>
        </p:txBody>
      </p:sp>
    </p:spTree>
    <p:extLst>
      <p:ext uri="{BB962C8B-B14F-4D97-AF65-F5344CB8AC3E}">
        <p14:creationId xmlns:p14="http://schemas.microsoft.com/office/powerpoint/2010/main" val="34514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2" y="289336"/>
            <a:ext cx="4959376" cy="2489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65" y="149803"/>
            <a:ext cx="5791200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45" y="3520724"/>
            <a:ext cx="4338163" cy="2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4" y="709116"/>
            <a:ext cx="10726984" cy="5952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3787" y="95003"/>
            <a:ext cx="520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is well with this test case and our </a:t>
            </a:r>
            <a:r>
              <a:rPr lang="en-US" dirty="0" err="1"/>
              <a:t>BoundedBuffer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89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0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923</Words>
  <Application>Microsoft Office PowerPoint</Application>
  <PresentationFormat>Widescreen</PresentationFormat>
  <Paragraphs>130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Fodor, Anthony</cp:lastModifiedBy>
  <cp:revision>69</cp:revision>
  <dcterms:created xsi:type="dcterms:W3CDTF">2016-11-17T03:57:38Z</dcterms:created>
  <dcterms:modified xsi:type="dcterms:W3CDTF">2018-11-27T03:39:36Z</dcterms:modified>
</cp:coreProperties>
</file>