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65574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Warm-up lab (no need to e-mail the code):</a:t>
            </a:r>
          </a:p>
          <a:p>
            <a:endParaRPr lang="en-US" dirty="0"/>
          </a:p>
          <a:p>
            <a:r>
              <a:rPr lang="en-US" dirty="0"/>
              <a:t>	Make a class called Rectangle with the following methods: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// constructor</a:t>
            </a:r>
          </a:p>
          <a:p>
            <a:r>
              <a:rPr lang="en-US" dirty="0"/>
              <a:t>		public Rectangle( double width, double height)</a:t>
            </a:r>
          </a:p>
          <a:p>
            <a:endParaRPr lang="en-US" dirty="0"/>
          </a:p>
          <a:p>
            <a:r>
              <a:rPr lang="en-US" dirty="0"/>
              <a:t>		// returns  width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// returns 2 * width + 2 * height</a:t>
            </a:r>
          </a:p>
          <a:p>
            <a:r>
              <a:rPr lang="en-US" dirty="0"/>
              <a:t>		public double </a:t>
            </a:r>
            <a:r>
              <a:rPr lang="en-US" dirty="0" err="1"/>
              <a:t>getPerimeter</a:t>
            </a:r>
            <a:r>
              <a:rPr lang="en-US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62400"/>
            <a:ext cx="525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should be able to run this method on </a:t>
            </a:r>
            <a:r>
              <a:rPr lang="en-US"/>
              <a:t>your class…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445675"/>
            <a:ext cx="693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throws Exception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Rectangle r = </a:t>
            </a:r>
            <a:r>
              <a:rPr lang="en-US" b="1" dirty="0"/>
              <a:t>new Rectangle(10, 5);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r.getArea</a:t>
            </a:r>
            <a:r>
              <a:rPr lang="en-US" i="1" dirty="0"/>
              <a:t>());  //50</a:t>
            </a:r>
          </a:p>
          <a:p>
            <a:r>
              <a:rPr lang="en-US" dirty="0"/>
              <a:t>	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</a:t>
            </a:r>
            <a:r>
              <a:rPr lang="en-US" i="1" dirty="0" err="1"/>
              <a:t>r.getPerimeter</a:t>
            </a:r>
            <a:r>
              <a:rPr lang="en-US" i="1" dirty="0"/>
              <a:t>());  // 30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6400800"/>
            <a:ext cx="692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more practice, you can try some other shapes: square, triangle, etc…</a:t>
            </a:r>
          </a:p>
        </p:txBody>
      </p:sp>
    </p:spTree>
    <p:extLst>
      <p:ext uri="{BB962C8B-B14F-4D97-AF65-F5344CB8AC3E}">
        <p14:creationId xmlns:p14="http://schemas.microsoft.com/office/powerpoint/2010/main" val="29370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23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lab (due Wed Sep 18</a:t>
            </a:r>
            <a:r>
              <a:rPr lang="en-US" baseline="30000" dirty="0"/>
              <a:t>th</a:t>
            </a:r>
            <a:r>
              <a:rPr lang="en-US" dirty="0"/>
              <a:t> ).  Send Lab #3 as code or links to your code to </a:t>
            </a:r>
          </a:p>
          <a:p>
            <a:r>
              <a:rPr lang="en-US" dirty="0">
                <a:hlinkClick r:id="rId2"/>
              </a:rPr>
              <a:t>afodor@uncc.edu</a:t>
            </a:r>
            <a:r>
              <a:rPr lang="en-US" dirty="0"/>
              <a:t> ; </a:t>
            </a:r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/>
              <a:t>fasta</a:t>
            </a:r>
            <a:r>
              <a:rPr lang="en-US" dirty="0"/>
              <a:t> file 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76200"/>
            <a:ext cx="8711296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#3:</a:t>
            </a:r>
          </a:p>
          <a:p>
            <a:r>
              <a:rPr lang="en-US" dirty="0"/>
              <a:t>	Make a Java program that inputs a </a:t>
            </a:r>
            <a:r>
              <a:rPr lang="en-US" dirty="0" err="1"/>
              <a:t>Fasta</a:t>
            </a:r>
            <a:r>
              <a:rPr lang="en-US" dirty="0"/>
              <a:t> file and outputs a columnar spreadsheet</a:t>
            </a:r>
          </a:p>
          <a:p>
            <a:r>
              <a:rPr lang="en-US" dirty="0"/>
              <a:t>	represented as a tab-separated .txt file</a:t>
            </a:r>
          </a:p>
          <a:p>
            <a:endParaRPr lang="en-US" dirty="0"/>
          </a:p>
          <a:p>
            <a:r>
              <a:rPr lang="en-US" dirty="0"/>
              <a:t>	All fields in all rows should be tab separated (\t) with a newline (\n) at the end</a:t>
            </a:r>
          </a:p>
          <a:p>
            <a:endParaRPr lang="en-US" dirty="0"/>
          </a:p>
          <a:p>
            <a:r>
              <a:rPr lang="en-US" dirty="0"/>
              <a:t>	The first line of your output file should be a header row with </a:t>
            </a:r>
          </a:p>
          <a:p>
            <a:r>
              <a:rPr lang="en-US" dirty="0"/>
              <a:t>	“</a:t>
            </a:r>
            <a:r>
              <a:rPr lang="en-US" dirty="0" err="1"/>
              <a:t>sequenceID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numC</a:t>
            </a:r>
            <a:r>
              <a:rPr lang="en-US" dirty="0"/>
              <a:t> </a:t>
            </a:r>
            <a:r>
              <a:rPr lang="en-US" dirty="0" err="1"/>
              <a:t>numG</a:t>
            </a:r>
            <a:r>
              <a:rPr lang="en-US" dirty="0"/>
              <a:t> </a:t>
            </a:r>
            <a:r>
              <a:rPr lang="en-US" dirty="0" err="1"/>
              <a:t>numT</a:t>
            </a:r>
            <a:r>
              <a:rPr lang="en-US" dirty="0"/>
              <a:t> sequence”</a:t>
            </a:r>
          </a:p>
          <a:p>
            <a:r>
              <a:rPr lang="en-US" dirty="0"/>
              <a:t>	(all tab separated with a newline at the end)</a:t>
            </a:r>
          </a:p>
          <a:p>
            <a:endParaRPr lang="en-US" dirty="0"/>
          </a:p>
          <a:p>
            <a:r>
              <a:rPr lang="en-US" dirty="0"/>
              <a:t>	For each sequence in the </a:t>
            </a:r>
            <a:r>
              <a:rPr lang="en-US" dirty="0" err="1"/>
              <a:t>fasta</a:t>
            </a:r>
            <a:r>
              <a:rPr lang="en-US" dirty="0"/>
              <a:t> file there should be one row with the </a:t>
            </a:r>
            <a:r>
              <a:rPr lang="en-US" dirty="0" err="1"/>
              <a:t>sequenceID</a:t>
            </a:r>
            <a:r>
              <a:rPr lang="en-US" dirty="0"/>
              <a:t>,</a:t>
            </a:r>
          </a:p>
          <a:p>
            <a:r>
              <a:rPr lang="en-US" dirty="0"/>
              <a:t>	then the number of A,C,G,T and the sequence itself </a:t>
            </a:r>
          </a:p>
          <a:p>
            <a:r>
              <a:rPr lang="en-US" dirty="0"/>
              <a:t>	(all tab separated with a newline at the end)</a:t>
            </a:r>
          </a:p>
          <a:p>
            <a:endParaRPr lang="en-US" dirty="0"/>
          </a:p>
          <a:p>
            <a:r>
              <a:rPr lang="en-US" dirty="0"/>
              <a:t>So the input file on the left would produce the text file on the right (that can be opened in </a:t>
            </a:r>
          </a:p>
          <a:p>
            <a:r>
              <a:rPr lang="en-US" dirty="0"/>
              <a:t>Excel or a text editor of your choice)</a:t>
            </a:r>
          </a:p>
          <a:p>
            <a:endParaRPr lang="en-US" dirty="0"/>
          </a:p>
          <a:p>
            <a:r>
              <a:rPr lang="en-US" dirty="0"/>
              <a:t>&gt;Seq1</a:t>
            </a:r>
          </a:p>
          <a:p>
            <a:r>
              <a:rPr lang="en-US" dirty="0"/>
              <a:t>AAACCTTTGGGXXXXNNNAAAA</a:t>
            </a:r>
          </a:p>
          <a:p>
            <a:r>
              <a:rPr lang="en-US" dirty="0"/>
              <a:t>&gt;Seq2</a:t>
            </a:r>
          </a:p>
          <a:p>
            <a:r>
              <a:rPr lang="en-US" dirty="0"/>
              <a:t>AAACCTTT</a:t>
            </a:r>
          </a:p>
          <a:p>
            <a:r>
              <a:rPr lang="en-US" dirty="0"/>
              <a:t>AAATTTCC</a:t>
            </a:r>
          </a:p>
          <a:p>
            <a:r>
              <a:rPr lang="en-US" dirty="0"/>
              <a:t>AAAAAAAAAA</a:t>
            </a:r>
          </a:p>
          <a:p>
            <a:r>
              <a:rPr lang="en-US" dirty="0"/>
              <a:t>&gt;Seq3</a:t>
            </a:r>
          </a:p>
          <a:p>
            <a:r>
              <a:rPr lang="en-US" dirty="0"/>
              <a:t>TAACCCCGGTTTTAAACCNANEQQQAAA			 (see hints next page….)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562" y="4953000"/>
            <a:ext cx="5591175" cy="7143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0119" y="-76200"/>
            <a:ext cx="761285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Remember that the sequence part of a FASTA file is not guaranteed to be</a:t>
            </a:r>
          </a:p>
          <a:p>
            <a:r>
              <a:rPr lang="en-US" dirty="0"/>
              <a:t>Just one line.</a:t>
            </a:r>
          </a:p>
          <a:p>
            <a:endParaRPr lang="en-US" dirty="0"/>
          </a:p>
          <a:p>
            <a:r>
              <a:rPr lang="en-US" dirty="0"/>
              <a:t>So this is a valid </a:t>
            </a:r>
            <a:r>
              <a:rPr lang="en-US" dirty="0" err="1"/>
              <a:t>Fasta</a:t>
            </a:r>
            <a:r>
              <a:rPr lang="en-US" dirty="0"/>
              <a:t> file…</a:t>
            </a:r>
          </a:p>
          <a:p>
            <a:endParaRPr lang="en-US" dirty="0"/>
          </a:p>
          <a:p>
            <a:r>
              <a:rPr lang="en-US" dirty="0"/>
              <a:t>&gt;seq1 on one line</a:t>
            </a:r>
          </a:p>
          <a:p>
            <a:r>
              <a:rPr lang="en-US" dirty="0"/>
              <a:t>AAAA</a:t>
            </a:r>
          </a:p>
          <a:p>
            <a:r>
              <a:rPr lang="en-US" dirty="0"/>
              <a:t>&gt;seq2 on two lines</a:t>
            </a:r>
          </a:p>
          <a:p>
            <a:r>
              <a:rPr lang="en-US" dirty="0"/>
              <a:t>AAACCC</a:t>
            </a:r>
          </a:p>
          <a:p>
            <a:r>
              <a:rPr lang="en-US" dirty="0"/>
              <a:t>TTTTT</a:t>
            </a:r>
          </a:p>
          <a:p>
            <a:endParaRPr lang="en-US" dirty="0"/>
          </a:p>
          <a:p>
            <a:r>
              <a:rPr lang="en-US" dirty="0"/>
              <a:t>So you can’t just read the line after the “&gt;” and assume that is the full sequence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(2) Optional.   See if you can get the counts without using </a:t>
            </a:r>
          </a:p>
          <a:p>
            <a:endParaRPr lang="en-US" dirty="0"/>
          </a:p>
          <a:p>
            <a:r>
              <a:rPr lang="en-US" dirty="0"/>
              <a:t>if( c== ‘A’)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else if (c == ‘C’)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else if ( c== ‘G’ )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else if( c== ‘T’) </a:t>
            </a:r>
          </a:p>
          <a:p>
            <a:endParaRPr lang="en-US" dirty="0"/>
          </a:p>
          <a:p>
            <a:r>
              <a:rPr lang="en-US" dirty="0"/>
              <a:t>Or the corresponding 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290</Words>
  <Application>Microsoft Office PowerPoint</Application>
  <PresentationFormat>On-screen Show (4:3)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Fodor, Anthony</cp:lastModifiedBy>
  <cp:revision>40</cp:revision>
  <dcterms:created xsi:type="dcterms:W3CDTF">2006-08-16T00:00:00Z</dcterms:created>
  <dcterms:modified xsi:type="dcterms:W3CDTF">2019-09-10T16:25:01Z</dcterms:modified>
</cp:coreProperties>
</file>