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704" y="381000"/>
            <a:ext cx="747820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#4 (due Wed October 2nd).  Send Lab #4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Please include lab #4 in the subject line.</a:t>
            </a:r>
          </a:p>
          <a:p>
            <a:endParaRPr lang="en-US" dirty="0"/>
          </a:p>
          <a:p>
            <a:r>
              <a:rPr lang="en-US" dirty="0"/>
              <a:t>Note there are </a:t>
            </a:r>
            <a:r>
              <a:rPr lang="en-US" dirty="0">
                <a:solidFill>
                  <a:srgbClr val="FF0000"/>
                </a:solidFill>
              </a:rPr>
              <a:t>two parts </a:t>
            </a:r>
            <a:r>
              <a:rPr lang="en-US" dirty="0"/>
              <a:t>to the assignment.  Read all the slides!</a:t>
            </a:r>
          </a:p>
          <a:p>
            <a:r>
              <a:rPr lang="en-US" dirty="0"/>
              <a:t>(The </a:t>
            </a:r>
            <a:r>
              <a:rPr lang="en-US" dirty="0" err="1"/>
              <a:t>hw</a:t>
            </a:r>
            <a:r>
              <a:rPr lang="en-US" dirty="0"/>
              <a:t> can still be committed as a single .java file called </a:t>
            </a:r>
          </a:p>
          <a:p>
            <a:r>
              <a:rPr lang="en-US" dirty="0"/>
              <a:t>FastaSequence.java that contains the class definitions and the static methods)</a:t>
            </a:r>
          </a:p>
          <a:p>
            <a:endParaRPr lang="en-US" dirty="0"/>
          </a:p>
          <a:p>
            <a:r>
              <a:rPr lang="en-US" dirty="0"/>
              <a:t>This is a potentially longer lab (hence the 2 week timeframe).</a:t>
            </a:r>
          </a:p>
          <a:p>
            <a:endParaRPr lang="en-US" dirty="0"/>
          </a:p>
          <a:p>
            <a:r>
              <a:rPr lang="en-US" dirty="0"/>
              <a:t>If you finish, work on the independent project proposal.</a:t>
            </a:r>
          </a:p>
          <a:p>
            <a:endParaRPr lang="en-US" dirty="0"/>
          </a:p>
          <a:p>
            <a:r>
              <a:rPr lang="en-US" dirty="0"/>
              <a:t>Don’t use ChatGPT for </a:t>
            </a:r>
            <a:r>
              <a:rPr lang="en-US"/>
              <a:t>this assignment…</a:t>
            </a:r>
          </a:p>
          <a:p>
            <a:endParaRPr lang="en-US" dirty="0"/>
          </a:p>
          <a:p>
            <a:r>
              <a:rPr lang="en-US" dirty="0"/>
              <a:t>Other dates:</a:t>
            </a:r>
          </a:p>
          <a:p>
            <a:endParaRPr lang="en-US" dirty="0"/>
          </a:p>
          <a:p>
            <a:r>
              <a:rPr lang="en-US" dirty="0"/>
              <a:t>	Independent project first proposal – also due Oct. 2</a:t>
            </a:r>
          </a:p>
          <a:p>
            <a:r>
              <a:rPr lang="en-US" dirty="0"/>
              <a:t>	Midterm Study guide released – Oct 9.</a:t>
            </a:r>
          </a:p>
          <a:p>
            <a:r>
              <a:rPr lang="en-US" dirty="0"/>
              <a:t>	Midterm -  Oct.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/>
              <a:t>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20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    </a:t>
            </a:r>
            <a:r>
              <a:rPr lang="en-US" dirty="0">
                <a:solidFill>
                  <a:srgbClr val="FF0000"/>
                </a:solidFill>
              </a:rPr>
              <a:t>Part 1</a:t>
            </a:r>
          </a:p>
          <a:p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static List&lt;</a:t>
            </a:r>
            <a:r>
              <a:rPr lang="en-US" dirty="0" err="1">
                <a:solidFill>
                  <a:srgbClr val="FF0000"/>
                </a:solidFill>
              </a:rPr>
              <a:t>FastaSequence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readFastaFile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filepath</a:t>
            </a:r>
            <a:r>
              <a:rPr lang="en-US" dirty="0">
                <a:solidFill>
                  <a:srgbClr val="FF0000"/>
                </a:solidFill>
              </a:rPr>
              <a:t>) throws Exception</a:t>
            </a:r>
          </a:p>
          <a:p>
            <a:r>
              <a:rPr lang="en-US" dirty="0">
                <a:solidFill>
                  <a:srgbClr val="FF0000"/>
                </a:solidFill>
              </a:rPr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returns the header of this sequence without the “&gt;”</a:t>
            </a: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getHeader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	…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</a:t>
            </a:r>
            <a:r>
              <a:rPr lang="en-US" dirty="0" err="1">
                <a:solidFill>
                  <a:srgbClr val="00B050"/>
                </a:solidFill>
              </a:rPr>
              <a:t>Dna</a:t>
            </a:r>
            <a:r>
              <a:rPr lang="en-US" dirty="0">
                <a:solidFill>
                  <a:srgbClr val="00B050"/>
                </a:solidFill>
              </a:rPr>
              <a:t> sequence of this </a:t>
            </a:r>
            <a:r>
              <a:rPr lang="en-US" dirty="0" err="1">
                <a:solidFill>
                  <a:srgbClr val="00B050"/>
                </a:solidFill>
              </a:rPr>
              <a:t>FastaSequence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getSequence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  <a:p>
            <a:r>
              <a:rPr lang="en-US" dirty="0">
                <a:solidFill>
                  <a:srgbClr val="FF0000"/>
                </a:solidFill>
              </a:rPr>
              <a:t>	{  …}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number of G’s and C’s divided by the length of this sequence</a:t>
            </a:r>
          </a:p>
          <a:p>
            <a:r>
              <a:rPr lang="en-US" dirty="0">
                <a:solidFill>
                  <a:srgbClr val="FF0000"/>
                </a:solidFill>
              </a:rPr>
              <a:t>	public float </a:t>
            </a:r>
            <a:r>
              <a:rPr lang="en-US" dirty="0" err="1">
                <a:solidFill>
                  <a:srgbClr val="FF0000"/>
                </a:solidFill>
              </a:rPr>
              <a:t>getGCRatio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 …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457200"/>
            <a:ext cx="9014327" cy="7140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below method that inputs a List&lt;</a:t>
            </a:r>
            <a:r>
              <a:rPr lang="en-US" dirty="0" err="1"/>
              <a:t>FastaSequence</a:t>
            </a:r>
            <a:r>
              <a:rPr lang="en-US" dirty="0"/>
              <a:t>&gt; and </a:t>
            </a:r>
          </a:p>
          <a:p>
            <a:r>
              <a:rPr lang="en-US" dirty="0"/>
              <a:t>outputs a columnar spreadsheet represented as a tab-separated .txt file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List&lt;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File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{}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The first line of your output file should be a header row with </a:t>
            </a:r>
          </a:p>
          <a:p>
            <a:r>
              <a:rPr lang="en-US" dirty="0"/>
              <a:t>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(all tab separated with a newline at the end)</a:t>
            </a:r>
          </a:p>
          <a:p>
            <a:endParaRPr lang="en-US" dirty="0"/>
          </a:p>
          <a:p>
            <a:r>
              <a:rPr lang="en-US" dirty="0"/>
              <a:t>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then the number of A,C,G,T and the sequence itself 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r>
              <a:rPr lang="en-US" sz="1100" dirty="0"/>
              <a:t>&gt;Seq1</a:t>
            </a:r>
          </a:p>
          <a:p>
            <a:r>
              <a:rPr lang="en-US" sz="1100" dirty="0"/>
              <a:t>AAACCTTTGGGXXXXNNNAAAA</a:t>
            </a:r>
          </a:p>
          <a:p>
            <a:r>
              <a:rPr lang="en-US" sz="1100" dirty="0"/>
              <a:t>&gt;Seq2</a:t>
            </a:r>
          </a:p>
          <a:p>
            <a:r>
              <a:rPr lang="en-US" sz="1100" dirty="0"/>
              <a:t>AAACCTTT</a:t>
            </a:r>
          </a:p>
          <a:p>
            <a:r>
              <a:rPr lang="en-US" sz="1100" dirty="0"/>
              <a:t>AAATTTCC</a:t>
            </a:r>
          </a:p>
          <a:p>
            <a:r>
              <a:rPr lang="en-US" sz="1100" dirty="0"/>
              <a:t>AAAAAAAAAA</a:t>
            </a:r>
          </a:p>
          <a:p>
            <a:r>
              <a:rPr lang="en-US" sz="1100" dirty="0"/>
              <a:t>&gt;Seq3</a:t>
            </a:r>
          </a:p>
          <a:p>
            <a:r>
              <a:rPr lang="en-US" sz="1100" dirty="0"/>
              <a:t>TAACCCCGGTTTTAAACCNANEQQQAAA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486400"/>
            <a:ext cx="5591175" cy="714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C4763-B64D-4640-8F55-B90A39E54F88}"/>
              </a:ext>
            </a:extLst>
          </p:cNvPr>
          <p:cNvSpPr txBox="1"/>
          <p:nvPr/>
        </p:nvSpPr>
        <p:spPr>
          <a:xfrm>
            <a:off x="114300" y="0"/>
            <a:ext cx="4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readFastaFile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"c:\\pointsToSome\\FastaFile.txt"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.getSequence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.getGCRatio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File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"c:\\yourFilePathHere\\out.txt"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7665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716</Words>
  <Application>Microsoft Office PowerPoint</Application>
  <PresentationFormat>On-screen Show (4:3)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71</cp:revision>
  <dcterms:created xsi:type="dcterms:W3CDTF">2006-08-16T00:00:00Z</dcterms:created>
  <dcterms:modified xsi:type="dcterms:W3CDTF">2024-09-24T20:24:45Z</dcterms:modified>
</cp:coreProperties>
</file>