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afodor@uncc.edu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76200"/>
            <a:ext cx="75438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 a “loaded” die that has a 10% chance of getting a 1-5 and a 50% chance of getting a 6.</a:t>
            </a:r>
          </a:p>
          <a:p>
            <a:endParaRPr lang="en-US" dirty="0"/>
          </a:p>
          <a:p>
            <a:r>
              <a:rPr lang="en-US" dirty="0"/>
              <a:t>(This is from the dishonest casino in the Durbin et al. book; this example is used to define algorithms for Hidden Markov Models in the first few chapters of that text book.  We will see a lot more of this die in future labs and lectures).</a:t>
            </a:r>
          </a:p>
          <a:p>
            <a:endParaRPr lang="en-US" dirty="0"/>
          </a:p>
          <a:p>
            <a:pPr marL="342900" indent="-342900">
              <a:buAutoNum type="arabicParenBoth"/>
            </a:pPr>
            <a:r>
              <a:rPr lang="en-US" dirty="0"/>
              <a:t>What is the mean and variance for the loaded dice?</a:t>
            </a:r>
          </a:p>
          <a:p>
            <a:pPr marL="342900" indent="-342900"/>
            <a:endParaRPr lang="en-US" dirty="0"/>
          </a:p>
          <a:p>
            <a:pPr marL="342900" indent="-342900">
              <a:buAutoNum type="arabicParenBoth" startAt="2"/>
            </a:pPr>
            <a:r>
              <a:rPr lang="en-US" dirty="0"/>
              <a:t>Make a function in R that “rolls” this dice; return a vector containing the rolls.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dirty="0"/>
              <a:t>		So if I call:  </a:t>
            </a:r>
            <a:r>
              <a:rPr lang="en-US" dirty="0" err="1"/>
              <a:t>myRolls</a:t>
            </a:r>
            <a:r>
              <a:rPr lang="en-US" dirty="0"/>
              <a:t> &lt;- </a:t>
            </a:r>
            <a:r>
              <a:rPr lang="en-US" dirty="0" err="1"/>
              <a:t>rollLoadedDie</a:t>
            </a:r>
            <a:r>
              <a:rPr lang="en-US" dirty="0"/>
              <a:t>(10000)</a:t>
            </a:r>
          </a:p>
          <a:p>
            <a:pPr marL="342900" indent="-342900"/>
            <a:r>
              <a:rPr lang="en-US" dirty="0"/>
              <a:t>   </a:t>
            </a:r>
          </a:p>
          <a:p>
            <a:pPr marL="342900" indent="-342900"/>
            <a:r>
              <a:rPr lang="en-US" dirty="0"/>
              <a:t>     I would get a vector of size 10,000 that contains the rolls of my loaded die.</a:t>
            </a:r>
          </a:p>
          <a:p>
            <a:pPr marL="342900" indent="-342900"/>
            <a:endParaRPr lang="en-US" dirty="0"/>
          </a:p>
          <a:p>
            <a:pPr marL="342900" indent="-342900">
              <a:buAutoNum type="arabicParenBoth" startAt="3"/>
            </a:pPr>
            <a:r>
              <a:rPr lang="en-US" dirty="0"/>
              <a:t>Make a histogram of some large number of rolls.  Do the rolls of the loaded die approximate a uniform distribution?</a:t>
            </a:r>
          </a:p>
          <a:p>
            <a:pPr marL="342900" indent="-342900">
              <a:buAutoNum type="arabicParenBoth" startAt="3"/>
            </a:pPr>
            <a:endParaRPr lang="en-US" dirty="0"/>
          </a:p>
          <a:p>
            <a:pPr marL="342900" indent="-342900">
              <a:buAutoNum type="arabicParenBoth" startAt="3"/>
            </a:pPr>
            <a:r>
              <a:rPr lang="en-US" dirty="0"/>
              <a:t>Modify the code on Slide #58 of lecture #2 so that the means vs. trial size </a:t>
            </a:r>
          </a:p>
          <a:p>
            <a:pPr marL="342900" indent="-342900"/>
            <a:r>
              <a:rPr lang="en-US" dirty="0"/>
              <a:t>       plots are from the loaded die.  Generate these plots a few times.  How many rolls appear to be necessary to get convergence on the expected values for the mean and variance?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762000"/>
            <a:ext cx="8763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the beginning of the next lab (2/02), send what you have to </a:t>
            </a:r>
            <a:r>
              <a:rPr lang="en-US" dirty="0">
                <a:hlinkClick r:id="rId2"/>
              </a:rPr>
              <a:t>afodor@uncc.edu</a:t>
            </a:r>
            <a:endParaRPr lang="en-US" dirty="0"/>
          </a:p>
          <a:p>
            <a:r>
              <a:rPr lang="en-US" dirty="0"/>
              <a:t>Put “Lab 01” in the subject line.</a:t>
            </a:r>
          </a:p>
          <a:p>
            <a:endParaRPr lang="en-US" dirty="0"/>
          </a:p>
          <a:p>
            <a:r>
              <a:rPr lang="en-US" dirty="0"/>
              <a:t>Alternatively, you should be able to submit your answer via canvas.</a:t>
            </a:r>
          </a:p>
          <a:p>
            <a:endParaRPr lang="en-US" dirty="0"/>
          </a:p>
          <a:p>
            <a:r>
              <a:rPr lang="en-US" dirty="0"/>
              <a:t>Send your code and the answers to questions.</a:t>
            </a:r>
          </a:p>
          <a:p>
            <a:endParaRPr lang="en-US" dirty="0"/>
          </a:p>
          <a:p>
            <a:r>
              <a:rPr lang="en-US" dirty="0"/>
              <a:t>If you want to share a git repository, please share with afodor and </a:t>
            </a:r>
            <a:r>
              <a:rPr lang="en-US" dirty="0" err="1"/>
              <a:t>fodorclasses</a:t>
            </a:r>
            <a:r>
              <a:rPr lang="en-US" dirty="0"/>
              <a:t> in git.</a:t>
            </a:r>
          </a:p>
          <a:p>
            <a:r>
              <a:rPr lang="en-US" dirty="0"/>
              <a:t>(Or, if you prefer, you can make your repository public).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299</Words>
  <Application>Microsoft Office PowerPoint</Application>
  <PresentationFormat>On-screen Show (4:3)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afodor</cp:lastModifiedBy>
  <cp:revision>22</cp:revision>
  <dcterms:created xsi:type="dcterms:W3CDTF">2006-08-16T00:00:00Z</dcterms:created>
  <dcterms:modified xsi:type="dcterms:W3CDTF">2022-01-27T01:40:18Z</dcterms:modified>
</cp:coreProperties>
</file>