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55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lab (due Wed October 7th).  Send Lab #3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871129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#3:</a:t>
            </a:r>
          </a:p>
          <a:p>
            <a:r>
              <a:rPr lang="en-US" dirty="0"/>
              <a:t>	Make a Java program that inputs a </a:t>
            </a:r>
            <a:r>
              <a:rPr lang="en-US" dirty="0" err="1"/>
              <a:t>Fasta</a:t>
            </a:r>
            <a:r>
              <a:rPr lang="en-US" dirty="0"/>
              <a:t> file and outputs a columnar spreadsheet</a:t>
            </a:r>
          </a:p>
          <a:p>
            <a:r>
              <a:rPr lang="en-US" dirty="0"/>
              <a:t>	represented as a tab-separated .txt file</a:t>
            </a:r>
          </a:p>
          <a:p>
            <a:endParaRPr lang="en-US" dirty="0"/>
          </a:p>
          <a:p>
            <a:r>
              <a:rPr lang="en-US" dirty="0"/>
              <a:t>	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	The first line of your output file should be a header row with </a:t>
            </a:r>
          </a:p>
          <a:p>
            <a:r>
              <a:rPr lang="en-US" dirty="0"/>
              <a:t>	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	(all tab separated with a newline at the end)</a:t>
            </a:r>
          </a:p>
          <a:p>
            <a:endParaRPr lang="en-US" dirty="0"/>
          </a:p>
          <a:p>
            <a:r>
              <a:rPr lang="en-US" dirty="0"/>
              <a:t>	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	then the number of A,C,G,T and the sequence itself </a:t>
            </a:r>
          </a:p>
          <a:p>
            <a:r>
              <a:rPr lang="en-US" dirty="0"/>
              <a:t>	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endParaRPr lang="en-US" dirty="0"/>
          </a:p>
          <a:p>
            <a:r>
              <a:rPr lang="en-US" dirty="0"/>
              <a:t>&gt;Seq1</a:t>
            </a:r>
          </a:p>
          <a:p>
            <a:r>
              <a:rPr lang="en-US" dirty="0"/>
              <a:t>AAACCTTTGGGXXXXNNNAAAA</a:t>
            </a:r>
          </a:p>
          <a:p>
            <a:r>
              <a:rPr lang="en-US" dirty="0"/>
              <a:t>&gt;Seq2</a:t>
            </a:r>
          </a:p>
          <a:p>
            <a:r>
              <a:rPr lang="en-US" dirty="0"/>
              <a:t>AAACCTTT</a:t>
            </a:r>
          </a:p>
          <a:p>
            <a:r>
              <a:rPr lang="en-US" dirty="0"/>
              <a:t>AAATTTCC</a:t>
            </a:r>
          </a:p>
          <a:p>
            <a:r>
              <a:rPr lang="en-US" dirty="0"/>
              <a:t>AAAAAAAAAA</a:t>
            </a:r>
          </a:p>
          <a:p>
            <a:r>
              <a:rPr lang="en-US" dirty="0"/>
              <a:t>&gt;Seq3</a:t>
            </a:r>
          </a:p>
          <a:p>
            <a:r>
              <a:rPr lang="en-US" dirty="0"/>
              <a:t>TAACCCCGGTTTTAAACCNANEQQQAAA			 (see hints next page….)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62" y="4953000"/>
            <a:ext cx="5591175" cy="714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119" y="-76200"/>
            <a:ext cx="761285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(2) Optional.   See if you can get the counts without using </a:t>
            </a:r>
          </a:p>
          <a:p>
            <a:endParaRPr lang="en-US" dirty="0"/>
          </a:p>
          <a:p>
            <a:r>
              <a:rPr lang="en-US" dirty="0"/>
              <a:t>if( c== ‘A’)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 (c == ‘C’)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 ( c== ‘G’ 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if( c== ‘T’) </a:t>
            </a:r>
          </a:p>
          <a:p>
            <a:endParaRPr lang="en-US" dirty="0"/>
          </a:p>
          <a:p>
            <a:r>
              <a:rPr lang="en-US" dirty="0"/>
              <a:t>Or the corresponding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416</Words>
  <Application>Microsoft Office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41</cp:revision>
  <dcterms:created xsi:type="dcterms:W3CDTF">2006-08-16T00:00:00Z</dcterms:created>
  <dcterms:modified xsi:type="dcterms:W3CDTF">2020-09-29T03:03:38Z</dcterms:modified>
</cp:coreProperties>
</file>