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5" r:id="rId11"/>
    <p:sldId id="266" r:id="rId12"/>
    <p:sldId id="267" r:id="rId13"/>
    <p:sldId id="264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016690" y="549762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</a:t>
            </a:r>
            <a:r>
              <a:rPr lang="en-US" dirty="0" err="1"/>
              <a:t>mapID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627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NUM_BUCKETS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25019" y="1132222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4" y="2939085"/>
            <a:ext cx="11251461" cy="26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explicit synchronization)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incrementer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61413" y="4393870"/>
            <a:ext cx="961901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5" y="4085113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to be careful can’t be out of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the old or the new…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539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8881" y="806545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661</Words>
  <Application>Microsoft Office PowerPoint</Application>
  <PresentationFormat>Widescreen</PresentationFormat>
  <Paragraphs>108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Fodor, Anthony</cp:lastModifiedBy>
  <cp:revision>58</cp:revision>
  <dcterms:created xsi:type="dcterms:W3CDTF">2016-11-15T13:39:03Z</dcterms:created>
  <dcterms:modified xsi:type="dcterms:W3CDTF">2018-11-27T03:35:44Z</dcterms:modified>
</cp:coreProperties>
</file>