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540C-C10E-4556-BB3F-3CA5FEAD5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FFDC5-66CA-4EC9-9C49-CD67C609C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223A-28D6-4924-8AF1-1260969A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35ED9-9A48-48E6-A4A2-ACBD2445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D7CF0-33C3-444F-898F-3723FC8A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4A7C-043C-4BA0-A3C9-58FA050C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0310D-05D1-4CC6-9C92-D9256CBAA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4CDC0-82C1-491C-AB10-2F92F347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BE53B-0CB7-4DFA-A496-0691DC62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C720D-456C-419D-983D-611F8B8E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2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3B56FD-770A-49AA-A4F9-D590D789E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D4157-79C3-4459-B68B-BA770352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9E9A4-EE17-4F07-8DC0-BBC7051A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FDF1-359F-49FC-9C08-EAB4AC37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025E1-2217-4BFC-B8C0-A56571C4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6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5C72-F54F-4B84-B501-BC0953BD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BC7F-67B8-4044-B4DA-554EA2900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DE794-CD5D-40D8-97BE-EE284CFA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88207-1070-4451-8772-09D5DE15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849BF-4FAD-499E-9374-AC193ED5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89AC-A058-4D18-B9AA-787CCBBE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95140-F941-4850-AD63-B1EF965E4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55A19-2BC9-4E2E-9018-151773A9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7E10D-C47B-4901-9A53-0621625E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EB709-9D3D-42AA-BA62-98340DF4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9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7622-AA8B-4D9A-9C01-FBFC7D08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B027E-B5B6-4BCF-9441-E0BC1078C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8700A-02D0-41F8-A2F2-23D010875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21297-14A2-47D8-8599-ACE51B79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4EC9D-64F0-4DA6-8952-5701F77E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C0D36-ABBE-4D44-83B6-D66C2A9E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7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593C-2BFC-44A0-8036-B2046FC2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C88D6-C97D-4F4E-8254-06A7FDD59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3997C-F06D-4E2B-8C42-D5907DA80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91DB2-AFB3-4648-B0F3-95C8027B6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E7338-A594-49E4-AF3D-27433272A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9BAE2-CCB3-472D-8050-81C9B792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74597-E39B-49A3-84BE-C3E27620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510E2-7C58-40BA-985D-9FB27B80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4E21-2C28-4350-93C2-3410A36F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3D336-97FD-4A97-9505-91DBCF7D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47ADD-709C-4945-8D11-B15C6EC1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4DB90-BB2F-4CE7-871D-D1F1A95E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2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0F715-2DAB-4C4E-B695-ADE0479C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E1EB5-D052-4498-B62E-4E32C039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970C-96A7-4455-B4FD-7CA59FFD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8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A10B-9189-46F5-B930-4744A854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7FDC9-9AD9-4D4F-BE8C-EE875348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CA6D8-3041-4DE9-843C-4253C0BE8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1ABED-B1BC-46DD-B35B-6620C7F1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DD286-8EC3-4C3E-A886-DA6D26D8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83CB1-BEC5-4A78-B1E5-E539FD67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7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345D-3791-4103-A6BF-E0687440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E0529-4BFF-4057-BF2C-C922C6008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B422B-D939-475E-98BE-79B4943BA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26AE6-01CE-47F2-89B3-C4443BCA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EBA56-10E9-48D9-A378-6039FEE0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8CD49-1B13-4582-A510-95D98855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3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C49E4-10BE-4CE4-98A6-0C1E63AB5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9337B-6104-4E85-B6EE-47D42DCD4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D9420-E4D4-4264-A4AE-F67055DC3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11C8F-4D00-44AA-9B49-1DA0FB683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F909D-7D89-4652-AA4B-F8B6A7984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7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5876FC-7FC6-48F3-AD9F-AA6605CDC413}"/>
              </a:ext>
            </a:extLst>
          </p:cNvPr>
          <p:cNvSpPr txBox="1"/>
          <p:nvPr/>
        </p:nvSpPr>
        <p:spPr>
          <a:xfrm>
            <a:off x="1376040" y="488272"/>
            <a:ext cx="10271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know a sequence will only have A,C,G and T, Strings are memory inefficient…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you write String s = “ACGT”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(before Java 9 ) represents this as 4 characters (so 16 bits * 4 = 64 bits )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Java 9 this gets represented as 4 bytes (so 8 bits * 4 = 32)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C5A5B-51A3-47D8-AA8B-240038D5E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153" y="2504964"/>
            <a:ext cx="4928910" cy="18579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42A2F9-E3D0-4D85-84E2-0237BE0DD3B1}"/>
              </a:ext>
            </a:extLst>
          </p:cNvPr>
          <p:cNvSpPr/>
          <p:nvPr/>
        </p:nvSpPr>
        <p:spPr>
          <a:xfrm>
            <a:off x="2521997" y="4362920"/>
            <a:ext cx="4910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https://www.baeldung.com/java-9-compact-string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DE141-AE5E-4FF8-BC5A-C77F4F424900}"/>
              </a:ext>
            </a:extLst>
          </p:cNvPr>
          <p:cNvSpPr txBox="1"/>
          <p:nvPr/>
        </p:nvSpPr>
        <p:spPr>
          <a:xfrm>
            <a:off x="639195" y="5131292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we could represent this in 8 bits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make a code..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32C377-911B-4BC1-9F55-BF5442130613}"/>
              </a:ext>
            </a:extLst>
          </p:cNvPr>
          <p:cNvCxnSpPr/>
          <p:nvPr/>
        </p:nvCxnSpPr>
        <p:spPr>
          <a:xfrm>
            <a:off x="4669654" y="5086905"/>
            <a:ext cx="0" cy="100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8C5869-FBBA-449C-988C-A87EB85CBFF2}"/>
              </a:ext>
            </a:extLst>
          </p:cNvPr>
          <p:cNvSpPr txBox="1"/>
          <p:nvPr/>
        </p:nvSpPr>
        <p:spPr>
          <a:xfrm>
            <a:off x="5024762" y="4971495"/>
            <a:ext cx="2539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Arial" panose="020B0604020202020204" pitchFamily="34" charset="0"/>
              </a:rPr>
              <a:t>A = 00</a:t>
            </a:r>
          </a:p>
          <a:p>
            <a:r>
              <a:rPr lang="en-US" dirty="0">
                <a:latin typeface="Courier New" panose="02070309020205020404" pitchFamily="49" charset="0"/>
                <a:cs typeface="Arial" panose="020B0604020202020204" pitchFamily="34" charset="0"/>
              </a:rPr>
              <a:t>C = 01</a:t>
            </a:r>
          </a:p>
          <a:p>
            <a:r>
              <a:rPr lang="en-US" dirty="0">
                <a:latin typeface="Courier New" panose="02070309020205020404" pitchFamily="49" charset="0"/>
                <a:cs typeface="Arial" panose="020B0604020202020204" pitchFamily="34" charset="0"/>
              </a:rPr>
              <a:t>G = 10</a:t>
            </a:r>
          </a:p>
          <a:p>
            <a:r>
              <a:rPr lang="en-US" dirty="0">
                <a:latin typeface="Courier New" panose="02070309020205020404" pitchFamily="49" charset="0"/>
                <a:cs typeface="Arial" panose="020B0604020202020204" pitchFamily="34" charset="0"/>
              </a:rPr>
              <a:t>T = 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3C285D-8375-4976-AC6B-7511488BC39C}"/>
              </a:ext>
            </a:extLst>
          </p:cNvPr>
          <p:cNvSpPr txBox="1"/>
          <p:nvPr/>
        </p:nvSpPr>
        <p:spPr>
          <a:xfrm>
            <a:off x="6560598" y="5220069"/>
            <a:ext cx="347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“ACGT” becomes “00011011”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FB1B0-F1B0-4585-92F6-D3B93C4E8FCE}"/>
              </a:ext>
            </a:extLst>
          </p:cNvPr>
          <p:cNvSpPr txBox="1"/>
          <p:nvPr/>
        </p:nvSpPr>
        <p:spPr>
          <a:xfrm>
            <a:off x="1615736" y="6143346"/>
            <a:ext cx="586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could store this in a byte or in half of a character.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we could use a single “char” to represent an 8-mer…</a:t>
            </a:r>
          </a:p>
        </p:txBody>
      </p:sp>
    </p:spTree>
    <p:extLst>
      <p:ext uri="{BB962C8B-B14F-4D97-AF65-F5344CB8AC3E}">
        <p14:creationId xmlns:p14="http://schemas.microsoft.com/office/powerpoint/2010/main" val="170236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FFF6F0-46AE-45EE-AEA1-FA4298BDAE17}"/>
              </a:ext>
            </a:extLst>
          </p:cNvPr>
          <p:cNvSpPr/>
          <p:nvPr/>
        </p:nvSpPr>
        <p:spPr>
          <a:xfrm>
            <a:off x="242657" y="6337307"/>
            <a:ext cx="10454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https://github.com/afodor/metagenomicsTools/blob/master/src/compress/EncodeACGT.java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AFA85-36FC-4844-A8AA-C26B4E2A3E96}"/>
              </a:ext>
            </a:extLst>
          </p:cNvPr>
          <p:cNvSpPr txBox="1"/>
          <p:nvPr/>
        </p:nvSpPr>
        <p:spPr>
          <a:xfrm>
            <a:off x="736847" y="-71020"/>
            <a:ext cx="9657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use the “char” type to hold our code…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16 bits in a Character, so each single character can hold 8 nucleotides of {A,C,G or T}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FCD67-86E1-4E86-B139-9A7890067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7" y="713727"/>
            <a:ext cx="5467350" cy="1790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1C0132-1FAA-461F-B861-A9D53866FE32}"/>
              </a:ext>
            </a:extLst>
          </p:cNvPr>
          <p:cNvSpPr txBox="1"/>
          <p:nvPr/>
        </p:nvSpPr>
        <p:spPr>
          <a:xfrm>
            <a:off x="6047083" y="1087824"/>
            <a:ext cx="5297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65,536 (=2^16) possible characters.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assign an 8-mer to each of these possible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characters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591FF1-156E-447F-969B-F7C08065F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09" y="2504427"/>
            <a:ext cx="5838825" cy="3705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A9042F-C5B4-48AF-9D17-484286BAC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197" y="3111850"/>
            <a:ext cx="4552950" cy="8953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11DF8D-ECCA-47AC-BD01-A50CE1AC1EA0}"/>
              </a:ext>
            </a:extLst>
          </p:cNvPr>
          <p:cNvCxnSpPr/>
          <p:nvPr/>
        </p:nvCxnSpPr>
        <p:spPr>
          <a:xfrm>
            <a:off x="5877017" y="573518"/>
            <a:ext cx="0" cy="5636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C6EA2C7-70D3-41A4-AF3D-9487256F1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5113" y="3386003"/>
            <a:ext cx="1402034" cy="64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9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292FD4-2812-45CB-95F5-96A97D48FA96}"/>
              </a:ext>
            </a:extLst>
          </p:cNvPr>
          <p:cNvSpPr txBox="1"/>
          <p:nvPr/>
        </p:nvSpPr>
        <p:spPr>
          <a:xfrm>
            <a:off x="1207363" y="461638"/>
            <a:ext cx="9093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define a static constructor to store the 8-mer map (and a reverse map for decoding)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2919A5-9153-4F73-A65A-1C2DCD011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85" y="1283331"/>
            <a:ext cx="8505825" cy="33813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DA141EF-A5FF-4ECA-8EF6-BC0713DF4929}"/>
              </a:ext>
            </a:extLst>
          </p:cNvPr>
          <p:cNvSpPr/>
          <p:nvPr/>
        </p:nvSpPr>
        <p:spPr>
          <a:xfrm>
            <a:off x="242657" y="6337307"/>
            <a:ext cx="10454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https://github.com/afodor/metagenomicsTools/blob/master/src/compress/EncodeACGT.java</a:t>
            </a:r>
          </a:p>
        </p:txBody>
      </p:sp>
    </p:spTree>
    <p:extLst>
      <p:ext uri="{BB962C8B-B14F-4D97-AF65-F5344CB8AC3E}">
        <p14:creationId xmlns:p14="http://schemas.microsoft.com/office/powerpoint/2010/main" val="306031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7C5252-6EE9-4347-A69F-7160137A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14" y="877640"/>
            <a:ext cx="5653186" cy="3792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6D5D28-F845-42C9-AC26-8B04BD376FE3}"/>
              </a:ext>
            </a:extLst>
          </p:cNvPr>
          <p:cNvSpPr txBox="1"/>
          <p:nvPr/>
        </p:nvSpPr>
        <p:spPr>
          <a:xfrm>
            <a:off x="1695635" y="328474"/>
            <a:ext cx="6588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then encode an ACGT string by breaking it into 8-mers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(and if the String length is not divisible by 8, we pad it with “A” 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6EDC1B-DBB1-4398-9291-1F5B9D64484F}"/>
              </a:ext>
            </a:extLst>
          </p:cNvPr>
          <p:cNvSpPr/>
          <p:nvPr/>
        </p:nvSpPr>
        <p:spPr>
          <a:xfrm>
            <a:off x="242657" y="6337307"/>
            <a:ext cx="10454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https://github.com/afodor/metagenomicsTools/blob/master/src/compress/EncodeACGT.java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58876C-4BDB-4603-B62E-0833F2C404EB}"/>
              </a:ext>
            </a:extLst>
          </p:cNvPr>
          <p:cNvCxnSpPr/>
          <p:nvPr/>
        </p:nvCxnSpPr>
        <p:spPr>
          <a:xfrm>
            <a:off x="5495278" y="1154097"/>
            <a:ext cx="0" cy="422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F003236-D542-4841-9B19-2766EDEFC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971" y="1309271"/>
            <a:ext cx="6257925" cy="723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11573E-36DD-44C9-9BC4-14DE3859E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5092" y="2024737"/>
            <a:ext cx="1266825" cy="342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164AEA-AD70-41E4-B3A1-3F9F0F455833}"/>
              </a:ext>
            </a:extLst>
          </p:cNvPr>
          <p:cNvSpPr txBox="1"/>
          <p:nvPr/>
        </p:nvSpPr>
        <p:spPr>
          <a:xfrm>
            <a:off x="5637319" y="2974019"/>
            <a:ext cx="6277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get up to a factor of 8 data compression (which will be a factor of 4 in memory since we are forcing Java to use 16 bit chars for the String ) </a:t>
            </a:r>
          </a:p>
        </p:txBody>
      </p:sp>
    </p:spTree>
    <p:extLst>
      <p:ext uri="{BB962C8B-B14F-4D97-AF65-F5344CB8AC3E}">
        <p14:creationId xmlns:p14="http://schemas.microsoft.com/office/powerpoint/2010/main" val="175640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433306-B2B8-4D51-AF95-57C0C9861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04" y="1009650"/>
            <a:ext cx="4972050" cy="4838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3DC7CB-1AC4-4324-9A6D-B9CE5F750CEA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29CCFD-5857-4E37-8BAA-3E1F97A83029}"/>
              </a:ext>
            </a:extLst>
          </p:cNvPr>
          <p:cNvSpPr txBox="1"/>
          <p:nvPr/>
        </p:nvSpPr>
        <p:spPr>
          <a:xfrm>
            <a:off x="1260629" y="248574"/>
            <a:ext cx="899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Decoding is straight-forward ( but the user has to know the length of the original string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because we don’t include an “end” character in our simple 2 bit code)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24CFDB-699F-4916-8400-8888CFE9850B}"/>
              </a:ext>
            </a:extLst>
          </p:cNvPr>
          <p:cNvCxnSpPr/>
          <p:nvPr/>
        </p:nvCxnSpPr>
        <p:spPr>
          <a:xfrm>
            <a:off x="5637320" y="894905"/>
            <a:ext cx="0" cy="5714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7C2325B-E1AF-44E8-8020-8B20A4FDA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320" y="1009650"/>
            <a:ext cx="6838950" cy="1590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32FC26-DB82-4030-8034-DE5D887C9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457" y="2833668"/>
            <a:ext cx="1304925" cy="5810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5AEA4E-6949-4DCD-A3BC-5E043231D5B9}"/>
              </a:ext>
            </a:extLst>
          </p:cNvPr>
          <p:cNvCxnSpPr/>
          <p:nvPr/>
        </p:nvCxnSpPr>
        <p:spPr>
          <a:xfrm flipH="1" flipV="1">
            <a:off x="3915052" y="3888419"/>
            <a:ext cx="443884" cy="60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113542-735F-4779-9B44-32C431996DAB}"/>
              </a:ext>
            </a:extLst>
          </p:cNvPr>
          <p:cNvSpPr txBox="1"/>
          <p:nvPr/>
        </p:nvSpPr>
        <p:spPr>
          <a:xfrm>
            <a:off x="3497805" y="4545366"/>
            <a:ext cx="259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ignore the padded “A”’s in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our last 8-mer</a:t>
            </a:r>
          </a:p>
        </p:txBody>
      </p:sp>
    </p:spTree>
    <p:extLst>
      <p:ext uri="{BB962C8B-B14F-4D97-AF65-F5344CB8AC3E}">
        <p14:creationId xmlns:p14="http://schemas.microsoft.com/office/powerpoint/2010/main" val="27996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778A54-29A0-4BA7-8333-A54F6E7C57E0}"/>
              </a:ext>
            </a:extLst>
          </p:cNvPr>
          <p:cNvSpPr txBox="1"/>
          <p:nvPr/>
        </p:nvSpPr>
        <p:spPr>
          <a:xfrm>
            <a:off x="967666" y="408373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 more thorough test case…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34E77-AAA3-4053-A1AD-151C4608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12" y="990877"/>
            <a:ext cx="8391525" cy="3562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3ED4B0-4005-46A1-B721-9343FED97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460" y="2302183"/>
            <a:ext cx="2809875" cy="18097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97BD6F-7A79-4BA5-969C-29AC5846381E}"/>
              </a:ext>
            </a:extLst>
          </p:cNvPr>
          <p:cNvSpPr/>
          <p:nvPr/>
        </p:nvSpPr>
        <p:spPr>
          <a:xfrm>
            <a:off x="242657" y="6337307"/>
            <a:ext cx="10454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https://github.com/afodor/metagenomicsTools/blob/master/src/compress/EncodeACGT.java</a:t>
            </a:r>
          </a:p>
        </p:txBody>
      </p:sp>
    </p:spTree>
    <p:extLst>
      <p:ext uri="{BB962C8B-B14F-4D97-AF65-F5344CB8AC3E}">
        <p14:creationId xmlns:p14="http://schemas.microsoft.com/office/powerpoint/2010/main" val="21580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B96C68-6682-431E-A4CC-DAABBC65E3D1}"/>
              </a:ext>
            </a:extLst>
          </p:cNvPr>
          <p:cNvSpPr txBox="1"/>
          <p:nvPr/>
        </p:nvSpPr>
        <p:spPr>
          <a:xfrm>
            <a:off x="1473693" y="177551"/>
            <a:ext cx="9208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make a class that will manage the length of the original sequence for the user…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.equals and 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return the state of the encoded sequence;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decodes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3A869-375C-402F-9B96-060280B07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38" y="876115"/>
            <a:ext cx="5676900" cy="53721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0B3088-E27A-4450-9734-31D8626F8C47}"/>
              </a:ext>
            </a:extLst>
          </p:cNvPr>
          <p:cNvCxnSpPr/>
          <p:nvPr/>
        </p:nvCxnSpPr>
        <p:spPr>
          <a:xfrm>
            <a:off x="6303146" y="852256"/>
            <a:ext cx="0" cy="5805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B33C90B-7270-49DD-8851-373E3060CF97}"/>
              </a:ext>
            </a:extLst>
          </p:cNvPr>
          <p:cNvSpPr/>
          <p:nvPr/>
        </p:nvSpPr>
        <p:spPr>
          <a:xfrm>
            <a:off x="702819" y="6401632"/>
            <a:ext cx="11200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https://github.com/afodor/metagenomicsTools/blob/master/src/compress/EncodedSequence.java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0C9C9F-8488-466A-A8D4-55EFA5E07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68" y="1051078"/>
            <a:ext cx="5785932" cy="338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2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473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</dc:creator>
  <cp:lastModifiedBy>Anthony</cp:lastModifiedBy>
  <cp:revision>16</cp:revision>
  <dcterms:created xsi:type="dcterms:W3CDTF">2020-10-19T01:34:59Z</dcterms:created>
  <dcterms:modified xsi:type="dcterms:W3CDTF">2020-10-19T02:18:13Z</dcterms:modified>
</cp:coreProperties>
</file>