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5" r:id="rId5"/>
    <p:sldId id="266" r:id="rId6"/>
    <p:sldId id="38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FC0FB-7639-47C5-BBA7-E4DB55049B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C41EC-82D4-4489-9554-99D612A2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5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5753948-688F-4D04-900A-C3CFAB79C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61AD0-F577-4364-8750-1C111BE16F8F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05A9C1D-1028-4B3D-9640-282F13C522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21E461A-9699-46C4-A3F5-5B0D8E7C081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BA31260-97F4-41E2-86E1-0CC9BE31D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410544-4DCD-4E28-BB70-30170715B4D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A732591-9B62-4DDB-A369-BAD8056810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D152D50-9174-436F-8E9D-56F9746562C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478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#4:</a:t>
            </a:r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public static 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readFastaFile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 throws Exception</a:t>
            </a:r>
          </a:p>
          <a:p>
            <a:r>
              <a:rPr lang="en-US" dirty="0"/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// returns the header of this sequence without the “&gt;”</a:t>
            </a:r>
          </a:p>
          <a:p>
            <a:r>
              <a:rPr lang="en-US" dirty="0"/>
              <a:t>	public String </a:t>
            </a:r>
            <a:r>
              <a:rPr lang="en-US" dirty="0" err="1"/>
              <a:t>getHeader</a:t>
            </a:r>
            <a:r>
              <a:rPr lang="en-US" dirty="0"/>
              <a:t>()</a:t>
            </a:r>
          </a:p>
          <a:p>
            <a:r>
              <a:rPr lang="en-US" dirty="0"/>
              <a:t>	{	… }</a:t>
            </a:r>
          </a:p>
          <a:p>
            <a:endParaRPr lang="en-US" dirty="0"/>
          </a:p>
          <a:p>
            <a:r>
              <a:rPr lang="en-US" dirty="0"/>
              <a:t>	// returns the </a:t>
            </a:r>
            <a:r>
              <a:rPr lang="en-US" dirty="0" err="1"/>
              <a:t>Dna</a:t>
            </a:r>
            <a:r>
              <a:rPr lang="en-US" dirty="0"/>
              <a:t> sequence of this </a:t>
            </a:r>
            <a:r>
              <a:rPr lang="en-US" dirty="0" err="1"/>
              <a:t>FastaSequence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getSequence</a:t>
            </a:r>
            <a:r>
              <a:rPr lang="en-US" dirty="0"/>
              <a:t>() </a:t>
            </a:r>
          </a:p>
          <a:p>
            <a:r>
              <a:rPr lang="en-US" dirty="0"/>
              <a:t>	{  …}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returns the number of G’s and C’s divided by the length of this sequence</a:t>
            </a:r>
          </a:p>
          <a:p>
            <a:r>
              <a:rPr lang="en-US" dirty="0"/>
              <a:t>	public float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04800"/>
            <a:ext cx="576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Lab #4 due 10/2 (two weeks);   (midterm – on October 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fastaList</a:t>
            </a:r>
            <a:r>
              <a:rPr lang="en-US" dirty="0"/>
              <a:t> = </a:t>
            </a:r>
          </a:p>
          <a:p>
            <a:pPr lvl="1"/>
            <a:r>
              <a:rPr lang="en-US" dirty="0" err="1"/>
              <a:t>FastaSequence.</a:t>
            </a:r>
            <a:r>
              <a:rPr lang="en-US" i="1" dirty="0" err="1"/>
              <a:t>readFastaFile</a:t>
            </a:r>
            <a:r>
              <a:rPr lang="en-US" i="1" dirty="0"/>
              <a:t>("c:\\</a:t>
            </a:r>
            <a:r>
              <a:rPr lang="en-US" i="1" dirty="0" err="1"/>
              <a:t>pointsToSome</a:t>
            </a:r>
            <a:r>
              <a:rPr lang="en-US" i="1" dirty="0"/>
              <a:t>\\FastaFile.txt");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for( </a:t>
            </a:r>
            <a:r>
              <a:rPr lang="en-US" b="1" dirty="0" err="1"/>
              <a:t>FastaSequence</a:t>
            </a:r>
            <a:r>
              <a:rPr lang="en-US" b="1" dirty="0"/>
              <a:t> </a:t>
            </a:r>
            <a:r>
              <a:rPr lang="en-US" b="1" dirty="0" err="1"/>
              <a:t>fs</a:t>
            </a:r>
            <a:r>
              <a:rPr lang="en-US" b="1" dirty="0"/>
              <a:t> : </a:t>
            </a:r>
            <a:r>
              <a:rPr lang="en-US" b="1" dirty="0" err="1"/>
              <a:t>fastaList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fs.getHeader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fs.getSequence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fs.getGCRatio</a:t>
            </a:r>
            <a:r>
              <a:rPr lang="en-US" b="1" i="1" dirty="0"/>
              <a:t>());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28600"/>
            <a:ext cx="8915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Next, to your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class add a static method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writeUnique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throws Exception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writes each unique sequence to the output file with the # of times each sequence was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Seen in the input file as the header (sorted with the sequence seen the fewest times the first)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if the input was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&gt;Seq1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&gt;Seq2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&gt;Seq3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&gt;Seq4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&gt;Seq5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&gt;Seq6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8956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3962400" y="2938463"/>
            <a:ext cx="2100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 output would be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114800" y="3352800"/>
            <a:ext cx="468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&gt;2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&gt;3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#4</a:t>
            </a:r>
          </a:p>
        </p:txBody>
      </p:sp>
    </p:spTree>
    <p:extLst>
      <p:ext uri="{BB962C8B-B14F-4D97-AF65-F5344CB8AC3E}">
        <p14:creationId xmlns:p14="http://schemas.microsoft.com/office/powerpoint/2010/main" val="28864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>
            <a:extLst>
              <a:ext uri="{FF2B5EF4-FFF2-40B4-BE49-F238E27FC236}">
                <a16:creationId xmlns:a16="http://schemas.microsoft.com/office/drawing/2014/main" id="{53526746-3715-42C7-9D84-083FEE6D0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82296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10657143" imgH="5761905" progId="Paint.Picture">
                  <p:embed/>
                </p:oleObj>
              </mc:Choice>
              <mc:Fallback>
                <p:oleObj name="Bitmap Image" r:id="rId4" imgW="10657143" imgH="5761905" progId="Paint.Picture">
                  <p:embed/>
                  <p:pic>
                    <p:nvPicPr>
                      <p:cNvPr id="7170" name="Object 1024">
                        <a:extLst>
                          <a:ext uri="{FF2B5EF4-FFF2-40B4-BE49-F238E27FC236}">
                            <a16:creationId xmlns:a16="http://schemas.microsoft.com/office/drawing/2014/main" id="{53526746-3715-42C7-9D84-083FEE6D0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2296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9286A9-3178-48BA-8EB8-E43C7B2055AE}"/>
              </a:ext>
            </a:extLst>
          </p:cNvPr>
          <p:cNvSpPr txBox="1"/>
          <p:nvPr/>
        </p:nvSpPr>
        <p:spPr>
          <a:xfrm>
            <a:off x="762000" y="3048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HashMap class will be very useful for this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>
            <a:extLst>
              <a:ext uri="{FF2B5EF4-FFF2-40B4-BE49-F238E27FC236}">
                <a16:creationId xmlns:a16="http://schemas.microsoft.com/office/drawing/2014/main" id="{28C84D38-B02D-40D0-B727-CD3C8609B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143000"/>
          <a:ext cx="76200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itmap Image" r:id="rId4" imgW="5477640" imgH="2638095" progId="Paint.Picture">
                  <p:embed/>
                </p:oleObj>
              </mc:Choice>
              <mc:Fallback>
                <p:oleObj name="Bitmap Image" r:id="rId4" imgW="5477640" imgH="2638095" progId="Paint.Picture">
                  <p:embed/>
                  <p:pic>
                    <p:nvPicPr>
                      <p:cNvPr id="9218" name="Object 1024">
                        <a:extLst>
                          <a:ext uri="{FF2B5EF4-FFF2-40B4-BE49-F238E27FC236}">
                            <a16:creationId xmlns:a16="http://schemas.microsoft.com/office/drawing/2014/main" id="{28C84D38-B02D-40D0-B727-CD3C8609B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6200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>
            <a:extLst>
              <a:ext uri="{FF2B5EF4-FFF2-40B4-BE49-F238E27FC236}">
                <a16:creationId xmlns:a16="http://schemas.microsoft.com/office/drawing/2014/main" id="{D7B7556B-F19C-4466-857D-52B3F812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383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map maps keys to values…</a:t>
            </a:r>
          </a:p>
        </p:txBody>
      </p:sp>
      <p:graphicFrame>
        <p:nvGraphicFramePr>
          <p:cNvPr id="9220" name="Object 1025">
            <a:extLst>
              <a:ext uri="{FF2B5EF4-FFF2-40B4-BE49-F238E27FC236}">
                <a16:creationId xmlns:a16="http://schemas.microsoft.com/office/drawing/2014/main" id="{DB34732D-4604-4096-92E3-BB66F54C6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953000"/>
          <a:ext cx="1116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Bitmap Image" r:id="rId6" imgW="666667" imgH="819048" progId="Paint.Picture">
                  <p:embed/>
                </p:oleObj>
              </mc:Choice>
              <mc:Fallback>
                <p:oleObj name="Bitmap Image" r:id="rId6" imgW="666667" imgH="819048" progId="Paint.Picture">
                  <p:embed/>
                  <p:pic>
                    <p:nvPicPr>
                      <p:cNvPr id="9220" name="Object 1025">
                        <a:extLst>
                          <a:ext uri="{FF2B5EF4-FFF2-40B4-BE49-F238E27FC236}">
                            <a16:creationId xmlns:a16="http://schemas.microsoft.com/office/drawing/2014/main" id="{DB34732D-4604-4096-92E3-BB66F54C6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116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>
            <a:extLst>
              <a:ext uri="{FF2B5EF4-FFF2-40B4-BE49-F238E27FC236}">
                <a16:creationId xmlns:a16="http://schemas.microsoft.com/office/drawing/2014/main" id="{3F8118C5-1BEC-47F0-8F9B-A85E41DD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Maps are really great for counting things….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3B912517-454C-445B-BE6B-33765FE5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7485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350A0-9339-4437-803A-72CFCE4BB6E8}"/>
              </a:ext>
            </a:extLst>
          </p:cNvPr>
          <p:cNvCxnSpPr/>
          <p:nvPr/>
        </p:nvCxnSpPr>
        <p:spPr>
          <a:xfrm flipH="1" flipV="1">
            <a:off x="4876800" y="22098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TextBox 9">
            <a:extLst>
              <a:ext uri="{FF2B5EF4-FFF2-40B4-BE49-F238E27FC236}">
                <a16:creationId xmlns:a16="http://schemas.microsoft.com/office/drawing/2014/main" id="{AEAD6328-F7B0-4D81-8F67-0A81818F5BB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24600" y="2514600"/>
            <a:ext cx="3078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Our TreeMap keeps our keys ordered…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E3450-FEEB-455B-81D4-A6879D2A97E0}"/>
              </a:ext>
            </a:extLst>
          </p:cNvPr>
          <p:cNvCxnSpPr/>
          <p:nvPr/>
        </p:nvCxnSpPr>
        <p:spPr>
          <a:xfrm flipH="1">
            <a:off x="3124200" y="3429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12">
            <a:extLst>
              <a:ext uri="{FF2B5EF4-FFF2-40B4-BE49-F238E27FC236}">
                <a16:creationId xmlns:a16="http://schemas.microsoft.com/office/drawing/2014/main" id="{18440044-966E-4532-8BF3-E6FF9B57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3200400"/>
            <a:ext cx="3449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Maps only hold objects (not primitives)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So we have this awkward switch</a:t>
            </a:r>
          </a:p>
        </p:txBody>
      </p:sp>
      <p:pic>
        <p:nvPicPr>
          <p:cNvPr id="17416" name="Picture 3">
            <a:extLst>
              <a:ext uri="{FF2B5EF4-FFF2-40B4-BE49-F238E27FC236}">
                <a16:creationId xmlns:a16="http://schemas.microsoft.com/office/drawing/2014/main" id="{D77DDF0E-0000-4849-A889-CA32B0B2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62600"/>
            <a:ext cx="41830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3276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extra-credit: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class that allows a user to parse an arbitrarily large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sequence at a time but does not hold the sequences in memory.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class should have a function called something like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getNextSequence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next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file or null if there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more sequences…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253</Words>
  <Application>Microsoft Office PowerPoint</Application>
  <PresentationFormat>On-screen Show (4:3)</PresentationFormat>
  <Paragraphs>90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32</cp:revision>
  <dcterms:created xsi:type="dcterms:W3CDTF">2006-08-16T00:00:00Z</dcterms:created>
  <dcterms:modified xsi:type="dcterms:W3CDTF">2019-09-18T02:19:31Z</dcterms:modified>
</cp:coreProperties>
</file>