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odor/renderingShape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925" y="684074"/>
            <a:ext cx="79097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3:</a:t>
            </a:r>
          </a:p>
          <a:p>
            <a:endParaRPr lang="en-US" dirty="0"/>
          </a:p>
          <a:p>
            <a:r>
              <a:rPr lang="en-US" dirty="0"/>
              <a:t>As before, send code or links to access your repository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Your code and/or links are due on ( 9/25)</a:t>
            </a:r>
          </a:p>
          <a:p>
            <a:endParaRPr lang="en-US" dirty="0"/>
          </a:p>
          <a:p>
            <a:r>
              <a:rPr lang="en-US" dirty="0"/>
              <a:t>You can commit the files from the </a:t>
            </a:r>
            <a:r>
              <a:rPr lang="en-US" dirty="0" err="1"/>
              <a:t>renderingShapes</a:t>
            </a:r>
            <a:r>
              <a:rPr lang="en-US" dirty="0"/>
              <a:t> repository into your repository</a:t>
            </a:r>
          </a:p>
          <a:p>
            <a:r>
              <a:rPr lang="en-US" dirty="0"/>
              <a:t>and then add your new Shape class</a:t>
            </a:r>
          </a:p>
          <a:p>
            <a:endParaRPr lang="en-US" dirty="0"/>
          </a:p>
          <a:p>
            <a:r>
              <a:rPr lang="en-US" dirty="0"/>
              <a:t>(or I can invite you as a collaborator to my </a:t>
            </a:r>
            <a:r>
              <a:rPr lang="en-US" dirty="0" err="1"/>
              <a:t>renderingShapes</a:t>
            </a:r>
            <a:r>
              <a:rPr lang="en-US" dirty="0"/>
              <a:t> repository ).</a:t>
            </a:r>
          </a:p>
          <a:p>
            <a:endParaRPr lang="en-US" dirty="0"/>
          </a:p>
          <a:p>
            <a:r>
              <a:rPr lang="en-US" dirty="0"/>
              <a:t>You can use ChatGPT for this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86991-F7BD-EC40-7C40-585BC407F023}"/>
              </a:ext>
            </a:extLst>
          </p:cNvPr>
          <p:cNvSpPr txBox="1"/>
          <p:nvPr/>
        </p:nvSpPr>
        <p:spPr>
          <a:xfrm>
            <a:off x="304800" y="381000"/>
            <a:ext cx="87959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 this repository: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https://github.com/afodor/renderingShapes.git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a new Shape class (don’t do Circle, Square, Rectangle, Triangle or </a:t>
            </a:r>
            <a:r>
              <a:rPr lang="en-US" dirty="0" err="1"/>
              <a:t>RegularPentagon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You will need to override all the abstract methods:</a:t>
            </a:r>
          </a:p>
          <a:p>
            <a:pPr algn="l"/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renderAsJpeg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(File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fileToJpeg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change the main method in </a:t>
            </a:r>
            <a:r>
              <a:rPr lang="en-US" dirty="0" err="1"/>
              <a:t>shapes.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JPEG_Shape_Displayers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look at your rendered shape (or just look at the JPEG).</a:t>
            </a:r>
          </a:p>
          <a:p>
            <a:endParaRPr lang="en-US" dirty="0"/>
          </a:p>
          <a:p>
            <a:r>
              <a:rPr lang="en-US" dirty="0" err="1"/>
              <a:t>getAuthor</a:t>
            </a:r>
            <a:r>
              <a:rPr lang="en-US" dirty="0"/>
              <a:t>() should just return your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177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38</cp:revision>
  <dcterms:created xsi:type="dcterms:W3CDTF">2006-08-16T00:00:00Z</dcterms:created>
  <dcterms:modified xsi:type="dcterms:W3CDTF">2024-09-18T02:08:20Z</dcterms:modified>
</cp:coreProperties>
</file>