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31A1-3D5C-4ED7-BBD2-D3B42D27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29E7-FD43-44A5-A812-7493DA5A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31D-FC95-4804-B31A-8BB44F0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2264-F0A4-440E-B7AD-CB99C36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87DD-526A-45FC-AAD2-493A5124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C32-EB1F-4905-87A8-219333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96CD3-7573-4788-8A0D-E2048A4E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201B-A80C-46B1-8603-4C563535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893B-05E9-4EC5-BABD-173181A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7582-4B91-41F8-B1DA-3731CBE7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EC99E-198F-479B-A841-EB4A80CE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EA45-3E86-461E-B4DC-F13611A4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A46-B5BC-49D8-88C2-BD3E132B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2151-967F-4C11-ADA1-C7B933D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7443-682E-4FDC-B2A5-5CA5DCC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13D-9B6F-49B7-9E32-2D770708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784C-D174-4306-AF0A-07F9983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F1B8-1422-4C8B-93A1-BB031AF0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114C-5AFD-457E-9433-470C769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9D7-8004-4331-963F-D48BDA3F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2CF-C0AE-4026-A39C-E943750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32F4-C426-497B-A42F-45182654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F231-1414-413D-BD8A-1F72D31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A89B-0053-4225-AFD8-BB2349E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D9BF-AF93-4F8A-835E-70EF7F0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FB21-FEB6-497E-BEB1-43344E9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D31-3894-4AD0-BFF2-2255E3A4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CB04-0BF3-4362-A6E9-9DFF4F1F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5ACB-2F25-4C32-85A4-BA520D8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AD4E-822D-4755-85DD-D644FE4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C394-095E-4764-9414-A0C16B68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E6C-9596-4F11-BDB7-5465EE64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F121-C858-41F3-B4C4-D3D738AA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C481-D18B-4CC9-9B30-3CF9FA5E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FF34-6BCC-4EF9-B321-50D94107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9F12-1D9B-4AE3-894A-1CD7B98F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87D3-98CA-44EE-9657-7A15862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799E-E9D7-4C27-B280-1E788772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3A8A-A232-4B2D-8449-3866D7D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535-9830-48A9-B342-C0608BC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529E2-F85F-4760-BA43-256CD8A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6BD6-6D94-4BCF-9190-5CF40441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D1B6-7D5E-4909-BFF5-1D2A21C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956EF-151C-4107-87B0-666EA18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4CEB4-8402-4631-B54E-5E19DE0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6C5-7E0A-4E08-909A-721AAEF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3FA-0BB7-4D1B-9176-E5C68B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9F8-23C7-406A-BFA9-3BFEAD85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22F-CF18-4B28-A4D7-A887AB45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756E-1161-426D-BF17-518FA5C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DBC7-5421-439B-98CA-7CADD90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1147-6B32-455B-8528-5EEAA1C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7147-D633-4F62-B68E-682E5DA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6677-E84F-45C5-A8FE-670B5DD1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14CC-A5E2-4217-91E5-B1B621E0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13221-7AA4-4E6B-B8E6-9238368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B08B-887D-4089-8929-1C0673B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B2A2-EDD8-4A97-9A57-F2080B4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D982-A458-409F-843D-2DD5B0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103-0EAA-496C-BD43-7B84051C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3F57-87B3-4345-9396-D7C3E70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7365-078E-4B45-881C-0544384EE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9D04-2029-4518-B977-D22AB8A1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CEEE3-5463-4DA3-BC3D-0F26579ED202}"/>
              </a:ext>
            </a:extLst>
          </p:cNvPr>
          <p:cNvSpPr/>
          <p:nvPr/>
        </p:nvSpPr>
        <p:spPr>
          <a:xfrm>
            <a:off x="1315453" y="9112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Lab #3: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4),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</p:txBody>
      </p:sp>
    </p:spTree>
    <p:extLst>
      <p:ext uri="{BB962C8B-B14F-4D97-AF65-F5344CB8AC3E}">
        <p14:creationId xmlns:p14="http://schemas.microsoft.com/office/powerpoint/2010/main" val="31918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1273-C8B4-485B-91EE-859B79D6106A}"/>
              </a:ext>
            </a:extLst>
          </p:cNvPr>
          <p:cNvSpPr txBox="1"/>
          <p:nvPr/>
        </p:nvSpPr>
        <p:spPr>
          <a:xfrm>
            <a:off x="240637" y="-32081"/>
            <a:ext cx="1172212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consulting for a hospital.  They have a diagnostic test for a disease with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background prevalence of 0.1%.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 has the following properties: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0.84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cost of running the test one time is $1.  The test can be repeated for each patient and the results of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are independent of one another allowing for Bayesian updates.  The test always yields a positive or negative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requirement of the hospital is that the test is repeated for each patient until a Bayesian posterior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at least 0.9999 is reached for &gt;=95% of patients.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simulations for a patient with the disease.  About how many times on average must the test be repeated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achieve the hospital’s requirements?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Repeat the simulations for a patient without the disease.  About how many times on average must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be repeated to achieve the hospital’s requirements?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The hospital plans to run the test on one million patients per year.  At a cost of $1 per test, about how much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the hospital budget to run these tests?  (That is to say, for a million patients, how many tests can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hospital anticipate running?)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your work/code/justification for all answers…  	    (see next slide for next question)</a:t>
            </a:r>
          </a:p>
        </p:txBody>
      </p:sp>
    </p:spTree>
    <p:extLst>
      <p:ext uri="{BB962C8B-B14F-4D97-AF65-F5344CB8AC3E}">
        <p14:creationId xmlns:p14="http://schemas.microsoft.com/office/powerpoint/2010/main" val="13720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8F8D9F-2873-454B-ABEA-EAF0401AC428}"/>
              </a:ext>
            </a:extLst>
          </p:cNvPr>
          <p:cNvSpPr/>
          <p:nvPr/>
        </p:nvSpPr>
        <p:spPr>
          <a:xfrm>
            <a:off x="385010" y="390436"/>
            <a:ext cx="9897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manufacturer approaches the hospital with an improved, but more expensive, test with the following properties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0.95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With this test, how many times on average must the test be repeated to achieve the hospital’s requirements for patients with and without the disease?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Considering only the cost of the test, and assuming the hospital will screen one million   patients with a background prevalence of 0.1%, at about what price point for running the test one time will the hospital save money by switching to the new test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31</cp:revision>
  <dcterms:created xsi:type="dcterms:W3CDTF">2020-01-28T08:04:22Z</dcterms:created>
  <dcterms:modified xsi:type="dcterms:W3CDTF">2020-01-28T08:31:03Z</dcterms:modified>
</cp:coreProperties>
</file>