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1" r:id="rId16"/>
    <p:sldId id="27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4770F-3B4E-4696-AF27-F5B00113EFCC}"/>
              </a:ext>
            </a:extLst>
          </p:cNvPr>
          <p:cNvSpPr txBox="1"/>
          <p:nvPr/>
        </p:nvSpPr>
        <p:spPr>
          <a:xfrm>
            <a:off x="130628" y="83128"/>
            <a:ext cx="91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(sort of) had closures in Java (but the inner functions could only access final data…)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682A-480A-41F6-9BDA-3A260F4E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47" y="404563"/>
            <a:ext cx="4248016" cy="2944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97B6C-842D-4D12-99DC-F51A67C2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5" y="1756834"/>
            <a:ext cx="5600700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0AC70-B613-4E53-B348-45E9C56756D1}"/>
              </a:ext>
            </a:extLst>
          </p:cNvPr>
          <p:cNvSpPr txBox="1"/>
          <p:nvPr/>
        </p:nvSpPr>
        <p:spPr>
          <a:xfrm>
            <a:off x="1757546" y="3145372"/>
            <a:ext cx="92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inner class has access to x, but Java requires that x be final or “effectively final”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B6B77-7572-4DBB-85BD-0CFB2989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3" y="3957946"/>
            <a:ext cx="425767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E7F6C-0190-4550-BD6C-C84AF325A3BB}"/>
              </a:ext>
            </a:extLst>
          </p:cNvPr>
          <p:cNvSpPr txBox="1"/>
          <p:nvPr/>
        </p:nvSpPr>
        <p:spPr>
          <a:xfrm>
            <a:off x="4630217" y="495438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compiles fine…</a:t>
            </a:r>
          </a:p>
        </p:txBody>
      </p:sp>
    </p:spTree>
    <p:extLst>
      <p:ext uri="{BB962C8B-B14F-4D97-AF65-F5344CB8AC3E}">
        <p14:creationId xmlns:p14="http://schemas.microsoft.com/office/powerpoint/2010/main" val="180536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C8515-4AF3-4D28-8C2B-1FD2557794B1}"/>
              </a:ext>
            </a:extLst>
          </p:cNvPr>
          <p:cNvSpPr txBox="1"/>
          <p:nvPr/>
        </p:nvSpPr>
        <p:spPr>
          <a:xfrm>
            <a:off x="883085" y="582460"/>
            <a:ext cx="8468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Scoping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mess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default – the global scope (“window” in the browser; “global” in node.js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var – scoped to the function body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let – scoped to the enclosing block ( Java’s default behavior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this – scoped to whatever object “this” resolves to</a:t>
            </a:r>
          </a:p>
        </p:txBody>
      </p:sp>
    </p:spTree>
    <p:extLst>
      <p:ext uri="{BB962C8B-B14F-4D97-AF65-F5344CB8AC3E}">
        <p14:creationId xmlns:p14="http://schemas.microsoft.com/office/powerpoint/2010/main" val="365985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30795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4CA18-ADC8-4F08-BE4A-6A1EF095500D}"/>
              </a:ext>
            </a:extLst>
          </p:cNvPr>
          <p:cNvSpPr txBox="1"/>
          <p:nvPr/>
        </p:nvSpPr>
        <p:spPr>
          <a:xfrm>
            <a:off x="1056904" y="622267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Node.js: the right way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C62080-E4A6-4F07-BEED-DFEE6FC3C9DA}"/>
              </a:ext>
            </a:extLst>
          </p:cNvPr>
          <p:cNvSpPr/>
          <p:nvPr/>
        </p:nvSpPr>
        <p:spPr>
          <a:xfrm>
            <a:off x="0" y="606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https://www.infoworld.com/article/2883328/node-js/java-vs-nodejs-an-epic-battle-for-developer-mindshare.html</a:t>
            </a:r>
          </a:p>
        </p:txBody>
      </p: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432D2-6BCF-4490-8228-10DAD78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063063"/>
            <a:ext cx="10364090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7F74B-7BA5-4D9E-B897-B83940E5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333026"/>
            <a:ext cx="9828966" cy="62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61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seen this is dependent on the object to which it resolves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937214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927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“var” or “let” or “this.” variables scope to global scope (on node.js)</a:t>
            </a:r>
          </a:p>
          <a:p>
            <a:r>
              <a:rPr lang="en-US" dirty="0"/>
              <a:t>or “window” (in the browser)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39799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725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“var”, variables will be attached to the scope of the enclosing function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40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 default are sort of like “public static” variables in Java</a:t>
            </a:r>
          </a:p>
          <a:p>
            <a:r>
              <a:rPr lang="en-US" dirty="0"/>
              <a:t>Variables defined with “this”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16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9286E0-5719-4B50-9135-C8966027C0EC}"/>
              </a:ext>
            </a:extLst>
          </p:cNvPr>
          <p:cNvCxnSpPr/>
          <p:nvPr/>
        </p:nvCxnSpPr>
        <p:spPr>
          <a:xfrm>
            <a:off x="1265129" y="1384126"/>
            <a:ext cx="114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36C82B-4251-492B-AAA4-5236076C43B2}"/>
              </a:ext>
            </a:extLst>
          </p:cNvPr>
          <p:cNvSpPr txBox="1"/>
          <p:nvPr/>
        </p:nvSpPr>
        <p:spPr>
          <a:xfrm>
            <a:off x="-75155" y="858035"/>
            <a:ext cx="367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enclosing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 is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scope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6D7FB1-3192-4E81-85C9-6058A7E08A96}"/>
              </a:ext>
            </a:extLst>
          </p:cNvPr>
          <p:cNvCxnSpPr/>
          <p:nvPr/>
        </p:nvCxnSpPr>
        <p:spPr>
          <a:xfrm flipV="1">
            <a:off x="1759907" y="2073058"/>
            <a:ext cx="726509" cy="31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62E409-406E-4357-9F96-7F879B0796C0}"/>
              </a:ext>
            </a:extLst>
          </p:cNvPr>
          <p:cNvSpPr txBox="1"/>
          <p:nvPr/>
        </p:nvSpPr>
        <p:spPr>
          <a:xfrm>
            <a:off x="-100207" y="233610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confines to the block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7398914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34ABDA-6BFE-45A4-81D2-8F68B9DACBDD}"/>
              </a:ext>
            </a:extLst>
          </p:cNvPr>
          <p:cNvCxnSpPr/>
          <p:nvPr/>
        </p:nvCxnSpPr>
        <p:spPr>
          <a:xfrm flipH="1">
            <a:off x="5442559" y="1227551"/>
            <a:ext cx="1377863" cy="8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3E2CAE-0E19-4A8B-BF5D-7C8B670EF457}"/>
              </a:ext>
            </a:extLst>
          </p:cNvPr>
          <p:cNvSpPr txBox="1"/>
          <p:nvPr/>
        </p:nvSpPr>
        <p:spPr>
          <a:xfrm>
            <a:off x="6782845" y="839244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would not compile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define the same variable twice)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85699A-39E7-4366-AA81-6A43689EBF71}"/>
              </a:ext>
            </a:extLst>
          </p:cNvPr>
          <p:cNvCxnSpPr/>
          <p:nvPr/>
        </p:nvCxnSpPr>
        <p:spPr>
          <a:xfrm flipH="1">
            <a:off x="5594959" y="4148197"/>
            <a:ext cx="1377863" cy="8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266A57-D297-4F1D-B5F7-CC66351701A4}"/>
              </a:ext>
            </a:extLst>
          </p:cNvPr>
          <p:cNvSpPr txBox="1"/>
          <p:nvPr/>
        </p:nvSpPr>
        <p:spPr>
          <a:xfrm>
            <a:off x="6935245" y="3759890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would not compile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define the same variable twice)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874</Words>
  <Application>Microsoft Office PowerPoint</Application>
  <PresentationFormat>Widescreen</PresentationFormat>
  <Paragraphs>110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Fodor, Anthony</cp:lastModifiedBy>
  <cp:revision>68</cp:revision>
  <dcterms:created xsi:type="dcterms:W3CDTF">2017-11-21T21:43:31Z</dcterms:created>
  <dcterms:modified xsi:type="dcterms:W3CDTF">2019-11-21T20:49:02Z</dcterms:modified>
</cp:coreProperties>
</file>