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2473-11B4-412E-B1C6-47FF65D5614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2AA4-5E28-4754-AD11-6DE8DE6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92AA4-5E28-4754-AD11-6DE8DE69C5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2F8-AE90-4AD7-8D49-DBA5ECF4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8E03-0DFE-465F-9DBC-08E1CA5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99B6-719F-4825-9A65-A839AF62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FB2-BAC9-4375-A84E-B001495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C61-C6C8-4B4E-A029-3E25BE2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ED0-1CA8-48B6-8B9F-3B944D6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0B47-D8EB-4826-B438-56B1DE0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9332-E8DF-4765-B553-472EE25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8E5-A786-4366-AAE7-52AE5F8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147-D522-46D0-90D3-10FDD86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1E43-C834-4B5D-9374-AFD97182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2335-26D2-4175-9E0E-BCE6F8DE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84C8-CA59-4415-A3E5-B40B72C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12C-DBD9-4184-B220-504B964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241-BB57-4CCC-BC92-3D700FEA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87-253D-4EC2-9E42-AC02486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438-6982-4CFB-BB2C-584FD0C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F8A-E41A-4C51-87DC-F7289D3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45C2-A475-4CD6-BE07-2B5E1A2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FCD-00A6-4D33-B37A-F273DD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E71-121A-4856-A1EB-F8B485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D593-4F73-466E-BB45-E22ABA3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E50-5D46-42CE-95AC-5AF8906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DBC6-28B3-48D3-8DEE-6B5F7B6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6E8A-6D16-472B-9CDB-91CB4EA7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725-7D24-4894-AE45-1D104F5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E6A-F19E-4EBF-B398-F27EDC72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A86A-E579-4AFA-8F9A-1F13FBE3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304-7241-4FF1-A3BD-97CC2CD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F845-AE09-492D-B7A2-9ED3FAF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8920-D8B0-4D1A-9A4C-CEF7A13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CA4-3B3F-4181-B72C-4E5E0EB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2942-4351-4751-ADCD-1C94B6B2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DA41-CC8E-45D6-AFCE-33EC6DD1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3B29-4C06-4474-9E1D-200067F7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592F-FAA0-4156-86CB-125F75CE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9562E-3A2A-4F30-8D27-6A377B4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6D0-7F08-4758-B59D-364975C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938C-5623-45FD-ABE2-4F88BC2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0A2-7C7D-487B-ABE7-A22621C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C0B4-1665-4C7E-860D-030C81C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37B5-E4A5-4419-9EA2-40B0DCE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9088-889F-4CA0-A5E0-A47D942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24C3-FE8C-410B-A5D4-4EFEAAB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F399-F64E-4622-B413-E7A0866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7E67-0EC9-4950-83C1-7A86038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D4C-94D1-44D3-BB6B-8B56263D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FBA-9B33-407D-AD01-7E539975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64C-47FA-4B24-8EF0-D04079C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232-061C-4015-9215-2703260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36E2-9905-4E09-9E66-1281755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6FA-776F-4E18-BA38-69C241B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D-5878-4016-BFE4-ACA439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05281-FDB6-4041-A38A-E999EB7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8B3F-4EF3-4869-892F-F9D083D3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13F7-9056-4E5B-B2C2-F31242B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D597-FA45-4CE1-9636-F834819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1DF-1567-41B8-BC69-C75134D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3EF-DE58-4DDA-AB1E-6F54C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F7B0-B22F-48CD-9F68-06C29473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096-D647-4F00-9B69-6C37284E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134-4BBF-422C-8802-5C3137C96BC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E3CC-C1AA-47BD-9101-0332F814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93DF-F72C-4580-BB2B-71B58D9E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5947-6325-4FC5-83DF-867EC1E85769}"/>
              </a:ext>
            </a:extLst>
          </p:cNvPr>
          <p:cNvSpPr txBox="1"/>
          <p:nvPr/>
        </p:nvSpPr>
        <p:spPr>
          <a:xfrm>
            <a:off x="200418" y="243160"/>
            <a:ext cx="1192826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#6:  GUI to do something slow in background threads (for example, find prime numbers)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(due Dec. 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wed after thanksgiving).  Send your code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afodor@uncc.edu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the subject line lab #6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a GUI with the following properties: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(1) It does a slow calculation (for example finding prime numbers up to some large number) in 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single-background thread.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(2) It reports on the results (for example how many primes have been found)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every few seconds or so.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(3) It has a cancel button that can cancel the operation.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(4) At the end of the calculation, or if the user hits cancel,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results are shown (and the amount of time it took to do the calculation).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(5) Finally, extend your program so that it uses multiple background threads.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Report the speed up (if any) over a single-background thread.  Allow the user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to control from the GUI how many background threads are spawned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9F62D-4A27-4C05-ABFF-40560AE95299}"/>
              </a:ext>
            </a:extLst>
          </p:cNvPr>
          <p:cNvSpPr txBox="1"/>
          <p:nvPr/>
        </p:nvSpPr>
        <p:spPr>
          <a:xfrm>
            <a:off x="1139869" y="219206"/>
            <a:ext cx="1006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an example (you can – and should - design your GUI to look different and probably better)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9AA70-1EBB-42CA-AAA8-BD41180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9" y="986947"/>
            <a:ext cx="3808144" cy="1894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9B7CB-5B5B-4D5D-B1A1-F05BDBC590D7}"/>
              </a:ext>
            </a:extLst>
          </p:cNvPr>
          <p:cNvSpPr txBox="1"/>
          <p:nvPr/>
        </p:nvSpPr>
        <p:spPr>
          <a:xfrm>
            <a:off x="5624187" y="2073059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hits start and is asked to input a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492CA-45A3-491E-8D03-37ABEA3F8EC8}"/>
              </a:ext>
            </a:extLst>
          </p:cNvPr>
          <p:cNvCxnSpPr/>
          <p:nvPr/>
        </p:nvCxnSpPr>
        <p:spPr>
          <a:xfrm flipH="1">
            <a:off x="5104356" y="2348631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0C9B154-C692-4805-AD0E-85970632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02" y="3663275"/>
            <a:ext cx="4594977" cy="22803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08813-F899-47C7-8D2C-5BE35C048B7F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58D683-74C5-460C-BD62-193DD1663DA3}"/>
              </a:ext>
            </a:extLst>
          </p:cNvPr>
          <p:cNvSpPr txBox="1"/>
          <p:nvPr/>
        </p:nvSpPr>
        <p:spPr>
          <a:xfrm>
            <a:off x="6515621" y="4079307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enters the number;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will find all the primes between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and this #</a:t>
            </a:r>
          </a:p>
        </p:txBody>
      </p:sp>
    </p:spTree>
    <p:extLst>
      <p:ext uri="{BB962C8B-B14F-4D97-AF65-F5344CB8AC3E}">
        <p14:creationId xmlns:p14="http://schemas.microsoft.com/office/powerpoint/2010/main" val="2672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583DD-B876-4557-A640-3E2F7529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411990"/>
            <a:ext cx="4184607" cy="208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E8042-C24F-43EE-90E2-3D9F255AA710}"/>
              </a:ext>
            </a:extLst>
          </p:cNvPr>
          <p:cNvSpPr txBox="1"/>
          <p:nvPr/>
        </p:nvSpPr>
        <p:spPr>
          <a:xfrm>
            <a:off x="1308970" y="81421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the program is running, the user is updated on the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80FC7-B57E-4FCE-AB99-32ECF67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0" y="3572334"/>
            <a:ext cx="4838995" cy="239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52E26-FD6F-4F0C-923E-573B40DDDD48}"/>
              </a:ext>
            </a:extLst>
          </p:cNvPr>
          <p:cNvSpPr txBox="1"/>
          <p:nvPr/>
        </p:nvSpPr>
        <p:spPr>
          <a:xfrm>
            <a:off x="753651" y="2876807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end of the calculation (or if the user hits cancel),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are shown and the time is shown.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45F66-5F1F-4EAB-8937-F0BEFB475021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59DE23-3D64-409A-AD6D-3C58015FD580}"/>
              </a:ext>
            </a:extLst>
          </p:cNvPr>
          <p:cNvSpPr txBox="1"/>
          <p:nvPr/>
        </p:nvSpPr>
        <p:spPr>
          <a:xfrm>
            <a:off x="6515621" y="4079307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5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3256F-A455-4C83-A516-76FB5249F371}"/>
              </a:ext>
            </a:extLst>
          </p:cNvPr>
          <p:cNvSpPr txBox="1"/>
          <p:nvPr/>
        </p:nvSpPr>
        <p:spPr>
          <a:xfrm>
            <a:off x="967666" y="310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301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afodor</cp:lastModifiedBy>
  <cp:revision>21</cp:revision>
  <dcterms:created xsi:type="dcterms:W3CDTF">2019-10-29T23:46:50Z</dcterms:created>
  <dcterms:modified xsi:type="dcterms:W3CDTF">2021-11-10T01:32:02Z</dcterms:modified>
</cp:coreProperties>
</file>