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68" r:id="rId2"/>
    <p:sldId id="257" r:id="rId3"/>
    <p:sldId id="258" r:id="rId4"/>
    <p:sldId id="260" r:id="rId5"/>
    <p:sldId id="324" r:id="rId6"/>
    <p:sldId id="316" r:id="rId7"/>
    <p:sldId id="317" r:id="rId8"/>
    <p:sldId id="325" r:id="rId9"/>
    <p:sldId id="319" r:id="rId10"/>
    <p:sldId id="261" r:id="rId11"/>
    <p:sldId id="262" r:id="rId12"/>
    <p:sldId id="263" r:id="rId13"/>
    <p:sldId id="320" r:id="rId14"/>
    <p:sldId id="321" r:id="rId15"/>
    <p:sldId id="323" r:id="rId16"/>
    <p:sldId id="264" r:id="rId17"/>
    <p:sldId id="322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256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are ordering physical books, get them ordered.  </a:t>
            </a:r>
          </a:p>
          <a:p>
            <a:r>
              <a:rPr lang="en-US" dirty="0"/>
              <a:t>You will need them soon…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609600"/>
            <a:ext cx="495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free: http://it-ebooks.info/book/2614/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"/>
            <a:ext cx="6400800" cy="63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1911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267200"/>
            <a:ext cx="647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http://chimera.labs.oreilly.com/books/1230000000345/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886200"/>
            <a:ext cx="316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can be browsed here: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442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do….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143000"/>
            <a:ext cx="77989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6172200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http://afodor.github.io/classes/prog2019</a:t>
            </a:r>
            <a:r>
              <a:rPr lang="en-US"/>
              <a:t>/prog2019.</a:t>
            </a:r>
            <a:r>
              <a:rPr lang="en-US" dirty="0"/>
              <a:t>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92668"/>
            <a:ext cx="550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http://afodor.github.io/classes/prog2018/prog2018.html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DA158-3620-48BB-BE3F-296703301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052512"/>
            <a:ext cx="6934200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447800" y="684211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D7FBD0-A5E7-48B1-8E48-19F66D46C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6028"/>
            <a:ext cx="9144000" cy="38659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55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(1.8 or later is fine…)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44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http://www.oracle.com/technetwork/java/javase/downloads/index.html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5188744" cy="49794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692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us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5146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Object Oriented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“Thinking in Java” </a:t>
            </a:r>
          </a:p>
          <a:p>
            <a:r>
              <a:rPr lang="en-US" dirty="0"/>
              <a:t>(or text book of your 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OO for multi-threading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Goetz et al -Java Concurrency in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Writing concurrent programs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 5 and Web applications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“JavaScript: The good parts”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“Secrets of the </a:t>
            </a:r>
            <a:r>
              <a:rPr lang="en-US" dirty="0" err="1"/>
              <a:t>Javascript</a:t>
            </a:r>
            <a:r>
              <a:rPr lang="en-US" dirty="0"/>
              <a:t> Ninja”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D3, data visualization, React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“Interactive Data Visualization for the Web”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we will definitely cover</a:t>
            </a:r>
            <a:r>
              <a:rPr lang="en-US" dirty="0"/>
              <a:t>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581400"/>
            <a:ext cx="47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we will cover; how deeply depends on your interests</a:t>
            </a:r>
            <a:r>
              <a:rPr lang="en-US" sz="16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now (or at home): try 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53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</a:t>
            </a:r>
            <a:r>
              <a:rPr lang="en-US" dirty="0" err="1"/>
              <a:t>c’s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encapsulate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44C4B4-42AA-4824-9675-EF4EC771C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964"/>
            <a:ext cx="9144000" cy="276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3400"/>
            <a:ext cx="8062811" cy="560372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618595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8081962" cy="27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9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2373868"/>
            <a:ext cx="3705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http://www.mindview.net/Books/TIJ/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edition (which is free)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2407</Words>
  <Application>Microsoft Office PowerPoint</Application>
  <PresentationFormat>On-screen Show (4:3)</PresentationFormat>
  <Paragraphs>356</Paragraphs>
  <Slides>63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Fodor, Anthony</cp:lastModifiedBy>
  <cp:revision>60</cp:revision>
  <dcterms:created xsi:type="dcterms:W3CDTF">2006-08-16T00:00:00Z</dcterms:created>
  <dcterms:modified xsi:type="dcterms:W3CDTF">2019-08-12T18:21:08Z</dcterms:modified>
</cp:coreProperties>
</file>