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5" r:id="rId32"/>
    <p:sldId id="287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will inherit 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r>
              <a:rPr lang="en-US" dirty="0"/>
              <a:t>(and hence will be Comparable)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Shape</a:t>
            </a:r>
          </a:p>
          <a:p>
            <a:r>
              <a:rPr lang="en-US" dirty="0"/>
              <a:t>Shape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Comparable</a:t>
            </a:r>
          </a:p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the</a:t>
            </a:r>
          </a:p>
          <a:p>
            <a:r>
              <a:rPr lang="en-US" dirty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defined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, we can now call </a:t>
            </a:r>
            <a:r>
              <a:rPr lang="en-US" dirty="0" err="1"/>
              <a:t>Collections.sort</a:t>
            </a:r>
            <a:r>
              <a:rPr lang="en-US" dirty="0"/>
              <a:t>(…)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(and C#) all objects automatically extend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objects have these methods…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 and notify() and </a:t>
            </a:r>
            <a:r>
              <a:rPr lang="en-US" dirty="0" err="1"/>
              <a:t>notifyAll</a:t>
            </a:r>
            <a:r>
              <a:rPr lang="en-US" dirty="0"/>
              <a:t>() are for threading (so we will get to them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clone() is very tricky to use (see Bloch Item #11: Override clone judiciously)</a:t>
            </a:r>
          </a:p>
          <a:p>
            <a:endParaRPr lang="en-US" dirty="0"/>
          </a:p>
          <a:p>
            <a:r>
              <a:rPr lang="en-US" dirty="0"/>
              <a:t>The 3 that we will think about now are: equals(…), </a:t>
            </a:r>
            <a:r>
              <a:rPr lang="en-US" dirty="0" err="1"/>
              <a:t>hashCode</a:t>
            </a:r>
            <a:r>
              <a:rPr lang="en-US" dirty="0"/>
              <a:t>(..) and </a:t>
            </a:r>
            <a:r>
              <a:rPr lang="en-US" dirty="0" err="1"/>
              <a:t>toString</a:t>
            </a:r>
            <a:r>
              <a:rPr lang="en-US" dirty="0"/>
              <a:t>(…)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is the easiest to understand…</a:t>
            </a:r>
          </a:p>
          <a:p>
            <a:endParaRPr lang="en-US" dirty="0"/>
          </a:p>
          <a:p>
            <a:r>
              <a:rPr lang="en-US" dirty="0"/>
              <a:t>In the Object </a:t>
            </a:r>
            <a:r>
              <a:rPr lang="en-US" dirty="0" err="1"/>
              <a:t>superclass</a:t>
            </a:r>
            <a:r>
              <a:rPr lang="en-US" dirty="0"/>
              <a:t>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toString</a:t>
            </a:r>
            <a:r>
              <a:rPr lang="en-US" dirty="0"/>
              <a:t>() in our Shape class is not very informative by default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is here </a:t>
            </a:r>
            <a:r>
              <a:rPr lang="en-US" dirty="0" err="1"/>
              <a:t>autocast</a:t>
            </a:r>
            <a:r>
              <a:rPr lang="en-US" dirty="0"/>
              <a:t> to a String (by calling </a:t>
            </a:r>
            <a:r>
              <a:rPr lang="en-US" dirty="0" err="1"/>
              <a:t>s.toString</a:t>
            </a:r>
            <a:r>
              <a:rPr lang="en-US" dirty="0"/>
              <a:t>() for each s in in </a:t>
            </a:r>
            <a:r>
              <a:rPr lang="en-US" dirty="0" err="1"/>
              <a:t>listOfShapes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calling </a:t>
            </a:r>
            <a:r>
              <a:rPr lang="en-US" dirty="0" err="1"/>
              <a:t>toString</a:t>
            </a:r>
            <a:r>
              <a:rPr lang="en-US" dirty="0"/>
              <a:t>() yields the same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considered good form to override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is when the subclass defines the method with the same name</a:t>
            </a:r>
          </a:p>
          <a:p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gets executed from the subclass.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are one way we can work at a more abstract level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is another.</a:t>
            </a:r>
          </a:p>
          <a:p>
            <a:endParaRPr lang="en-US" dirty="0"/>
          </a:p>
          <a:p>
            <a:r>
              <a:rPr lang="en-US" dirty="0"/>
              <a:t>Instead of declaring Shape to be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we can make it an</a:t>
            </a:r>
          </a:p>
          <a:p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and have our Shapes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Shape override </a:t>
            </a:r>
            <a:r>
              <a:rPr lang="en-US" dirty="0" err="1"/>
              <a:t>toString</a:t>
            </a:r>
            <a:r>
              <a:rPr lang="en-US" dirty="0"/>
              <a:t>()…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“@Override” is a note to the compiler that say, do not compile unless </a:t>
            </a:r>
            <a:r>
              <a:rPr lang="en-US" dirty="0" err="1"/>
              <a:t>toString</a:t>
            </a:r>
            <a:r>
              <a:rPr lang="en-US" dirty="0"/>
              <a:t>()  is a method that is overriding a method in the </a:t>
            </a:r>
            <a:r>
              <a:rPr lang="en-US" dirty="0" err="1"/>
              <a:t>superclass</a:t>
            </a:r>
            <a:r>
              <a:rPr lang="en-US" dirty="0"/>
              <a:t>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overriden</a:t>
            </a:r>
            <a:r>
              <a:rPr lang="en-US" dirty="0"/>
              <a:t> in Shape…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define </a:t>
            </a:r>
            <a:r>
              <a:rPr lang="en-US" dirty="0" err="1"/>
              <a:t>toString</a:t>
            </a:r>
            <a:r>
              <a:rPr lang="en-US" dirty="0"/>
              <a:t>() in Circle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just 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  <a:p>
            <a:r>
              <a:rPr lang="en-US" dirty="0"/>
              <a:t>(because there is no </a:t>
            </a:r>
            <a:r>
              <a:rPr lang="en-US" dirty="0" err="1"/>
              <a:t>RegularPentagon.toString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Circle calls </a:t>
            </a:r>
            <a:r>
              <a:rPr lang="en-US" dirty="0" err="1"/>
              <a:t>Circle.toString</a:t>
            </a:r>
            <a:r>
              <a:rPr lang="en-US" dirty="0"/>
              <a:t>()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to </a:t>
            </a:r>
            <a:r>
              <a:rPr lang="en-US" dirty="0" err="1"/>
              <a:t>toString</a:t>
            </a:r>
            <a:r>
              <a:rPr lang="en-US" dirty="0"/>
              <a:t>() to </a:t>
            </a:r>
            <a:r>
              <a:rPr lang="en-US" dirty="0" err="1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get a more consistent output…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override </a:t>
            </a:r>
            <a:r>
              <a:rPr lang="en-US" dirty="0" err="1"/>
              <a:t>toString</a:t>
            </a:r>
            <a:r>
              <a:rPr lang="en-US" dirty="0"/>
              <a:t>() properly, we can simplify some our client code…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could become….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of course this assumes there is one way proper way to format object information)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can reduce the amount of work you need to do by utilizing code reuse.</a:t>
            </a:r>
          </a:p>
          <a:p>
            <a:br>
              <a:rPr lang="en-US" dirty="0"/>
            </a:br>
            <a:r>
              <a:rPr lang="en-US" dirty="0"/>
              <a:t>Consider Rectangle and Square…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Square can be gotten with almost no work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(although it might be “polite” to override </a:t>
            </a:r>
            <a:r>
              <a:rPr lang="en-US" dirty="0" err="1"/>
              <a:t>toString</a:t>
            </a:r>
            <a:r>
              <a:rPr lang="en-US" dirty="0"/>
              <a:t>() in Square too)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mix our new Rectangles and Squares with other Shapes…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didn’t over-ride </a:t>
            </a:r>
            <a:r>
              <a:rPr lang="en-US" dirty="0" err="1"/>
              <a:t>toString</a:t>
            </a:r>
            <a:r>
              <a:rPr lang="en-US" dirty="0"/>
              <a:t>() in Square, </a:t>
            </a:r>
            <a:r>
              <a:rPr lang="en-US" dirty="0" err="1"/>
              <a:t>toString</a:t>
            </a:r>
            <a:r>
              <a:rPr lang="en-US" dirty="0"/>
              <a:t>() from Rectangle is used here…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one hand, inheritance can make good use of code re-use.</a:t>
            </a:r>
          </a:p>
          <a:p>
            <a:endParaRPr lang="en-US" dirty="0"/>
          </a:p>
          <a:p>
            <a:r>
              <a:rPr lang="en-US" dirty="0"/>
              <a:t>On the other hand, it </a:t>
            </a:r>
            <a:r>
              <a:rPr lang="en-US"/>
              <a:t>breaks encapsulation.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way that Square works is dependent on the way Rectangle works.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Bloch has a lot to say about</a:t>
            </a:r>
          </a:p>
          <a:p>
            <a:r>
              <a:rPr lang="en-US" dirty="0"/>
              <a:t>this, that we will talk about</a:t>
            </a:r>
          </a:p>
          <a:p>
            <a:r>
              <a:rPr lang="en-US" dirty="0"/>
              <a:t>more later in the semester….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an interface….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r>
              <a:rPr lang="en-US" dirty="0">
                <a:solidFill>
                  <a:srgbClr val="FF0000"/>
                </a:solidFill>
              </a:rPr>
              <a:t> implements </a:t>
            </a:r>
            <a:r>
              <a:rPr lang="en-US" dirty="0"/>
              <a:t>Shape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RegularPentagaon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470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works differently for basic types and objects..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486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basics </a:t>
            </a:r>
            <a:r>
              <a:rPr lang="en-US" dirty="0"/>
              <a:t>== compares the values of the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objects, == checks if the objects have the same memory address</a:t>
            </a:r>
          </a:p>
          <a:p>
            <a:r>
              <a:rPr lang="en-US" dirty="0"/>
              <a:t>not the value of the objects..</a:t>
            </a:r>
          </a:p>
          <a:p>
            <a:r>
              <a:rPr lang="en-US" dirty="0"/>
              <a:t>(This is a common Java interview question…)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.equals() tests whether the value of two objects is </a:t>
            </a:r>
            <a:r>
              <a:rPr lang="en-US"/>
              <a:t>the same…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 is part of Object.  By default it returns the same as the operator.</a:t>
            </a:r>
          </a:p>
          <a:p>
            <a:r>
              <a:rPr lang="en-US" dirty="0"/>
              <a:t>So if your don’t override .equals, then .equals and == will be the same.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Object source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has a lot to say about these.  We will come back to this when we have</a:t>
            </a:r>
          </a:p>
          <a:p>
            <a:r>
              <a:rPr lang="en-US" dirty="0"/>
              <a:t>talked more about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overrides .equals (which is why string1 == string2 is not the same as</a:t>
            </a:r>
          </a:p>
          <a:p>
            <a:r>
              <a:rPr lang="en-US" dirty="0"/>
              <a:t>string1.equals(string2)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 source code for </a:t>
            </a:r>
            <a:r>
              <a:rPr lang="en-US" dirty="0" err="1"/>
              <a:t>String.equals</a:t>
            </a:r>
            <a:r>
              <a:rPr lang="en-US" dirty="0"/>
              <a:t>() to see how it works…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objects are the same</a:t>
            </a:r>
          </a:p>
          <a:p>
            <a:r>
              <a:rPr lang="en-US" dirty="0"/>
              <a:t>object in memory, they are equal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other</a:t>
            </a:r>
          </a:p>
          <a:p>
            <a:r>
              <a:rPr lang="en-US" dirty="0"/>
              <a:t>Object is not a</a:t>
            </a:r>
          </a:p>
          <a:p>
            <a:r>
              <a:rPr lang="en-US" dirty="0"/>
              <a:t>String they are not</a:t>
            </a:r>
          </a:p>
          <a:p>
            <a:r>
              <a:rPr lang="en-US" dirty="0"/>
              <a:t>equal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have a </a:t>
            </a:r>
          </a:p>
          <a:p>
            <a:r>
              <a:rPr lang="en-US" dirty="0"/>
              <a:t>different length, they are not equal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do not have a character in</a:t>
            </a:r>
          </a:p>
          <a:p>
            <a:r>
              <a:rPr lang="en-US" dirty="0"/>
              <a:t>common, they are not equal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</a:t>
            </a:r>
            <a:r>
              <a:rPr lang="en-US" dirty="0" err="1"/>
              <a:t>FastaSequence</a:t>
            </a:r>
            <a:r>
              <a:rPr lang="en-US" dirty="0"/>
              <a:t> as a </a:t>
            </a:r>
            <a:r>
              <a:rPr lang="en-US" dirty="0" err="1"/>
              <a:t>superclass</a:t>
            </a:r>
            <a:r>
              <a:rPr lang="en-US" dirty="0"/>
              <a:t> of </a:t>
            </a:r>
            <a:r>
              <a:rPr lang="en-US" dirty="0" err="1"/>
              <a:t>DNASequence</a:t>
            </a:r>
            <a:r>
              <a:rPr lang="en-US" dirty="0"/>
              <a:t> and </a:t>
            </a:r>
            <a:r>
              <a:rPr lang="en-US" dirty="0" err="1"/>
              <a:t>ProteinSequence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Still to come: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abstract class….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504998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7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*- </a:t>
            </a:r>
            <a:r>
              <a:rPr lang="en-US" sz="1400" dirty="0" err="1"/>
              <a:t>getPerimeter</a:t>
            </a:r>
            <a:r>
              <a:rPr lang="en-US" sz="1400" dirty="0"/>
              <a:t>() might have been a better name for this, although according to </a:t>
            </a:r>
          </a:p>
          <a:p>
            <a:r>
              <a:rPr lang="en-US" sz="1400" dirty="0"/>
              <a:t>Dictionary.com circumference and perimeter can be synonyms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Circle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Circle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Circle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radius.</a:t>
            </a:r>
          </a:p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/>
              <a:t>Circle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 err="1"/>
              <a:t>RegularPentagon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test code does not change at all whether Shape is an interface or an Abstract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implement multiple interfaces.</a:t>
            </a:r>
          </a:p>
          <a:p>
            <a:endParaRPr lang="en-US" dirty="0"/>
          </a:p>
          <a:p>
            <a:r>
              <a:rPr lang="en-US" dirty="0"/>
              <a:t>A class can only extend one class </a:t>
            </a:r>
          </a:p>
          <a:p>
            <a:r>
              <a:rPr lang="en-US" dirty="0"/>
              <a:t>(i.e. no multiple inheritance in Java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, you can only list the function names.</a:t>
            </a:r>
          </a:p>
          <a:p>
            <a:endParaRPr lang="en-US" dirty="0"/>
          </a:p>
          <a:p>
            <a:r>
              <a:rPr lang="en-US" dirty="0"/>
              <a:t>In an abstract class, you can add non-abstract functions and they will be </a:t>
            </a:r>
          </a:p>
          <a:p>
            <a:r>
              <a:rPr lang="en-US" dirty="0"/>
              <a:t>inherited by the sub-classes.</a:t>
            </a:r>
          </a:p>
          <a:p>
            <a:endParaRPr lang="en-US" dirty="0"/>
          </a:p>
          <a:p>
            <a:r>
              <a:rPr lang="en-US" dirty="0"/>
              <a:t>Let’s say we want to impose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 on our Shape class so that</a:t>
            </a:r>
          </a:p>
          <a:p>
            <a:r>
              <a:rPr lang="en-US" dirty="0"/>
              <a:t>we can sort our Shapes by area without making a new Comparator.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bother with inheritance when we already have interfaces?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1202</Words>
  <Application>Microsoft Office PowerPoint</Application>
  <PresentationFormat>On-screen Show (4:3)</PresentationFormat>
  <Paragraphs>241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93</cp:revision>
  <dcterms:created xsi:type="dcterms:W3CDTF">2006-08-16T00:00:00Z</dcterms:created>
  <dcterms:modified xsi:type="dcterms:W3CDTF">2021-09-21T19:55:36Z</dcterms:modified>
</cp:coreProperties>
</file>