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4D639-D77A-4700-A20B-0AE3E3F9744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25B2A-8454-4E69-93B5-F46A3DB4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4642-4D25-497D-8C70-3FCCF4743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BB239-18C0-4659-88E9-38D142D4B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A8478-E33D-4D39-B2E6-CC70667E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23F1-AF69-4CD2-9934-4BCD51F5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81C7-1FE0-4283-ADC3-064BC53A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4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C613-E81F-47B3-94DC-2B14939B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F4E32-0400-4E1E-B55B-07CBC786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E486-FC02-4F98-B288-6118E25D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F922-E17E-43F4-AAEF-414F93EF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9AAA-28B3-4E03-8E92-4545FB9B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737B1-1F20-4C83-A686-E1E64101A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E8E2C-D0CF-4A18-907C-7DC3A49D9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7E8D-4BF0-4B33-BD0C-AD9E4758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B81F-C311-4E41-9B32-8E26DDFB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642D-252E-4315-BCE7-10F9D688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B28D-269C-426A-B4FF-CC2C95FB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F3D6-C069-4899-BCEF-BDBB597C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DEEE-9F60-42D2-B487-DCAFBEEC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FD6F-F56D-43E7-8FF9-702585D6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E4AD-BF56-4A32-BEF4-1A2570DB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A9EA-EF88-4A1D-8E2B-478DE179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3E2E-BBC1-4B0E-A4A8-11821094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AD45-F0DE-43E1-9888-58CBE7E5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738F-FA71-4328-8995-02969D5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7EDC-7DF3-48A0-867C-66B6AD82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EB49-9678-4AF7-92D5-951269CF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D4AD-BF54-402C-BB1F-197E9B046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5CAA0-5A92-4AE9-9F1D-50941B61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78D84-552D-408E-AE39-4D537F9E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85E67-DAEF-4061-B98E-2F15C3EC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2D693-A7B5-48B1-9EC2-4C8D64AA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D954-1F02-4623-A540-93984DD7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4983-1D7E-4B1B-B73F-192B17F3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50121-BF2A-4436-8E49-D2C0B06B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A591-FC57-43E7-B5DB-B97E9409E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D55A0-17AC-439D-9163-F69D104C4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F3BE5-D747-4C0B-8165-65220B9C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BB1CB-044A-4C36-B706-5540C6EA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7F4D6-A032-4678-9E23-BCE69386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2674-7E54-4FC4-828D-6C116610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6D233-6A10-427D-87BD-0296700C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ED36A-CC89-4609-9CC1-4CD4B048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5447B-11B9-419F-8248-17C90459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4B1E4-8C82-403D-BF9F-6E8E2DC7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B324C-C313-4838-AC85-C447150A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EA7FA-30EE-46D2-9B1B-472C656D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9AFF-DB01-4980-B87E-1AD381B1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E843-A2A5-48F4-BE04-E0BCCCCCA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6782E-A09E-45D0-83B4-8E21607B6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390BD-F7A8-42EB-AAFC-91E76F70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0614F-C033-4285-B4A8-5C7F1284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8137-0ADA-4AEE-95B6-0DB9E83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92FB-098D-446C-B35D-82B4FB52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5529C-CC26-4362-B36B-AF109B305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9C9C-59CD-4015-A1D0-FBCB35A46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E64BC-5C5F-4E1E-B925-AA0E428C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DE607-4B5B-45AC-86E1-07E93AF5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9399E-88E3-4652-BCE8-F130BC6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9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AAAD1-7963-4A3D-A327-F50BA702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5A279-F684-40BF-AE00-FAF7FBAC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B783-7CBA-474E-BD6B-AF62284D8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7BAD-67C4-4691-B1DF-16C20F1A869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BE86-FC57-4CBE-9ADE-60291CECB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340BA-A0A4-4C91-A9C8-EDAE350F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9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2069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7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/>
              <a:t>in </a:t>
            </a:r>
            <a:r>
              <a:rPr lang="en-US" dirty="0" err="1"/>
              <a:t>DeSeq</a:t>
            </a: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CC78E-81C0-48BF-8D27-6F8A7B3EFC31}"/>
              </a:ext>
            </a:extLst>
          </p:cNvPr>
          <p:cNvSpPr txBox="1"/>
          <p:nvPr/>
        </p:nvSpPr>
        <p:spPr>
          <a:xfrm>
            <a:off x="1559859" y="729129"/>
            <a:ext cx="6737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R, you can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p.adjust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perform multiple hypothesis testing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00FA7-4D83-4B3E-95AC-6D32EFB46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290638"/>
            <a:ext cx="7763249" cy="33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5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22</cp:revision>
  <dcterms:created xsi:type="dcterms:W3CDTF">2021-03-01T20:05:53Z</dcterms:created>
  <dcterms:modified xsi:type="dcterms:W3CDTF">2022-03-22T16:19:13Z</dcterms:modified>
</cp:coreProperties>
</file>