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2473-11B4-412E-B1C6-47FF65D56142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2AA4-5E28-4754-AD11-6DE8DE6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2AA4-5E28-4754-AD11-6DE8DE69C5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10/25/2023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243160"/>
            <a:ext cx="1192826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#5:  GUI to do something slow in background threads 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(due Nov. 15th).  Send links to your code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afodor@uncc.edu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dirty="0"/>
              <a:t>dwils152@charlotte.edu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subject line lab #5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 (also see slide #4 )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(5) Finally, extend your program so that it uses multiple background threads.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Report the speed up (if any) over a single-background thread.  Allow the user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to control from the GUI how many background threads are spawned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256F-A455-4C83-A516-76FB5249F371}"/>
              </a:ext>
            </a:extLst>
          </p:cNvPr>
          <p:cNvSpPr txBox="1"/>
          <p:nvPr/>
        </p:nvSpPr>
        <p:spPr>
          <a:xfrm>
            <a:off x="967666" y="310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7A0C2-9455-E808-BABC-223A5E9800FF}"/>
              </a:ext>
            </a:extLst>
          </p:cNvPr>
          <p:cNvSpPr txBox="1"/>
          <p:nvPr/>
        </p:nvSpPr>
        <p:spPr>
          <a:xfrm>
            <a:off x="777240" y="365760"/>
            <a:ext cx="10777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consider MVC architecture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https://en.wikipedia.org/wiki/Model%E2%80%93view%E2%80%93controller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your “workers” independent of the GUI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(you should be able to interact with them from the command line or from non-GUI code)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Then “wrap” the GUI around the developed (and tested workers).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will allow you to develop in distinct modules which will reduce complexity and make testing easier…</a:t>
            </a:r>
          </a:p>
        </p:txBody>
      </p:sp>
    </p:spTree>
    <p:extLst>
      <p:ext uri="{BB962C8B-B14F-4D97-AF65-F5344CB8AC3E}">
        <p14:creationId xmlns:p14="http://schemas.microsoft.com/office/powerpoint/2010/main" val="28450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390</Words>
  <Application>Microsoft Office PowerPoint</Application>
  <PresentationFormat>Widescreen</PresentationFormat>
  <Paragraphs>41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Anthony Fodor</cp:lastModifiedBy>
  <cp:revision>26</cp:revision>
  <dcterms:created xsi:type="dcterms:W3CDTF">2019-10-29T23:46:50Z</dcterms:created>
  <dcterms:modified xsi:type="dcterms:W3CDTF">2023-10-25T15:36:42Z</dcterms:modified>
</cp:coreProperties>
</file>