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8" r:id="rId2"/>
    <p:sldId id="257" r:id="rId3"/>
    <p:sldId id="258" r:id="rId4"/>
    <p:sldId id="260" r:id="rId5"/>
    <p:sldId id="324" r:id="rId6"/>
    <p:sldId id="317" r:id="rId7"/>
    <p:sldId id="325" r:id="rId8"/>
    <p:sldId id="326" r:id="rId9"/>
    <p:sldId id="319" r:id="rId10"/>
    <p:sldId id="261" r:id="rId11"/>
    <p:sldId id="263" r:id="rId12"/>
    <p:sldId id="320" r:id="rId13"/>
    <p:sldId id="321" r:id="rId14"/>
    <p:sldId id="323" r:id="rId15"/>
    <p:sldId id="26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25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java/moved-by-java/timeline/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download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computerbooks.com/thinking-in-java-3rd-edition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673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version is fine (we won’t be covering very much the more recent, </a:t>
            </a:r>
          </a:p>
          <a:p>
            <a:r>
              <a:rPr lang="en-US" dirty="0"/>
              <a:t>“functional” characteristics of the language)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7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 (optional textbook)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620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 (optional </a:t>
            </a:r>
            <a:r>
              <a:rPr lang="en-US"/>
              <a:t>text books)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D00A56-B7E2-45FF-8F94-D1CC308B02E4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E62F8-C7C3-4F65-823C-63358B06A159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C9FC4-15A8-4A1B-B2BA-B0169333933C}"/>
              </a:ext>
            </a:extLst>
          </p:cNvPr>
          <p:cNvCxnSpPr/>
          <p:nvPr/>
        </p:nvCxnSpPr>
        <p:spPr>
          <a:xfrm rot="10800000">
            <a:off x="1445961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CE1B5-F285-467B-84D9-8EA96B554858}"/>
              </a:ext>
            </a:extLst>
          </p:cNvPr>
          <p:cNvSpPr txBox="1"/>
          <p:nvPr/>
        </p:nvSpPr>
        <p:spPr>
          <a:xfrm>
            <a:off x="990600" y="4800600"/>
            <a:ext cx="668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~ 7.6 billion people in the world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According to Oracle, there are around 15 billion Java devices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https://www.oracle.com/java/moved-by-java/timeline/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3A5D0D-2129-A9D5-EA5D-8AE4FEAA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687223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F61B8-2D93-4BFB-854D-6712BB45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7534275" cy="477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672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(14 or any recent version is fine…)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7A286-2F42-463B-A004-F8ED73C0D2E2}"/>
              </a:ext>
            </a:extLst>
          </p:cNvPr>
          <p:cNvSpPr/>
          <p:nvPr/>
        </p:nvSpPr>
        <p:spPr>
          <a:xfrm>
            <a:off x="775448" y="990600"/>
            <a:ext cx="730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https://www.oracle.com/java/technologies/javase-downloads.html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701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me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8B861A-6CDC-4871-AE44-330FE0D0BF35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83863-B390-4473-A657-7E74DFBBAEB0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F0E52-762D-4C1F-8BB4-C034545E25AE}"/>
              </a:ext>
            </a:extLst>
          </p:cNvPr>
          <p:cNvCxnSpPr/>
          <p:nvPr/>
        </p:nvCxnSpPr>
        <p:spPr>
          <a:xfrm rot="10800000">
            <a:off x="2588961" y="1517947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D3, data visualization, React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now (or at home):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704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c’s structs,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Just to give you a sense of the history, we take a quick look at the way</a:t>
            </a:r>
          </a:p>
          <a:p>
            <a:r>
              <a:rPr lang="en-US" dirty="0"/>
              <a:t>C defines its data structures and how Java responded 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encapsulate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D2467-4076-ABA5-572B-E87F6914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7953375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4CDA6-9DB5-8678-2E0D-CA21C5FA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6534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A6C3-BCA2-4CF6-80E0-7AFA77B6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8857"/>
            <a:ext cx="5334000" cy="4185874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3E08A-BB89-9D7B-D734-002E635C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19200"/>
            <a:ext cx="5743575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A52D5-567F-81A4-8A7E-2AA59EEC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67175"/>
            <a:ext cx="6334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416BA5D-6B25-4987-A651-3B5CBB64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6" y="2724150"/>
            <a:ext cx="5657850" cy="70485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C09CF8C3-69A4-4456-899B-62C3E02D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352800"/>
            <a:ext cx="5762625" cy="298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3716E-4733-E853-88AC-7BE89709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666750"/>
            <a:ext cx="4152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or 4</a:t>
            </a:r>
            <a:r>
              <a:rPr lang="en-US" baseline="30000" dirty="0"/>
              <a:t>th</a:t>
            </a:r>
            <a:r>
              <a:rPr lang="en-US" dirty="0"/>
              <a:t> edition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2D04DE-772A-4EE8-A4BA-C9DA7F632CDE}"/>
              </a:ext>
            </a:extLst>
          </p:cNvPr>
          <p:cNvSpPr/>
          <p:nvPr/>
        </p:nvSpPr>
        <p:spPr>
          <a:xfrm>
            <a:off x="4876800" y="44196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http://freecomputerbooks.com/thinking-in-java-3rd-edition.html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2469</Words>
  <Application>Microsoft Office PowerPoint</Application>
  <PresentationFormat>On-screen Show (4:3)</PresentationFormat>
  <Paragraphs>356</Paragraphs>
  <Slides>60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92</cp:revision>
  <dcterms:created xsi:type="dcterms:W3CDTF">2006-08-16T00:00:00Z</dcterms:created>
  <dcterms:modified xsi:type="dcterms:W3CDTF">2023-08-19T23:09:12Z</dcterms:modified>
</cp:coreProperties>
</file>