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68" r:id="rId2"/>
    <p:sldId id="257" r:id="rId3"/>
    <p:sldId id="258" r:id="rId4"/>
    <p:sldId id="324" r:id="rId5"/>
    <p:sldId id="317" r:id="rId6"/>
    <p:sldId id="325" r:id="rId7"/>
    <p:sldId id="326" r:id="rId8"/>
    <p:sldId id="319" r:id="rId9"/>
    <p:sldId id="261" r:id="rId10"/>
    <p:sldId id="263" r:id="rId11"/>
    <p:sldId id="320" r:id="rId12"/>
    <p:sldId id="321" r:id="rId13"/>
    <p:sldId id="323" r:id="rId14"/>
    <p:sldId id="264" r:id="rId15"/>
    <p:sldId id="270" r:id="rId16"/>
    <p:sldId id="271" r:id="rId17"/>
    <p:sldId id="272" r:id="rId18"/>
    <p:sldId id="273" r:id="rId19"/>
    <p:sldId id="274" r:id="rId20"/>
    <p:sldId id="327" r:id="rId21"/>
    <p:sldId id="328" r:id="rId22"/>
    <p:sldId id="329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256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java/moved-by-java/timeline/" TargetMode="Externa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download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eecomputerbooks.com/thinking-in-java-3rd-edit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7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 (optional textbook)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620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 (optional </a:t>
            </a:r>
            <a:r>
              <a:rPr lang="en-US"/>
              <a:t>text books)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00A56-B7E2-45FF-8F94-D1CC308B02E4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62F8-C7C3-4F65-823C-63358B06A159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C9FC4-15A8-4A1B-B2BA-B0169333933C}"/>
              </a:ext>
            </a:extLst>
          </p:cNvPr>
          <p:cNvCxnSpPr/>
          <p:nvPr/>
        </p:nvCxnSpPr>
        <p:spPr>
          <a:xfrm rot="10800000">
            <a:off x="1445961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CE1B5-F285-467B-84D9-8EA96B554858}"/>
              </a:ext>
            </a:extLst>
          </p:cNvPr>
          <p:cNvSpPr txBox="1"/>
          <p:nvPr/>
        </p:nvSpPr>
        <p:spPr>
          <a:xfrm>
            <a:off x="990600" y="4800600"/>
            <a:ext cx="668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~ 7.6 billion people in the world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Oracle, there are around 15 billion Java devices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https://www.oracle.com/java/moved-by-java/timeline/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3A5D0D-2129-A9D5-EA5D-8AE4FEAA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687223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FC771-4429-80B3-75CA-BE4449B32366}"/>
              </a:ext>
            </a:extLst>
          </p:cNvPr>
          <p:cNvSpPr txBox="1"/>
          <p:nvPr/>
        </p:nvSpPr>
        <p:spPr>
          <a:xfrm>
            <a:off x="533400" y="76200"/>
            <a:ext cx="287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 </a:t>
            </a:r>
            <a:r>
              <a:rPr lang="en-US" dirty="0" err="1"/>
              <a:t>chatGTP</a:t>
            </a:r>
            <a:r>
              <a:rPr lang="en-US" dirty="0"/>
              <a:t> why learn Java?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6C95BA-CC11-1243-95CE-AD270C60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04" y="597932"/>
            <a:ext cx="7386638" cy="59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F5728-1F6E-3807-0028-41BF4024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28637"/>
            <a:ext cx="85344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50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0CBEB-AE6A-7DDC-AE08-741691A6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05" y="-37723"/>
            <a:ext cx="7889789" cy="67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7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61B8-2D93-4BFB-854D-6712BB4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53427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672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(14 or any recent version is fine…)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7A286-2F42-463B-A004-F8ED73C0D2E2}"/>
              </a:ext>
            </a:extLst>
          </p:cNvPr>
          <p:cNvSpPr/>
          <p:nvPr/>
        </p:nvSpPr>
        <p:spPr>
          <a:xfrm>
            <a:off x="775448" y="990600"/>
            <a:ext cx="730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https://www.oracle.com/java/technologies/javase-downloads.html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F28F04-CCE9-678C-1DE2-25C7AE3C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4400"/>
            <a:ext cx="8216153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701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me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8B861A-6CDC-4871-AE44-330FE0D0BF35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83863-B390-4473-A657-7E74DFBBAEB0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F0E52-762D-4C1F-8BB4-C034545E25AE}"/>
              </a:ext>
            </a:extLst>
          </p:cNvPr>
          <p:cNvCxnSpPr/>
          <p:nvPr/>
        </p:nvCxnSpPr>
        <p:spPr>
          <a:xfrm rot="10800000">
            <a:off x="2588961" y="1517947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D2467-4076-ABA5-572B-E87F6914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7953375" cy="1238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4CDA6-9DB5-8678-2E0D-CA21C5FA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6534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704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c’s structs,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Just to give you a sense of the history, we take a quick look at the way</a:t>
            </a:r>
          </a:p>
          <a:p>
            <a:r>
              <a:rPr lang="en-US" dirty="0"/>
              <a:t>C defines its data structures and how Java responded 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A6C3-BCA2-4CF6-80E0-7AFA77B6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8857"/>
            <a:ext cx="5334000" cy="418587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123E19-BF69-EC15-BC68-5C9194E0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4878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1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416BA5D-6B25-4987-A651-3B5CBB64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76" y="2724150"/>
            <a:ext cx="5657850" cy="70485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09CF8C3-69A4-4456-899B-62C3E02D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352800"/>
            <a:ext cx="5762625" cy="2981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24B73-FC62-51B7-B7D0-CC0BB989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685800"/>
            <a:ext cx="4267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or 4</a:t>
            </a:r>
            <a:r>
              <a:rPr lang="en-US" baseline="30000" dirty="0"/>
              <a:t>th</a:t>
            </a:r>
            <a:r>
              <a:rPr lang="en-US" dirty="0"/>
              <a:t> edition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2D04DE-772A-4EE8-A4BA-C9DA7F632CDE}"/>
              </a:ext>
            </a:extLst>
          </p:cNvPr>
          <p:cNvSpPr/>
          <p:nvPr/>
        </p:nvSpPr>
        <p:spPr>
          <a:xfrm>
            <a:off x="4876800" y="4419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http://freecomputerbooks.com/thinking-in-java-3rd-edition.html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673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version is fine (we won’t be covering very much the more recent, </a:t>
            </a:r>
          </a:p>
          <a:p>
            <a:r>
              <a:rPr lang="en-US" dirty="0"/>
              <a:t>“functional” characteristics of the language)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2370</Words>
  <Application>Microsoft Office PowerPoint</Application>
  <PresentationFormat>On-screen Show (4:3)</PresentationFormat>
  <Paragraphs>341</Paragraphs>
  <Slides>62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ＭＳ Ｐゴシック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100</cp:revision>
  <dcterms:created xsi:type="dcterms:W3CDTF">2006-08-16T00:00:00Z</dcterms:created>
  <dcterms:modified xsi:type="dcterms:W3CDTF">2024-08-19T01:09:42Z</dcterms:modified>
</cp:coreProperties>
</file>