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34185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#5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 from 30 sec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Nov. 6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#5</a:t>
            </a:r>
          </a:p>
          <a:p>
            <a:r>
              <a:rPr lang="en-US" dirty="0"/>
              <a:t>(see next slide for hint)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7AF1D7-C63A-85A5-5B14-67EBA71E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685800"/>
            <a:ext cx="5376863" cy="5748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B5D23-995D-9FBE-20DF-0BE1855D5891}"/>
              </a:ext>
            </a:extLst>
          </p:cNvPr>
          <p:cNvSpPr txBox="1"/>
          <p:nvPr/>
        </p:nvSpPr>
        <p:spPr>
          <a:xfrm>
            <a:off x="533400" y="22860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will help you with the timer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564E3-EB3D-D5A9-A3BA-05BF4006EB98}"/>
              </a:ext>
            </a:extLst>
          </p:cNvPr>
          <p:cNvSpPr txBox="1"/>
          <p:nvPr/>
        </p:nvSpPr>
        <p:spPr>
          <a:xfrm>
            <a:off x="350782" y="6475511"/>
            <a:ext cx="886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https://github.com/afodor/metagenomicsTools/blob/master/src/classExamples/AWT_TimerExample.java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92D73-5E50-BAB4-2813-B1F3ABE5E529}"/>
              </a:ext>
            </a:extLst>
          </p:cNvPr>
          <p:cNvCxnSpPr/>
          <p:nvPr/>
        </p:nvCxnSpPr>
        <p:spPr>
          <a:xfrm flipH="1">
            <a:off x="2438400" y="1143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FE9F1D-E135-CA1F-7BC9-CF1730D3B8FE}"/>
              </a:ext>
            </a:extLst>
          </p:cNvPr>
          <p:cNvSpPr txBox="1"/>
          <p:nvPr/>
        </p:nvSpPr>
        <p:spPr>
          <a:xfrm>
            <a:off x="2886649" y="914400"/>
            <a:ext cx="549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use the </a:t>
            </a:r>
            <a:r>
              <a:rPr lang="en-US" dirty="0" err="1"/>
              <a:t>javax.swing.Timer</a:t>
            </a:r>
            <a:r>
              <a:rPr lang="en-US" dirty="0"/>
              <a:t> (more on why later)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407E0-9FA1-E808-4AD9-80E524B8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57400"/>
            <a:ext cx="2112990" cy="21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210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54</cp:revision>
  <dcterms:created xsi:type="dcterms:W3CDTF">2006-08-16T00:00:00Z</dcterms:created>
  <dcterms:modified xsi:type="dcterms:W3CDTF">2024-10-23T05:14:18Z</dcterms:modified>
</cp:coreProperties>
</file>