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ADA9-300A-72FF-ABA7-89A7F943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A174-D781-A45B-9526-1B939B0F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A428-7EF6-F2EC-3248-31CBD6B8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3339-B747-4789-7183-6CBE54DA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F7C1-F7AE-96D7-52D6-5AE602D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1D13-681E-63B3-8265-87D264D0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CCE2-7AAB-A596-B762-D8CFB66D2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D55BA-F63E-601B-68A9-948C332D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2415-2C92-2D62-AAEA-E97B1C61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D1DD-A581-74BE-C1F6-A19CAC23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15046-7112-257B-58A2-00DA60E1B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18AEF-8EDB-2274-A88B-737E4F4E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E627-4DE7-C5CA-C3C2-D9CEA40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6205-A957-4411-5F25-6C3FCC88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D506-4764-2165-0D20-A5808068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0969-8FD4-2359-29A7-610D8224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FE0F-80A1-F0FB-0051-B565639A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545A-7841-DA81-D4EF-DD30683C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431CD-4E61-D9CF-F26D-CA5D4C53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BBE2-BEBC-06E5-2446-4CC6D63E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9377-9B7A-2417-F809-531690D5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ECC7D-870E-DEB5-6EDA-C93F912C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3495-33C7-C7E2-2C78-3A86D7E7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A1B6-9804-1EC6-9887-989DCE4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7D0A-4B07-F8DA-556D-D46FBB21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294C-C78D-82DC-AA07-CC917222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6EC1-9EF4-EB3B-BDE9-292310AF7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671F5-C862-518E-76EF-642EE92E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B8AA-0E43-96AC-99DD-90BED04E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7BF9B-5E62-DD95-641E-F977595E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99554-C2C5-6F63-DCE1-99873DA5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5E3-4A3F-6873-04EF-729F00B9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43D81-C2F6-78A7-7B1C-0066296C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353E-D6FE-D483-CE75-BA2551E16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962BB-C972-A1BB-7F81-8579E88E3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A8AA6-7A9F-3FA6-0FE0-4821463E2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0DEF-567E-430D-ACEF-C8DE68B4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533D8-300B-9456-DFA9-8E923FB5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CB497-AC13-64C7-27CE-13AAF22A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3820-5A31-9111-B4CC-A32FFF8A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0ED17-25D1-E1E5-34AE-5A493800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DF14-9EB0-BF17-8C97-03B2FDC5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58049-21E3-0E8C-392F-F7BDB351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4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77EC5-95E6-3CC3-642A-F2DEAA97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17F84-2C5C-5444-CD4B-F0088C7E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B71AE-2CD5-4BB0-4ADF-9F617E28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23B2-3D0A-996A-C6A9-15A71C61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0FA5-2EC0-B187-DA04-8E12B83E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C4C6-0AEB-648A-5B6B-724E0909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179D-D232-CA3F-E631-58718628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6A8BD-B225-EE7C-5D64-694E58CF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E41D-DF5C-8C0D-2DD1-2F3D313A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F2FD-3343-B04D-2712-051D599B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416FD-7CEA-D979-0322-DD9B83149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70FD-D988-276B-148B-94819A0A0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A55E7-CAC3-6FDB-DD83-B395B3AC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D5BB-35FC-E5C3-A2F4-BFCF2363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7D0E8-3776-0E32-D3A6-821768EB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0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E155B-5E43-D525-54DD-01F5684B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2AD6-F6E7-3A47-A8BA-CA4CF4AC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90A8-4C0B-F172-4A30-59151C20D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810D0-580C-40AA-A795-665DFA40FD9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EB27-DF21-BF04-A383-D2DF45B97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F529-7E2C-0E79-81A5-7A0691B64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D25BC-9B96-44EA-8DB4-2221F1DD4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4C07D-41E9-154D-2A11-B6C0F80AF487}"/>
              </a:ext>
            </a:extLst>
          </p:cNvPr>
          <p:cNvSpPr txBox="1"/>
          <p:nvPr/>
        </p:nvSpPr>
        <p:spPr>
          <a:xfrm>
            <a:off x="534154" y="362139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our last lecture, we had a neural network for classification.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14F18-196F-8B22-F007-C0AEC326A580}"/>
              </a:ext>
            </a:extLst>
          </p:cNvPr>
          <p:cNvSpPr txBox="1"/>
          <p:nvPr/>
        </p:nvSpPr>
        <p:spPr>
          <a:xfrm>
            <a:off x="53415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BA60C5-6196-8DA3-1C8A-95D773AFB508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17B37-C048-9875-E517-19F0702E51DD}"/>
              </a:ext>
            </a:extLst>
          </p:cNvPr>
          <p:cNvSpPr txBox="1"/>
          <p:nvPr/>
        </p:nvSpPr>
        <p:spPr>
          <a:xfrm>
            <a:off x="3395052" y="103563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E8E80-5CCD-B7C8-1D4C-1F9A8DC4EBD7}"/>
              </a:ext>
            </a:extLst>
          </p:cNvPr>
          <p:cNvCxnSpPr/>
          <p:nvPr/>
        </p:nvCxnSpPr>
        <p:spPr>
          <a:xfrm>
            <a:off x="5270625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58CBDF-D206-80E4-E9C9-854174F8C330}"/>
              </a:ext>
            </a:extLst>
          </p:cNvPr>
          <p:cNvSpPr txBox="1"/>
          <p:nvPr/>
        </p:nvSpPr>
        <p:spPr>
          <a:xfrm>
            <a:off x="6129197" y="100847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D0837-5A0F-02DC-F485-5571FF1783A6}"/>
              </a:ext>
            </a:extLst>
          </p:cNvPr>
          <p:cNvCxnSpPr/>
          <p:nvPr/>
        </p:nvCxnSpPr>
        <p:spPr>
          <a:xfrm>
            <a:off x="7668284" y="1359631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ACC5B0-00C8-95D2-CAA2-920CD6D2B4F5}"/>
              </a:ext>
            </a:extLst>
          </p:cNvPr>
          <p:cNvSpPr txBox="1"/>
          <p:nvPr/>
        </p:nvSpPr>
        <p:spPr>
          <a:xfrm>
            <a:off x="8347295" y="104862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7BC82-7370-75C0-4916-17CEC23AA847}"/>
              </a:ext>
            </a:extLst>
          </p:cNvPr>
          <p:cNvSpPr txBox="1"/>
          <p:nvPr/>
        </p:nvSpPr>
        <p:spPr>
          <a:xfrm>
            <a:off x="688063" y="2272420"/>
            <a:ext cx="736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lecture, we will start to work towards models that generate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64870-5D71-CA5B-F20F-B4AAFC779B14}"/>
              </a:ext>
            </a:extLst>
          </p:cNvPr>
          <p:cNvSpPr txBox="1"/>
          <p:nvPr/>
        </p:nvSpPr>
        <p:spPr>
          <a:xfrm>
            <a:off x="496432" y="2962505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BC9C19-09E6-B052-BAF5-B04A43272361}"/>
              </a:ext>
            </a:extLst>
          </p:cNvPr>
          <p:cNvCxnSpPr/>
          <p:nvPr/>
        </p:nvCxnSpPr>
        <p:spPr>
          <a:xfrm>
            <a:off x="2560622" y="327032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F529B9-DB4A-4B21-6037-A704F0AB778F}"/>
              </a:ext>
            </a:extLst>
          </p:cNvPr>
          <p:cNvSpPr txBox="1"/>
          <p:nvPr/>
        </p:nvSpPr>
        <p:spPr>
          <a:xfrm>
            <a:off x="3357330" y="2962508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231023-BD9C-A71D-157F-866665FF5514}"/>
              </a:ext>
            </a:extLst>
          </p:cNvPr>
          <p:cNvCxnSpPr/>
          <p:nvPr/>
        </p:nvCxnSpPr>
        <p:spPr>
          <a:xfrm>
            <a:off x="5232903" y="3285670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F7C1DE-CB44-A9A7-158A-ACD94F3343D9}"/>
              </a:ext>
            </a:extLst>
          </p:cNvPr>
          <p:cNvSpPr txBox="1"/>
          <p:nvPr/>
        </p:nvSpPr>
        <p:spPr>
          <a:xfrm>
            <a:off x="6091475" y="2935348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539F92-6373-5CD3-C0FB-D413F3A12AF6}"/>
              </a:ext>
            </a:extLst>
          </p:cNvPr>
          <p:cNvCxnSpPr/>
          <p:nvPr/>
        </p:nvCxnSpPr>
        <p:spPr>
          <a:xfrm>
            <a:off x="7630562" y="328650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8AAD55-F56F-132C-4F09-A7E5EA19229A}"/>
              </a:ext>
            </a:extLst>
          </p:cNvPr>
          <p:cNvSpPr txBox="1"/>
          <p:nvPr/>
        </p:nvSpPr>
        <p:spPr>
          <a:xfrm>
            <a:off x="8309573" y="2975505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10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74670-1826-1D16-44BF-11E8E558CA33}"/>
              </a:ext>
            </a:extLst>
          </p:cNvPr>
          <p:cNvSpPr txBox="1"/>
          <p:nvPr/>
        </p:nvSpPr>
        <p:spPr>
          <a:xfrm>
            <a:off x="461727" y="27160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simple encoder-decoder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A629B-68BF-0CBA-753C-1C9A409767AC}"/>
              </a:ext>
            </a:extLst>
          </p:cNvPr>
          <p:cNvSpPr txBox="1"/>
          <p:nvPr/>
        </p:nvSpPr>
        <p:spPr>
          <a:xfrm>
            <a:off x="87818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2FF56-32DA-0AAF-9BD6-75CB2EC38FBC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FFBEC-453D-E31F-35CD-9319474EAC61}"/>
              </a:ext>
            </a:extLst>
          </p:cNvPr>
          <p:cNvSpPr txBox="1"/>
          <p:nvPr/>
        </p:nvSpPr>
        <p:spPr>
          <a:xfrm>
            <a:off x="3395052" y="1035630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DE165-953B-F189-56CC-312658F1DD91}"/>
              </a:ext>
            </a:extLst>
          </p:cNvPr>
          <p:cNvCxnSpPr/>
          <p:nvPr/>
        </p:nvCxnSpPr>
        <p:spPr>
          <a:xfrm>
            <a:off x="7497780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A8890D-F4C6-B99E-8AA0-8A5A5491FDC1}"/>
              </a:ext>
            </a:extLst>
          </p:cNvPr>
          <p:cNvSpPr txBox="1"/>
          <p:nvPr/>
        </p:nvSpPr>
        <p:spPr>
          <a:xfrm>
            <a:off x="8374461" y="1048627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D9C90-1BAA-B2ED-8EBE-D629753E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7" y="2284317"/>
            <a:ext cx="7978534" cy="2895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BC1372-9D95-7B42-AAC2-5EF4ED4E3921}"/>
              </a:ext>
            </a:extLst>
          </p:cNvPr>
          <p:cNvSpPr txBox="1"/>
          <p:nvPr/>
        </p:nvSpPr>
        <p:spPr>
          <a:xfrm flipH="1">
            <a:off x="7348766" y="1007899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7B491-1619-E22E-B13E-A3585E9C2835}"/>
              </a:ext>
            </a:extLst>
          </p:cNvPr>
          <p:cNvSpPr txBox="1"/>
          <p:nvPr/>
        </p:nvSpPr>
        <p:spPr>
          <a:xfrm>
            <a:off x="782372" y="5314542"/>
            <a:ext cx="98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compress (encode) the input data into 256 neurons and then (decode) back to pixel space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ECC72-B089-950E-1EB5-4F93390A843A}"/>
              </a:ext>
            </a:extLst>
          </p:cNvPr>
          <p:cNvCxnSpPr/>
          <p:nvPr/>
        </p:nvCxnSpPr>
        <p:spPr>
          <a:xfrm>
            <a:off x="5023169" y="133288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F4D757-2EEF-CBA8-64A6-B1D7E3A46DAC}"/>
              </a:ext>
            </a:extLst>
          </p:cNvPr>
          <p:cNvSpPr txBox="1"/>
          <p:nvPr/>
        </p:nvSpPr>
        <p:spPr>
          <a:xfrm>
            <a:off x="5819877" y="1025071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CD3FC-1566-B359-FE4A-6DA027E33B78}"/>
              </a:ext>
            </a:extLst>
          </p:cNvPr>
          <p:cNvSpPr txBox="1"/>
          <p:nvPr/>
        </p:nvSpPr>
        <p:spPr>
          <a:xfrm>
            <a:off x="-36213" y="6302806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</p:spTree>
    <p:extLst>
      <p:ext uri="{BB962C8B-B14F-4D97-AF65-F5344CB8AC3E}">
        <p14:creationId xmlns:p14="http://schemas.microsoft.com/office/powerpoint/2010/main" val="201613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C8063-C01F-9A37-76CC-FF14357C8A0A}"/>
              </a:ext>
            </a:extLst>
          </p:cNvPr>
          <p:cNvSpPr txBox="1"/>
          <p:nvPr/>
        </p:nvSpPr>
        <p:spPr>
          <a:xfrm>
            <a:off x="606582" y="54324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loss function is a simple mean squared error across all the pixels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75C14-0FE9-961A-9646-F2ED636A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08" y="464384"/>
            <a:ext cx="7562850" cy="443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0D477-17FF-A365-6E78-668CB7695DA8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6C8B0-0BFF-B1AC-DDB1-5D78449ED819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9ED2-6B32-F21D-C499-AAF8B1CD3BA4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0058F9-F8EF-2FE7-E5AD-7F67AB3B52C3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45C8-21A2-9C54-8F90-57F2FDF3D584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704BD-941E-DC7A-44C4-084C224A1751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A2987D-DC34-EFE1-D823-65DFA328BF93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C7DB40-55C4-8858-3D71-B70E2E400D7D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515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15446-518D-4B53-CFD7-5352CB69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4" y="491433"/>
            <a:ext cx="8705850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52ABF-2290-A5E3-7E9F-1E12ABA2B7E1}"/>
              </a:ext>
            </a:extLst>
          </p:cNvPr>
          <p:cNvSpPr txBox="1"/>
          <p:nvPr/>
        </p:nvSpPr>
        <p:spPr>
          <a:xfrm>
            <a:off x="-36213" y="6357125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FA513-B66D-605C-E6E2-B1D4AFDDEBC3}"/>
              </a:ext>
            </a:extLst>
          </p:cNvPr>
          <p:cNvSpPr txBox="1"/>
          <p:nvPr/>
        </p:nvSpPr>
        <p:spPr>
          <a:xfrm>
            <a:off x="334978" y="8388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train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labels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4C923-C289-63DF-126A-105C5958785F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EB51E-0B7E-F07E-B8DD-20223D4929C7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F4502-9FE7-9277-B690-07ADA1F5C407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586572-4625-4A67-2BA9-A924E0C9449C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6EAFAE-3E0B-891C-271A-ACCA1532DB9B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67884-3904-C00D-652D-62A852EA6969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E23E9-C3CD-EA9F-BE08-2C42CB82EF11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C8381-1001-B511-5F09-A94F85878813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8094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9B790-55FA-F111-8154-6EC05C2A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" y="1062717"/>
            <a:ext cx="6134101" cy="5720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6FF518-1AF1-8696-624C-24EDBABA0901}"/>
              </a:ext>
            </a:extLst>
          </p:cNvPr>
          <p:cNvSpPr txBox="1"/>
          <p:nvPr/>
        </p:nvSpPr>
        <p:spPr>
          <a:xfrm>
            <a:off x="7849357" y="706171"/>
            <a:ext cx="373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</a:t>
            </a:r>
          </a:p>
          <a:p>
            <a:r>
              <a:rPr lang="en-US" dirty="0"/>
              <a:t>learn more about the features of the</a:t>
            </a:r>
          </a:p>
          <a:p>
            <a:r>
              <a:rPr lang="en-US" dirty="0"/>
              <a:t>input </a:t>
            </a:r>
            <a:r>
              <a:rPr lang="en-US" dirty="0" err="1"/>
              <a:t>sppce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3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BAC17-ACEA-0342-799C-61FA8C3A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102870"/>
            <a:ext cx="8286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F02EE-83CC-04CF-20F5-90E80B36C103}"/>
              </a:ext>
            </a:extLst>
          </p:cNvPr>
          <p:cNvSpPr txBox="1"/>
          <p:nvPr/>
        </p:nvSpPr>
        <p:spPr>
          <a:xfrm>
            <a:off x="596244" y="149200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7D9FE-1D6B-DD1D-9EEB-ECEBB41BADE0}"/>
              </a:ext>
            </a:extLst>
          </p:cNvPr>
          <p:cNvCxnSpPr/>
          <p:nvPr/>
        </p:nvCxnSpPr>
        <p:spPr>
          <a:xfrm>
            <a:off x="2316404" y="179982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E3AB51-2ED2-0C86-616F-C4A6A00DFDB4}"/>
              </a:ext>
            </a:extLst>
          </p:cNvPr>
          <p:cNvSpPr txBox="1"/>
          <p:nvPr/>
        </p:nvSpPr>
        <p:spPr>
          <a:xfrm>
            <a:off x="3113112" y="149201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A1A073-AD84-0F05-C820-AA4A3C4F0FE2}"/>
              </a:ext>
            </a:extLst>
          </p:cNvPr>
          <p:cNvCxnSpPr/>
          <p:nvPr/>
        </p:nvCxnSpPr>
        <p:spPr>
          <a:xfrm>
            <a:off x="7215840" y="181517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8710DA-F1CC-6EA8-2E16-009F0F62893B}"/>
              </a:ext>
            </a:extLst>
          </p:cNvPr>
          <p:cNvSpPr txBox="1"/>
          <p:nvPr/>
        </p:nvSpPr>
        <p:spPr>
          <a:xfrm>
            <a:off x="8092521" y="150500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03B4-2F42-2883-2E79-A94AEA3932D9}"/>
              </a:ext>
            </a:extLst>
          </p:cNvPr>
          <p:cNvSpPr txBox="1"/>
          <p:nvPr/>
        </p:nvSpPr>
        <p:spPr>
          <a:xfrm flipH="1">
            <a:off x="7066826" y="146428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514BA-E45A-9202-7945-D5CA5440EEC5}"/>
              </a:ext>
            </a:extLst>
          </p:cNvPr>
          <p:cNvCxnSpPr/>
          <p:nvPr/>
        </p:nvCxnSpPr>
        <p:spPr>
          <a:xfrm>
            <a:off x="4741229" y="178926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16F01-0B88-CB9B-021C-71E4527A396B}"/>
              </a:ext>
            </a:extLst>
          </p:cNvPr>
          <p:cNvSpPr txBox="1"/>
          <p:nvPr/>
        </p:nvSpPr>
        <p:spPr>
          <a:xfrm>
            <a:off x="5537937" y="148145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6CA2A-733A-802D-7E15-0F5CC9631A70}"/>
              </a:ext>
            </a:extLst>
          </p:cNvPr>
          <p:cNvSpPr txBox="1"/>
          <p:nvPr/>
        </p:nvSpPr>
        <p:spPr>
          <a:xfrm>
            <a:off x="3649980" y="2735580"/>
            <a:ext cx="559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sampling from this last hidden layer, we can start to </a:t>
            </a:r>
          </a:p>
          <a:p>
            <a:r>
              <a:rPr lang="en-US" dirty="0"/>
              <a:t>build models that can generate new data..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F481B-A405-D6E9-7B51-9A5DBC4BF9FA}"/>
              </a:ext>
            </a:extLst>
          </p:cNvPr>
          <p:cNvCxnSpPr/>
          <p:nvPr/>
        </p:nvCxnSpPr>
        <p:spPr>
          <a:xfrm flipV="1">
            <a:off x="5059680" y="2151340"/>
            <a:ext cx="640080" cy="523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2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308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Fodor</dc:creator>
  <cp:lastModifiedBy>Anthony Fodor</cp:lastModifiedBy>
  <cp:revision>16</cp:revision>
  <dcterms:created xsi:type="dcterms:W3CDTF">2024-07-03T08:19:59Z</dcterms:created>
  <dcterms:modified xsi:type="dcterms:W3CDTF">2024-07-03T09:02:51Z</dcterms:modified>
</cp:coreProperties>
</file>