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62" r:id="rId4"/>
    <p:sldId id="257" r:id="rId5"/>
    <p:sldId id="258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76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hmaanaki@uncc.edu" TargetMode="External"/><Relationship Id="rId2" Type="http://schemas.openxmlformats.org/officeDocument/2006/relationships/hyperlink" Target="mailto:afodor@uncc.edu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75704" y="381000"/>
            <a:ext cx="7592591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Lab #4 (due Wed October 12th).  Send Lab #4 as code or links to your code to </a:t>
            </a:r>
          </a:p>
          <a:p>
            <a:r>
              <a:rPr lang="en-US" dirty="0">
                <a:hlinkClick r:id="rId2"/>
              </a:rPr>
              <a:t>afodor@uncc.edu</a:t>
            </a:r>
            <a:r>
              <a:rPr lang="en-US" dirty="0"/>
              <a:t> and </a:t>
            </a:r>
            <a:r>
              <a:rPr lang="en-US" dirty="0">
                <a:hlinkClick r:id="rId3"/>
              </a:rPr>
              <a:t>hmaanaki@uncc.edu</a:t>
            </a:r>
            <a:r>
              <a:rPr lang="en-US" dirty="0"/>
              <a:t> ;</a:t>
            </a:r>
          </a:p>
          <a:p>
            <a:endParaRPr lang="en-US" dirty="0"/>
          </a:p>
          <a:p>
            <a:r>
              <a:rPr lang="en-US" dirty="0"/>
              <a:t>Please include lab #4 in the subject line.</a:t>
            </a:r>
          </a:p>
          <a:p>
            <a:endParaRPr lang="en-US" dirty="0"/>
          </a:p>
          <a:p>
            <a:r>
              <a:rPr lang="en-US" dirty="0"/>
              <a:t>Note there are </a:t>
            </a:r>
            <a:r>
              <a:rPr lang="en-US" dirty="0">
                <a:solidFill>
                  <a:srgbClr val="FF0000"/>
                </a:solidFill>
              </a:rPr>
              <a:t>two parts </a:t>
            </a:r>
            <a:r>
              <a:rPr lang="en-US" dirty="0"/>
              <a:t>to the assignment.  Read all the slides!</a:t>
            </a:r>
          </a:p>
          <a:p>
            <a:r>
              <a:rPr lang="en-US" dirty="0"/>
              <a:t>(The </a:t>
            </a:r>
            <a:r>
              <a:rPr lang="en-US" dirty="0" err="1"/>
              <a:t>hw</a:t>
            </a:r>
            <a:r>
              <a:rPr lang="en-US" dirty="0"/>
              <a:t> can still be committed as a single .java file called </a:t>
            </a:r>
          </a:p>
          <a:p>
            <a:r>
              <a:rPr lang="en-US" dirty="0"/>
              <a:t>FastaSequence.java that contains the class definitions and the static methods)</a:t>
            </a:r>
          </a:p>
          <a:p>
            <a:endParaRPr lang="en-US" dirty="0"/>
          </a:p>
          <a:p>
            <a:r>
              <a:rPr lang="en-US" dirty="0"/>
              <a:t>This is a potentially longer lab (hence the 2 week timeframe).</a:t>
            </a:r>
          </a:p>
          <a:p>
            <a:r>
              <a:rPr lang="en-US" dirty="0"/>
              <a:t>Don’t procrastinate.  You do not want to start this lab the night before it is due!</a:t>
            </a:r>
          </a:p>
          <a:p>
            <a:r>
              <a:rPr lang="en-US" dirty="0"/>
              <a:t>(Especially since there will also be a midterm that day!)</a:t>
            </a:r>
          </a:p>
          <a:p>
            <a:endParaRPr lang="en-US" dirty="0"/>
          </a:p>
          <a:p>
            <a:r>
              <a:rPr lang="en-US" dirty="0"/>
              <a:t>If you finish, work on the independent project proposal.</a:t>
            </a:r>
          </a:p>
          <a:p>
            <a:endParaRPr lang="en-US" dirty="0"/>
          </a:p>
          <a:p>
            <a:r>
              <a:rPr lang="en-US" dirty="0"/>
              <a:t>Other dates:</a:t>
            </a:r>
          </a:p>
          <a:p>
            <a:endParaRPr lang="en-US" dirty="0"/>
          </a:p>
          <a:p>
            <a:r>
              <a:rPr lang="en-US" dirty="0"/>
              <a:t>	Independent project first proposal – due Oct. 3</a:t>
            </a:r>
          </a:p>
          <a:p>
            <a:r>
              <a:rPr lang="en-US" dirty="0"/>
              <a:t>	Midterm Study guide released – Oct 3.</a:t>
            </a:r>
          </a:p>
          <a:p>
            <a:r>
              <a:rPr lang="en-US" dirty="0"/>
              <a:t>	Fall break – No class Oct 10th</a:t>
            </a:r>
          </a:p>
          <a:p>
            <a:r>
              <a:rPr lang="en-US" dirty="0"/>
              <a:t>	Midterm -  Wed Oct. 12th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137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52400"/>
            <a:ext cx="98298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DNA </a:t>
            </a:r>
            <a:r>
              <a:rPr lang="en-US" dirty="0" err="1">
                <a:solidFill>
                  <a:srgbClr val="FF0000"/>
                </a:solidFill>
              </a:rPr>
              <a:t>fasta</a:t>
            </a:r>
            <a:r>
              <a:rPr lang="en-US" dirty="0">
                <a:solidFill>
                  <a:srgbClr val="FF0000"/>
                </a:solidFill>
              </a:rPr>
              <a:t> file </a:t>
            </a:r>
            <a:r>
              <a:rPr lang="en-US" dirty="0"/>
              <a:t>has a header (or sequence id ) that is preceded by a “&gt;” symbol on the first line.</a:t>
            </a:r>
          </a:p>
          <a:p>
            <a:endParaRPr lang="en-US" dirty="0"/>
          </a:p>
          <a:p>
            <a:r>
              <a:rPr lang="en-US" dirty="0"/>
              <a:t>Then the sequence (which can be 1 to many lines)</a:t>
            </a:r>
          </a:p>
          <a:p>
            <a:endParaRPr lang="en-US" dirty="0"/>
          </a:p>
          <a:p>
            <a:r>
              <a:rPr lang="en-US" dirty="0"/>
              <a:t>Then another sequence header</a:t>
            </a:r>
          </a:p>
          <a:p>
            <a:endParaRPr lang="en-US" dirty="0"/>
          </a:p>
          <a:p>
            <a:r>
              <a:rPr lang="en-US" dirty="0"/>
              <a:t>An example of a sequence file format is below.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&gt; seq1 This is the description of my first sequence.</a:t>
            </a:r>
          </a:p>
          <a:p>
            <a:r>
              <a:rPr lang="en-US" dirty="0"/>
              <a:t> GGTACGTAGTAGCTGCTGCTACGTGCGCTAGCTAGTACGTCA</a:t>
            </a:r>
          </a:p>
          <a:p>
            <a:r>
              <a:rPr lang="en-US" dirty="0"/>
              <a:t> CGACGTAGATGCTAGCTGACTCGATGC</a:t>
            </a:r>
          </a:p>
          <a:p>
            <a:r>
              <a:rPr lang="en-US" dirty="0"/>
              <a:t> &gt; seq2 This is the description of my second sequence.</a:t>
            </a:r>
          </a:p>
          <a:p>
            <a:r>
              <a:rPr lang="en-US" dirty="0"/>
              <a:t> GGTACGTAGTAGCTGCTGCTACGTGCGCTAGCTAGTACGTCA</a:t>
            </a:r>
          </a:p>
          <a:p>
            <a:r>
              <a:rPr lang="en-US" dirty="0"/>
              <a:t> CGACGTAGATGCTAGCTGACTCGATGC</a:t>
            </a:r>
          </a:p>
          <a:p>
            <a:r>
              <a:rPr lang="en-US" dirty="0"/>
              <a:t> &gt; seq3 This is the description of my third sequence.</a:t>
            </a:r>
          </a:p>
          <a:p>
            <a:r>
              <a:rPr lang="en-US" dirty="0"/>
              <a:t> GGTACGTAGTAGCTGCTGCTACGTGCGCTAGCTAGTACGTCA</a:t>
            </a:r>
          </a:p>
          <a:p>
            <a:r>
              <a:rPr lang="en-US" dirty="0"/>
              <a:t> CGACGTAGATGCTAGCTGACTCGATGC 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62091"/>
            <a:ext cx="8119723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Lab #4:    </a:t>
            </a:r>
            <a:r>
              <a:rPr lang="en-US" dirty="0">
                <a:solidFill>
                  <a:srgbClr val="FF0000"/>
                </a:solidFill>
              </a:rPr>
              <a:t>Part 1</a:t>
            </a:r>
          </a:p>
          <a:p>
            <a:endParaRPr lang="en-US" dirty="0"/>
          </a:p>
          <a:p>
            <a:r>
              <a:rPr lang="en-US" dirty="0"/>
              <a:t>	Make a static factory method that parses a </a:t>
            </a:r>
            <a:r>
              <a:rPr lang="en-US" dirty="0" err="1"/>
              <a:t>Fasta</a:t>
            </a:r>
            <a:r>
              <a:rPr lang="en-US" dirty="0"/>
              <a:t> file and returns a list </a:t>
            </a:r>
          </a:p>
          <a:p>
            <a:r>
              <a:rPr lang="en-US" dirty="0"/>
              <a:t>of </a:t>
            </a:r>
            <a:r>
              <a:rPr lang="en-US" dirty="0" err="1"/>
              <a:t>FastaSequence</a:t>
            </a:r>
            <a:r>
              <a:rPr lang="en-US" dirty="0"/>
              <a:t> objects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public static List&lt;</a:t>
            </a:r>
            <a:r>
              <a:rPr lang="en-US" dirty="0" err="1">
                <a:solidFill>
                  <a:srgbClr val="FF0000"/>
                </a:solidFill>
              </a:rPr>
              <a:t>FastaSequence</a:t>
            </a:r>
            <a:r>
              <a:rPr lang="en-US" dirty="0">
                <a:solidFill>
                  <a:srgbClr val="FF0000"/>
                </a:solidFill>
              </a:rPr>
              <a:t>&gt; </a:t>
            </a:r>
            <a:r>
              <a:rPr lang="en-US" dirty="0" err="1">
                <a:solidFill>
                  <a:srgbClr val="FF0000"/>
                </a:solidFill>
              </a:rPr>
              <a:t>readFastaFile</a:t>
            </a:r>
            <a:r>
              <a:rPr lang="en-US" dirty="0">
                <a:solidFill>
                  <a:srgbClr val="FF0000"/>
                </a:solidFill>
              </a:rPr>
              <a:t>(String </a:t>
            </a:r>
            <a:r>
              <a:rPr lang="en-US" dirty="0" err="1">
                <a:solidFill>
                  <a:srgbClr val="FF0000"/>
                </a:solidFill>
              </a:rPr>
              <a:t>filepath</a:t>
            </a:r>
            <a:r>
              <a:rPr lang="en-US" dirty="0">
                <a:solidFill>
                  <a:srgbClr val="FF0000"/>
                </a:solidFill>
              </a:rPr>
              <a:t>) throws Exception</a:t>
            </a:r>
          </a:p>
          <a:p>
            <a:r>
              <a:rPr lang="en-US" dirty="0">
                <a:solidFill>
                  <a:srgbClr val="FF0000"/>
                </a:solidFill>
              </a:rPr>
              <a:t>{…}</a:t>
            </a:r>
          </a:p>
          <a:p>
            <a:endParaRPr lang="en-US" dirty="0"/>
          </a:p>
          <a:p>
            <a:r>
              <a:rPr lang="en-US" dirty="0"/>
              <a:t>Your </a:t>
            </a:r>
            <a:r>
              <a:rPr lang="en-US" dirty="0" err="1"/>
              <a:t>FastaSequence</a:t>
            </a:r>
            <a:r>
              <a:rPr lang="en-US" dirty="0"/>
              <a:t> class should have at least 3 methods: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>
                <a:solidFill>
                  <a:srgbClr val="00B050"/>
                </a:solidFill>
              </a:rPr>
              <a:t>// returns the header of this sequence without the “&gt;”</a:t>
            </a:r>
          </a:p>
          <a:p>
            <a:r>
              <a:rPr lang="en-US" dirty="0">
                <a:solidFill>
                  <a:srgbClr val="FF0000"/>
                </a:solidFill>
              </a:rPr>
              <a:t>	public String </a:t>
            </a:r>
            <a:r>
              <a:rPr lang="en-US" dirty="0" err="1">
                <a:solidFill>
                  <a:srgbClr val="FF0000"/>
                </a:solidFill>
              </a:rPr>
              <a:t>getHeader</a:t>
            </a:r>
            <a:r>
              <a:rPr lang="en-US" dirty="0">
                <a:solidFill>
                  <a:srgbClr val="FF0000"/>
                </a:solidFill>
              </a:rPr>
              <a:t>()</a:t>
            </a:r>
          </a:p>
          <a:p>
            <a:r>
              <a:rPr lang="en-US" dirty="0">
                <a:solidFill>
                  <a:srgbClr val="FF0000"/>
                </a:solidFill>
              </a:rPr>
              <a:t>	{	… }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>
                <a:solidFill>
                  <a:srgbClr val="00B050"/>
                </a:solidFill>
              </a:rPr>
              <a:t>// returns the </a:t>
            </a:r>
            <a:r>
              <a:rPr lang="en-US" dirty="0" err="1">
                <a:solidFill>
                  <a:srgbClr val="00B050"/>
                </a:solidFill>
              </a:rPr>
              <a:t>Dna</a:t>
            </a:r>
            <a:r>
              <a:rPr lang="en-US" dirty="0">
                <a:solidFill>
                  <a:srgbClr val="00B050"/>
                </a:solidFill>
              </a:rPr>
              <a:t> sequence of this </a:t>
            </a:r>
            <a:r>
              <a:rPr lang="en-US" dirty="0" err="1">
                <a:solidFill>
                  <a:srgbClr val="00B050"/>
                </a:solidFill>
              </a:rPr>
              <a:t>FastaSequence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	public String </a:t>
            </a:r>
            <a:r>
              <a:rPr lang="en-US" dirty="0" err="1">
                <a:solidFill>
                  <a:srgbClr val="FF0000"/>
                </a:solidFill>
              </a:rPr>
              <a:t>getSequence</a:t>
            </a:r>
            <a:r>
              <a:rPr lang="en-US" dirty="0">
                <a:solidFill>
                  <a:srgbClr val="FF0000"/>
                </a:solidFill>
              </a:rPr>
              <a:t>() </a:t>
            </a:r>
          </a:p>
          <a:p>
            <a:r>
              <a:rPr lang="en-US" dirty="0">
                <a:solidFill>
                  <a:srgbClr val="FF0000"/>
                </a:solidFill>
              </a:rPr>
              <a:t>	{  …}</a:t>
            </a:r>
          </a:p>
          <a:p>
            <a:r>
              <a:rPr lang="en-US" dirty="0">
                <a:solidFill>
                  <a:srgbClr val="FF0000"/>
                </a:solidFill>
              </a:rPr>
              <a:t>	</a:t>
            </a:r>
          </a:p>
          <a:p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>
                <a:solidFill>
                  <a:srgbClr val="00B050"/>
                </a:solidFill>
              </a:rPr>
              <a:t>// returns the number of G’s and C’s divided by the length of this sequence</a:t>
            </a:r>
          </a:p>
          <a:p>
            <a:r>
              <a:rPr lang="en-US" dirty="0">
                <a:solidFill>
                  <a:srgbClr val="FF0000"/>
                </a:solidFill>
              </a:rPr>
              <a:t>	public float </a:t>
            </a:r>
            <a:r>
              <a:rPr lang="en-US" dirty="0" err="1">
                <a:solidFill>
                  <a:srgbClr val="FF0000"/>
                </a:solidFill>
              </a:rPr>
              <a:t>getGCRatio</a:t>
            </a:r>
            <a:r>
              <a:rPr lang="en-US" dirty="0">
                <a:solidFill>
                  <a:srgbClr val="FF0000"/>
                </a:solidFill>
              </a:rPr>
              <a:t>()</a:t>
            </a:r>
          </a:p>
          <a:p>
            <a:r>
              <a:rPr lang="en-US" dirty="0">
                <a:solidFill>
                  <a:srgbClr val="FF0000"/>
                </a:solidFill>
              </a:rPr>
              <a:t>	{ … }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" y="-457200"/>
            <a:ext cx="9014327" cy="714041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</a:p>
          <a:p>
            <a:endParaRPr lang="en-US" sz="140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endParaRPr lang="en-US" sz="140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Implement the below method that inputs a List&lt;</a:t>
            </a:r>
            <a:r>
              <a:rPr lang="en-US" dirty="0" err="1"/>
              <a:t>FastaSequence</a:t>
            </a:r>
            <a:r>
              <a:rPr lang="en-US" dirty="0"/>
              <a:t>&gt; and </a:t>
            </a:r>
          </a:p>
          <a:p>
            <a:r>
              <a:rPr lang="en-US" dirty="0"/>
              <a:t>outputs a columnar spreadsheet represented as a tab-separated .txt file</a:t>
            </a:r>
          </a:p>
          <a:p>
            <a:endParaRPr lang="en-US" dirty="0"/>
          </a:p>
          <a:p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writeTableSummary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 List&lt;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FastaSequence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File </a:t>
            </a:r>
            <a:r>
              <a:rPr lang="en-US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outputFile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Exception {}</a:t>
            </a:r>
          </a:p>
          <a:p>
            <a:endParaRPr lang="en-US" sz="1400" dirty="0"/>
          </a:p>
          <a:p>
            <a:endParaRPr lang="en-US" dirty="0"/>
          </a:p>
          <a:p>
            <a:r>
              <a:rPr lang="en-US" dirty="0"/>
              <a:t>All fields in all rows should be tab separated (\t) with a newline (\n) at the end</a:t>
            </a:r>
          </a:p>
          <a:p>
            <a:endParaRPr lang="en-US" dirty="0"/>
          </a:p>
          <a:p>
            <a:r>
              <a:rPr lang="en-US" dirty="0"/>
              <a:t>The first line of your output file should be a header row with </a:t>
            </a:r>
          </a:p>
          <a:p>
            <a:r>
              <a:rPr lang="en-US" dirty="0"/>
              <a:t>“</a:t>
            </a:r>
            <a:r>
              <a:rPr lang="en-US" dirty="0" err="1"/>
              <a:t>sequenceID</a:t>
            </a:r>
            <a:r>
              <a:rPr lang="en-US" dirty="0"/>
              <a:t> </a:t>
            </a:r>
            <a:r>
              <a:rPr lang="en-US" dirty="0" err="1"/>
              <a:t>numA</a:t>
            </a:r>
            <a:r>
              <a:rPr lang="en-US" dirty="0"/>
              <a:t> </a:t>
            </a:r>
            <a:r>
              <a:rPr lang="en-US" dirty="0" err="1"/>
              <a:t>numC</a:t>
            </a:r>
            <a:r>
              <a:rPr lang="en-US" dirty="0"/>
              <a:t> </a:t>
            </a:r>
            <a:r>
              <a:rPr lang="en-US" dirty="0" err="1"/>
              <a:t>numG</a:t>
            </a:r>
            <a:r>
              <a:rPr lang="en-US" dirty="0"/>
              <a:t> </a:t>
            </a:r>
            <a:r>
              <a:rPr lang="en-US" dirty="0" err="1"/>
              <a:t>numT</a:t>
            </a:r>
            <a:r>
              <a:rPr lang="en-US" dirty="0"/>
              <a:t> sequence”</a:t>
            </a:r>
          </a:p>
          <a:p>
            <a:r>
              <a:rPr lang="en-US" dirty="0"/>
              <a:t>(all tab separated with a newline at the end)</a:t>
            </a:r>
          </a:p>
          <a:p>
            <a:endParaRPr lang="en-US" dirty="0"/>
          </a:p>
          <a:p>
            <a:r>
              <a:rPr lang="en-US" dirty="0"/>
              <a:t>For each sequence in the </a:t>
            </a:r>
            <a:r>
              <a:rPr lang="en-US" dirty="0" err="1"/>
              <a:t>fasta</a:t>
            </a:r>
            <a:r>
              <a:rPr lang="en-US" dirty="0"/>
              <a:t> file there should be one row with the </a:t>
            </a:r>
            <a:r>
              <a:rPr lang="en-US" dirty="0" err="1"/>
              <a:t>sequenceID</a:t>
            </a:r>
            <a:r>
              <a:rPr lang="en-US" dirty="0"/>
              <a:t>,</a:t>
            </a:r>
          </a:p>
          <a:p>
            <a:r>
              <a:rPr lang="en-US" dirty="0"/>
              <a:t>then the number of A,C,G,T and the sequence itself (all tab separated with a newline at the end)</a:t>
            </a:r>
          </a:p>
          <a:p>
            <a:endParaRPr lang="en-US" dirty="0"/>
          </a:p>
          <a:p>
            <a:r>
              <a:rPr lang="en-US" dirty="0"/>
              <a:t>So the input file on the left would produce the text file on the right (that can be opened in </a:t>
            </a:r>
          </a:p>
          <a:p>
            <a:r>
              <a:rPr lang="en-US" dirty="0"/>
              <a:t>Excel or a text editor of your choice)</a:t>
            </a:r>
          </a:p>
          <a:p>
            <a:r>
              <a:rPr lang="en-US" sz="1100" dirty="0"/>
              <a:t>&gt;Seq1</a:t>
            </a:r>
          </a:p>
          <a:p>
            <a:r>
              <a:rPr lang="en-US" sz="1100" dirty="0"/>
              <a:t>AAACCTTTGGGXXXXNNNAAAA</a:t>
            </a:r>
          </a:p>
          <a:p>
            <a:r>
              <a:rPr lang="en-US" sz="1100" dirty="0"/>
              <a:t>&gt;Seq2</a:t>
            </a:r>
          </a:p>
          <a:p>
            <a:r>
              <a:rPr lang="en-US" sz="1100" dirty="0"/>
              <a:t>AAACCTTT</a:t>
            </a:r>
          </a:p>
          <a:p>
            <a:r>
              <a:rPr lang="en-US" sz="1100" dirty="0"/>
              <a:t>AAATTTCC</a:t>
            </a:r>
          </a:p>
          <a:p>
            <a:r>
              <a:rPr lang="en-US" sz="1100" dirty="0"/>
              <a:t>AAAAAAAAAA</a:t>
            </a:r>
          </a:p>
          <a:p>
            <a:r>
              <a:rPr lang="en-US" sz="1100" dirty="0"/>
              <a:t>&gt;Seq3</a:t>
            </a:r>
          </a:p>
          <a:p>
            <a:r>
              <a:rPr lang="en-US" sz="1100" dirty="0"/>
              <a:t>TAACCCCGGTTTTAAACCNANEQQQAAA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5486400"/>
            <a:ext cx="5591175" cy="7143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8CC4763-B64D-4640-8F55-B90A39E54F88}"/>
              </a:ext>
            </a:extLst>
          </p:cNvPr>
          <p:cNvSpPr txBox="1"/>
          <p:nvPr/>
        </p:nvSpPr>
        <p:spPr>
          <a:xfrm>
            <a:off x="114300" y="0"/>
            <a:ext cx="46030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Part 2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1371600"/>
            <a:ext cx="769620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Exception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List&lt;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FastaSequence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fastaList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FastaSequence.</a:t>
            </a:r>
            <a:r>
              <a:rPr lang="en-US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readFastaFile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algn="l"/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"c:\\pointsToSome\\FastaFile.txt"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en-US" sz="1600" dirty="0">
              <a:latin typeface="Consolas" panose="020B0609020204030204" pitchFamily="49" charset="0"/>
            </a:endParaRP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FastaSequence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fs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fastaList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{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fs</a:t>
            </a:r>
            <a:r>
              <a:rPr lang="en-US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.getHeader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fs</a:t>
            </a:r>
            <a:r>
              <a:rPr lang="en-US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.getSequence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fs</a:t>
            </a:r>
            <a:r>
              <a:rPr lang="en-US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.getGCRatio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}</a:t>
            </a:r>
          </a:p>
          <a:p>
            <a:pPr algn="l"/>
            <a:endParaRPr lang="en-US" sz="1600" dirty="0">
              <a:latin typeface="Consolas" panose="020B0609020204030204" pitchFamily="49" charset="0"/>
            </a:endParaRP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File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myFile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File(</a:t>
            </a:r>
            <a:r>
              <a:rPr lang="en-US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"c:\\yourFilePathHere\\out.txt"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en-US" sz="1600" dirty="0">
              <a:latin typeface="Consolas" panose="020B0609020204030204" pitchFamily="49" charset="0"/>
            </a:endParaRP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writeTableSummary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sz="16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fastaList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,  </a:t>
            </a:r>
            <a:r>
              <a:rPr lang="en-US" sz="16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myFile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304800"/>
            <a:ext cx="65453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following main() code should work on your </a:t>
            </a:r>
            <a:r>
              <a:rPr lang="en-US" dirty="0" err="1"/>
              <a:t>FastaSequence</a:t>
            </a:r>
            <a:r>
              <a:rPr lang="en-US" dirty="0"/>
              <a:t> class</a:t>
            </a:r>
          </a:p>
          <a:p>
            <a:r>
              <a:rPr lang="en-US" dirty="0"/>
              <a:t>(when, obviously, pointing to a real </a:t>
            </a:r>
            <a:r>
              <a:rPr lang="en-US" dirty="0" err="1"/>
              <a:t>fasta</a:t>
            </a:r>
            <a:r>
              <a:rPr lang="en-US" dirty="0"/>
              <a:t> file!)</a:t>
            </a:r>
          </a:p>
        </p:txBody>
      </p:sp>
      <p:sp>
        <p:nvSpPr>
          <p:cNvPr id="2" name="Rectangle 1"/>
          <p:cNvSpPr/>
          <p:nvPr/>
        </p:nvSpPr>
        <p:spPr>
          <a:xfrm>
            <a:off x="5546997" y="6488668"/>
            <a:ext cx="20730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(SEE NEXT SLIDE!!!!)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228600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3400" y="762000"/>
            <a:ext cx="7665753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Both"/>
            </a:pPr>
            <a:r>
              <a:rPr lang="en-US" dirty="0"/>
              <a:t>Remember that the sequence part of a FASTA file is not guaranteed to be</a:t>
            </a:r>
          </a:p>
          <a:p>
            <a:r>
              <a:rPr lang="en-US" dirty="0"/>
              <a:t>Just one line.</a:t>
            </a:r>
          </a:p>
          <a:p>
            <a:endParaRPr lang="en-US" dirty="0"/>
          </a:p>
          <a:p>
            <a:r>
              <a:rPr lang="en-US" dirty="0"/>
              <a:t>So this is a valid </a:t>
            </a:r>
            <a:r>
              <a:rPr lang="en-US" dirty="0" err="1"/>
              <a:t>Fasta</a:t>
            </a:r>
            <a:r>
              <a:rPr lang="en-US" dirty="0"/>
              <a:t> file…</a:t>
            </a:r>
          </a:p>
          <a:p>
            <a:endParaRPr lang="en-US" dirty="0"/>
          </a:p>
          <a:p>
            <a:r>
              <a:rPr lang="en-US" dirty="0"/>
              <a:t>&gt;seq1 on one line</a:t>
            </a:r>
          </a:p>
          <a:p>
            <a:r>
              <a:rPr lang="en-US" dirty="0"/>
              <a:t>AAAA</a:t>
            </a:r>
          </a:p>
          <a:p>
            <a:r>
              <a:rPr lang="en-US" dirty="0"/>
              <a:t>&gt;seq2 on two lines</a:t>
            </a:r>
          </a:p>
          <a:p>
            <a:r>
              <a:rPr lang="en-US" dirty="0"/>
              <a:t>AAACCC</a:t>
            </a:r>
          </a:p>
          <a:p>
            <a:r>
              <a:rPr lang="en-US" dirty="0"/>
              <a:t>TTTTT</a:t>
            </a:r>
          </a:p>
          <a:p>
            <a:endParaRPr lang="en-US" dirty="0"/>
          </a:p>
          <a:p>
            <a:r>
              <a:rPr lang="en-US" dirty="0"/>
              <a:t>So you can’t just read the line after the “&gt;” and assume that is the full sequence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230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753</Words>
  <Application>Microsoft Office PowerPoint</Application>
  <PresentationFormat>On-screen Show (4:3)</PresentationFormat>
  <Paragraphs>123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afodor</dc:creator>
  <cp:lastModifiedBy>afodor</cp:lastModifiedBy>
  <cp:revision>66</cp:revision>
  <dcterms:created xsi:type="dcterms:W3CDTF">2006-08-16T00:00:00Z</dcterms:created>
  <dcterms:modified xsi:type="dcterms:W3CDTF">2022-09-28T04:32:08Z</dcterms:modified>
</cp:coreProperties>
</file>