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9" r:id="rId2"/>
    <p:sldId id="333" r:id="rId3"/>
    <p:sldId id="335" r:id="rId4"/>
    <p:sldId id="334" r:id="rId5"/>
    <p:sldId id="336" r:id="rId6"/>
    <p:sldId id="257" r:id="rId7"/>
    <p:sldId id="295" r:id="rId8"/>
    <p:sldId id="302" r:id="rId9"/>
    <p:sldId id="303" r:id="rId10"/>
    <p:sldId id="325" r:id="rId11"/>
    <p:sldId id="327" r:id="rId12"/>
    <p:sldId id="328" r:id="rId13"/>
    <p:sldId id="330" r:id="rId14"/>
    <p:sldId id="331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37" r:id="rId24"/>
    <p:sldId id="338" r:id="rId25"/>
    <p:sldId id="310" r:id="rId26"/>
    <p:sldId id="322" r:id="rId27"/>
    <p:sldId id="324" r:id="rId28"/>
    <p:sldId id="340" r:id="rId29"/>
    <p:sldId id="341" r:id="rId30"/>
    <p:sldId id="323" r:id="rId31"/>
    <p:sldId id="273" r:id="rId32"/>
    <p:sldId id="274" r:id="rId33"/>
    <p:sldId id="275" r:id="rId34"/>
    <p:sldId id="311" r:id="rId35"/>
    <p:sldId id="312" r:id="rId36"/>
    <p:sldId id="342" r:id="rId37"/>
    <p:sldId id="343" r:id="rId38"/>
    <p:sldId id="321" r:id="rId39"/>
    <p:sldId id="313" r:id="rId40"/>
    <p:sldId id="314" r:id="rId41"/>
    <p:sldId id="315" r:id="rId42"/>
    <p:sldId id="320" r:id="rId43"/>
    <p:sldId id="318" r:id="rId44"/>
    <p:sldId id="316" r:id="rId45"/>
    <p:sldId id="319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660"/>
  </p:normalViewPr>
  <p:slideViewPr>
    <p:cSldViewPr>
      <p:cViewPr varScale="1">
        <p:scale>
          <a:sx n="61" d="100"/>
          <a:sy n="61" d="100"/>
        </p:scale>
        <p:origin x="145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958AA-32D3-4A92-B301-99B70219BEAB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94503-E638-49B9-9A72-45EC61EF44DC}"/>
              </a:ext>
            </a:extLst>
          </p:cNvPr>
          <p:cNvCxnSpPr/>
          <p:nvPr/>
        </p:nvCxnSpPr>
        <p:spPr>
          <a:xfrm rot="10800000">
            <a:off x="1600200" y="3048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77F2-BDC7-4A66-99E2-FBBCDB06B501}"/>
              </a:ext>
            </a:extLst>
          </p:cNvPr>
          <p:cNvSpPr txBox="1"/>
          <p:nvPr/>
        </p:nvSpPr>
        <p:spPr>
          <a:xfrm>
            <a:off x="533400" y="152400"/>
            <a:ext cx="7789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simple code to collect all GC content over a series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some directory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00C20-1466-45E0-B50C-2CC9D95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1367276"/>
            <a:ext cx="8280176" cy="4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08F1-84D4-4D88-BE33-E2FD902FEE66}"/>
              </a:ext>
            </a:extLst>
          </p:cNvPr>
          <p:cNvSpPr txBox="1"/>
          <p:nvPr/>
        </p:nvSpPr>
        <p:spPr>
          <a:xfrm>
            <a:off x="4572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our one file at a time code to take a blocking queue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069E-30AD-4829-AA23-AE0271A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21848-04A9-40DE-B7BC-9F232D67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8" y="625254"/>
            <a:ext cx="9144000" cy="709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F020B8-B45F-4A98-8093-E4042E3D046F}"/>
              </a:ext>
            </a:extLst>
          </p:cNvPr>
          <p:cNvSpPr/>
          <p:nvPr/>
        </p:nvSpPr>
        <p:spPr>
          <a:xfrm>
            <a:off x="533400" y="652019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https://github.com/afodor/metagenomicsTools/blob/master/src/classExamples/semaphoreAndBlockingQueues/GatherAllGCBlockingQueue.java</a:t>
            </a:r>
          </a:p>
        </p:txBody>
      </p:sp>
    </p:spTree>
    <p:extLst>
      <p:ext uri="{BB962C8B-B14F-4D97-AF65-F5344CB8AC3E}">
        <p14:creationId xmlns:p14="http://schemas.microsoft.com/office/powerpoint/2010/main" val="987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98045-115E-43A7-A793-98070AAA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487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C2C8-25EE-4B57-BF71-BD5F95845AF7}"/>
              </a:ext>
            </a:extLst>
          </p:cNvPr>
          <p:cNvSpPr txBox="1"/>
          <p:nvPr/>
        </p:nvSpPr>
        <p:spPr>
          <a:xfrm>
            <a:off x="685800" y="0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starts workers, who all share a </a:t>
            </a:r>
            <a:r>
              <a:rPr lang="en-US" dirty="0" err="1"/>
              <a:t>BlockingQueue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0E48-80CC-48DD-9A95-2CAE5517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810752"/>
            <a:ext cx="4267200" cy="74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E89B8-15D5-4BE6-8DB4-9728588738FF}"/>
              </a:ext>
            </a:extLst>
          </p:cNvPr>
          <p:cNvSpPr txBox="1"/>
          <p:nvPr/>
        </p:nvSpPr>
        <p:spPr>
          <a:xfrm>
            <a:off x="457200" y="5181600"/>
            <a:ext cx="816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surprisingly, this yields about the same performance as our Semaphore solution..</a:t>
            </a:r>
          </a:p>
        </p:txBody>
      </p:sp>
    </p:spTree>
    <p:extLst>
      <p:ext uri="{BB962C8B-B14F-4D97-AF65-F5344CB8AC3E}">
        <p14:creationId xmlns:p14="http://schemas.microsoft.com/office/powerpoint/2010/main" val="23903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A1E11-9C3A-4677-9FAE-D1043102F882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4BF2-DD3A-48B2-B576-9E4265D0C4C5}"/>
              </a:ext>
            </a:extLst>
          </p:cNvPr>
          <p:cNvCxnSpPr/>
          <p:nvPr/>
        </p:nvCxnSpPr>
        <p:spPr>
          <a:xfrm rot="10800000">
            <a:off x="21336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5334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672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CA39B-C20D-492D-9C1C-8D3947E756E6}"/>
              </a:ext>
            </a:extLst>
          </p:cNvPr>
          <p:cNvSpPr txBox="1"/>
          <p:nvPr/>
        </p:nvSpPr>
        <p:spPr>
          <a:xfrm>
            <a:off x="457200" y="-367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CountDownLatch</a:t>
            </a:r>
            <a:r>
              <a:rPr lang="en-US" dirty="0"/>
              <a:t> to launch one thread per file</a:t>
            </a:r>
          </a:p>
          <a:p>
            <a:r>
              <a:rPr lang="en-US" dirty="0"/>
              <a:t>(this works surprisingly well…)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43DB1-1383-4BBB-AE15-B15690C3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6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6474-9A5B-4A12-B906-EB2CDF22BCEB}"/>
              </a:ext>
            </a:extLst>
          </p:cNvPr>
          <p:cNvSpPr txBox="1"/>
          <p:nvPr/>
        </p:nvSpPr>
        <p:spPr>
          <a:xfrm>
            <a:off x="457200" y="621268"/>
            <a:ext cx="601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worker now takes the </a:t>
            </a:r>
            <a:r>
              <a:rPr lang="en-US" dirty="0" err="1"/>
              <a:t>CountDownLatch</a:t>
            </a:r>
            <a:r>
              <a:rPr lang="en-US" dirty="0"/>
              <a:t> in the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EB4A1-52F0-4FFA-AC22-763881E561EC}"/>
              </a:ext>
            </a:extLst>
          </p:cNvPr>
          <p:cNvSpPr/>
          <p:nvPr/>
        </p:nvSpPr>
        <p:spPr>
          <a:xfrm>
            <a:off x="609600" y="65532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https://github.com/afodor/metagenomicsTools/blob/master/src/classExamples/semaphoreAndBlockingQueues/GatherAllCSSCountdownLatch.java</a:t>
            </a:r>
          </a:p>
        </p:txBody>
      </p:sp>
    </p:spTree>
    <p:extLst>
      <p:ext uri="{BB962C8B-B14F-4D97-AF65-F5344CB8AC3E}">
        <p14:creationId xmlns:p14="http://schemas.microsoft.com/office/powerpoint/2010/main" val="12597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5CAC6-1352-4F5E-BA28-C1671F9C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35"/>
            <a:ext cx="9144000" cy="537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AB07-BA00-4ED2-A5CB-A1003029E297}"/>
              </a:ext>
            </a:extLst>
          </p:cNvPr>
          <p:cNvSpPr txBox="1"/>
          <p:nvPr/>
        </p:nvSpPr>
        <p:spPr>
          <a:xfrm>
            <a:off x="152400" y="152400"/>
            <a:ext cx="752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calculates the required number of threads </a:t>
            </a:r>
            <a:r>
              <a:rPr lang="en-US"/>
              <a:t>and initiates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CAA3-DA58-4F5A-8F9C-5DA7D1EB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186681"/>
            <a:ext cx="3290888" cy="595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098D-75F4-4434-9A21-CB570D46E323}"/>
              </a:ext>
            </a:extLst>
          </p:cNvPr>
          <p:cNvSpPr txBox="1"/>
          <p:nvPr/>
        </p:nvSpPr>
        <p:spPr>
          <a:xfrm>
            <a:off x="1092842" y="6248400"/>
            <a:ext cx="347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 threads works </a:t>
            </a:r>
            <a:r>
              <a:rPr lang="en-US" dirty="0"/>
              <a:t>surprisingly well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91AFC-710E-4A9A-98B4-B2DA006DB71A}"/>
              </a:ext>
            </a:extLst>
          </p:cNvPr>
          <p:cNvCxnSpPr/>
          <p:nvPr/>
        </p:nvCxnSpPr>
        <p:spPr>
          <a:xfrm>
            <a:off x="4495800" y="6400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D7657-15EF-4D04-A984-9BC364236F3C}"/>
              </a:ext>
            </a:extLst>
          </p:cNvPr>
          <p:cNvSpPr txBox="1"/>
          <p:nvPr/>
        </p:nvSpPr>
        <p:spPr>
          <a:xfrm>
            <a:off x="228600" y="-36731"/>
            <a:ext cx="893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Let’s say my goal is to have all of the GC contents in a list…</a:t>
            </a:r>
          </a:p>
          <a:p>
            <a:r>
              <a:rPr lang="en-US" dirty="0">
                <a:latin typeface="Arial" panose="020B0604020202020204" pitchFamily="34" charset="0"/>
              </a:rPr>
              <a:t>At this point in the semester, this is not difficult to achieve in a single-threaded matter..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B773-8522-4CB9-B926-BAECFD96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45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9D23-5D94-48E7-AD73-4528621427CE}"/>
              </a:ext>
            </a:extLst>
          </p:cNvPr>
          <p:cNvSpPr txBox="1"/>
          <p:nvPr/>
        </p:nvSpPr>
        <p:spPr>
          <a:xfrm>
            <a:off x="381000" y="5029200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 a 4-core laptop (on battery power on an airplane) this takes about ~8.5 secs for</a:t>
            </a:r>
          </a:p>
          <a:p>
            <a:r>
              <a:rPr lang="en-US" dirty="0">
                <a:latin typeface="Arial" panose="020B0604020202020204" pitchFamily="34" charset="0"/>
              </a:rPr>
              <a:t>~ 1.4 million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CF59-523F-45A0-9EC5-F2B160DF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486400"/>
            <a:ext cx="4629150" cy="99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313CCC-03F9-47FE-99A9-6CC1E6EE01C1}"/>
              </a:ext>
            </a:extLst>
          </p:cNvPr>
          <p:cNvSpPr/>
          <p:nvPr/>
        </p:nvSpPr>
        <p:spPr>
          <a:xfrm>
            <a:off x="76200" y="6553200"/>
            <a:ext cx="1135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https://github.com/afodor/metagenomicsTools/blob/master/src/classExamples/semaphoreAndBlockingQueues/GatherAllGCSingleThread.java</a:t>
            </a:r>
          </a:p>
        </p:txBody>
      </p:sp>
    </p:spTree>
    <p:extLst>
      <p:ext uri="{BB962C8B-B14F-4D97-AF65-F5344CB8AC3E}">
        <p14:creationId xmlns:p14="http://schemas.microsoft.com/office/powerpoint/2010/main" val="34744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4B862-F0AC-4B5B-9B07-91A54ADEEF89}"/>
              </a:ext>
            </a:extLst>
          </p:cNvPr>
          <p:cNvSpPr txBox="1"/>
          <p:nvPr/>
        </p:nvSpPr>
        <p:spPr>
          <a:xfrm>
            <a:off x="76200" y="39469"/>
            <a:ext cx="43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combine semaphore and </a:t>
            </a:r>
            <a:r>
              <a:rPr lang="en-US" dirty="0" err="1" smtClean="0"/>
              <a:t>FutureTask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FF2ED-61EB-42CB-AE52-068D984C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11895"/>
            <a:ext cx="8763000" cy="4126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DC798-59E1-4A7F-BC40-4BB11181667D}"/>
              </a:ext>
            </a:extLst>
          </p:cNvPr>
          <p:cNvSpPr txBox="1"/>
          <p:nvPr/>
        </p:nvSpPr>
        <p:spPr>
          <a:xfrm>
            <a:off x="609600" y="838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worker gets replaced with a function that returns a </a:t>
            </a:r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55D82-CC6B-427C-8B19-B088F7A83828}"/>
              </a:ext>
            </a:extLst>
          </p:cNvPr>
          <p:cNvSpPr/>
          <p:nvPr/>
        </p:nvSpPr>
        <p:spPr>
          <a:xfrm>
            <a:off x="304800" y="62484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https://github.com/afodor/metagenomicsTools/blob/master/src/classExamples/semaphoreAndBlockingQueues/GatherAllCSSSemaphoreAndFutureTask.java</a:t>
            </a:r>
          </a:p>
        </p:txBody>
      </p:sp>
    </p:spTree>
    <p:extLst>
      <p:ext uri="{BB962C8B-B14F-4D97-AF65-F5344CB8AC3E}">
        <p14:creationId xmlns:p14="http://schemas.microsoft.com/office/powerpoint/2010/main" val="33723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D0A10-413B-49C7-9783-3C514BC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716"/>
            <a:ext cx="9144000" cy="4860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1CF5C-B410-41A5-8AB2-0A7A1CA164E1}"/>
              </a:ext>
            </a:extLst>
          </p:cNvPr>
          <p:cNvSpPr txBox="1"/>
          <p:nvPr/>
        </p:nvSpPr>
        <p:spPr>
          <a:xfrm>
            <a:off x="228600" y="0"/>
            <a:ext cx="78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calls these </a:t>
            </a:r>
            <a:r>
              <a:rPr lang="en-US" dirty="0" err="1"/>
              <a:t>FutureTasks</a:t>
            </a:r>
            <a:r>
              <a:rPr lang="en-US" dirty="0"/>
              <a:t> 4 at a </a:t>
            </a:r>
            <a:r>
              <a:rPr lang="en-US" dirty="0" smtClean="0"/>
              <a:t>time (if NUM_WORKERS is set to 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F1D87-AE33-44CF-B63A-CA65FD48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5562600"/>
            <a:ext cx="3128963" cy="74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AE324-0540-4625-A595-2E850CD6E31D}"/>
              </a:ext>
            </a:extLst>
          </p:cNvPr>
          <p:cNvSpPr txBox="1"/>
          <p:nvPr/>
        </p:nvSpPr>
        <p:spPr>
          <a:xfrm>
            <a:off x="152400" y="5562600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approach yields comparable performance</a:t>
            </a:r>
          </a:p>
          <a:p>
            <a:r>
              <a:rPr lang="en-US" dirty="0"/>
              <a:t>to our other multi-threaded </a:t>
            </a:r>
            <a:r>
              <a:rPr lang="en-US" dirty="0" smtClean="0"/>
              <a:t>approaches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86200" y="4572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441960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block until last Callable finishes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40A-4CE4-4112-BAE1-B8ECB20F2D74}"/>
              </a:ext>
            </a:extLst>
          </p:cNvPr>
          <p:cNvSpPr txBox="1"/>
          <p:nvPr/>
        </p:nvSpPr>
        <p:spPr>
          <a:xfrm>
            <a:off x="228600" y="76200"/>
            <a:ext cx="879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We’ve already seen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use the Semaphore to co-ordinate multiple threads.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use a synchronized list (so we will grab and release the lock on the list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~1.4 million times)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D1C8-A177-4DF0-9A69-C92858C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33696"/>
            <a:ext cx="8915400" cy="50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D82D6-47AA-49C9-AAC6-5BAA277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380"/>
            <a:ext cx="8915400" cy="747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549B0-3340-414F-A68B-59EAC5E5A1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0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BD6EE-5155-421B-9F33-C9F17C8466DF}"/>
              </a:ext>
            </a:extLst>
          </p:cNvPr>
          <p:cNvSpPr txBox="1"/>
          <p:nvPr/>
        </p:nvSpPr>
        <p:spPr>
          <a:xfrm>
            <a:off x="6019800" y="1828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Switch to a synchronized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D7486-B8EF-43E0-9145-5F6155FE239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33800" y="1676400"/>
            <a:ext cx="7239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1AF681-0B6B-4DDA-91B9-3A267CBFF135}"/>
              </a:ext>
            </a:extLst>
          </p:cNvPr>
          <p:cNvSpPr txBox="1"/>
          <p:nvPr/>
        </p:nvSpPr>
        <p:spPr>
          <a:xfrm>
            <a:off x="4457700" y="144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Define # of </a:t>
            </a:r>
          </a:p>
          <a:p>
            <a:r>
              <a:rPr lang="en-US" dirty="0">
                <a:latin typeface="Arial" panose="020B0604020202020204" pitchFamily="34" charset="0"/>
              </a:rPr>
              <a:t>threads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E4B29C-11EC-4A8E-9D05-A46245194335}"/>
              </a:ext>
            </a:extLst>
          </p:cNvPr>
          <p:cNvSpPr/>
          <p:nvPr/>
        </p:nvSpPr>
        <p:spPr>
          <a:xfrm>
            <a:off x="381000" y="667259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https://github.com/afodor/metagenomicsTools/blob/master/src/classExamples/semaphoreAndBlockingQueues/GatherAllCSSSimpleSemaphore.java</a:t>
            </a:r>
          </a:p>
        </p:txBody>
      </p:sp>
    </p:spTree>
    <p:extLst>
      <p:ext uri="{BB962C8B-B14F-4D97-AF65-F5344CB8AC3E}">
        <p14:creationId xmlns:p14="http://schemas.microsoft.com/office/powerpoint/2010/main" val="2791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B4CCD-0108-4C05-9A2A-B6DED957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34"/>
            <a:ext cx="9144000" cy="52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5386-3502-49C7-87E0-93CDE185232C}"/>
              </a:ext>
            </a:extLst>
          </p:cNvPr>
          <p:cNvSpPr txBox="1"/>
          <p:nvPr/>
        </p:nvSpPr>
        <p:spPr>
          <a:xfrm>
            <a:off x="152400" y="-76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method then just kicks off waits for the workers…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4EFC9-03A6-4E25-B50C-B4D0CF290C2E}"/>
              </a:ext>
            </a:extLst>
          </p:cNvPr>
          <p:cNvSpPr txBox="1"/>
          <p:nvPr/>
        </p:nvSpPr>
        <p:spPr>
          <a:xfrm>
            <a:off x="547072" y="5449669"/>
            <a:ext cx="852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buys about a factor of two on our four-core box…</a:t>
            </a:r>
          </a:p>
          <a:p>
            <a:r>
              <a:rPr lang="en-US" dirty="0"/>
              <a:t>(so the parallel parsing gained us more time than the 1.4 million lock requests on the 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358D-F5A3-4F5D-922D-AD0B45F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172200"/>
            <a:ext cx="53340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81200" y="609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to a Semaphore is a Blocking Queue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26"/>
            <a:ext cx="9144000" cy="599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985</Words>
  <Application>Microsoft Office PowerPoint</Application>
  <PresentationFormat>On-screen Show (4:3)</PresentationFormat>
  <Paragraphs>141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210</cp:revision>
  <dcterms:created xsi:type="dcterms:W3CDTF">2006-08-16T00:00:00Z</dcterms:created>
  <dcterms:modified xsi:type="dcterms:W3CDTF">2018-11-06T21:14:06Z</dcterms:modified>
</cp:coreProperties>
</file>