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9"/>
  </p:notesMasterIdLst>
  <p:sldIdLst>
    <p:sldId id="256" r:id="rId2"/>
    <p:sldId id="258" r:id="rId3"/>
    <p:sldId id="277" r:id="rId4"/>
    <p:sldId id="259" r:id="rId5"/>
    <p:sldId id="257" r:id="rId6"/>
    <p:sldId id="261" r:id="rId7"/>
    <p:sldId id="260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Domine" panose="020B0604020202020204" charset="0"/>
      <p:regular r:id="rId11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ина Болдова" initials="ПБ" lastIdx="1" clrIdx="0">
    <p:extLst>
      <p:ext uri="{19B8F6BF-5375-455C-9EA6-DF929625EA0E}">
        <p15:presenceInfo xmlns:p15="http://schemas.microsoft.com/office/powerpoint/2012/main" userId="7b9e4c4eba4601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D886DA-D23C-4872-8795-2ED8FF102598}">
  <a:tblStyle styleId="{4ED886DA-D23C-4872-8795-2ED8FF1025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aacf80043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aacf80043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b54ade37a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b54ade37a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093daabde8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093daabde8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aacf80043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aacf80043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093daabde8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1093daabde8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aacf80043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aacf80043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21" y="1440026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335208">
            <a:off x="6362847" y="2396734"/>
            <a:ext cx="2866637" cy="2611557"/>
          </a:xfrm>
          <a:custGeom>
            <a:avLst/>
            <a:gdLst/>
            <a:ahLst/>
            <a:cxnLst/>
            <a:rect l="l" t="t" r="r" b="b"/>
            <a:pathLst>
              <a:path w="83556" h="76121" extrusionOk="0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4524" y="2291425"/>
            <a:ext cx="2715067" cy="2283336"/>
          </a:xfrm>
          <a:custGeom>
            <a:avLst/>
            <a:gdLst/>
            <a:ahLst/>
            <a:cxnLst/>
            <a:rect l="l" t="t" r="r" b="b"/>
            <a:pathLst>
              <a:path w="72751" h="66555" extrusionOk="0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5275" y="3060400"/>
            <a:ext cx="3378774" cy="1942765"/>
          </a:xfrm>
          <a:custGeom>
            <a:avLst/>
            <a:gdLst/>
            <a:ahLst/>
            <a:cxnLst/>
            <a:rect l="l" t="t" r="r" b="b"/>
            <a:pathLst>
              <a:path w="93092" h="56628" extrusionOk="0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51272" y="2568202"/>
            <a:ext cx="660385" cy="2296304"/>
            <a:chOff x="2328047" y="2701577"/>
            <a:chExt cx="660385" cy="2296304"/>
          </a:xfrm>
        </p:grpSpPr>
        <p:sp>
          <p:nvSpPr>
            <p:cNvPr id="14" name="Google Shape;14;p2"/>
            <p:cNvSpPr/>
            <p:nvPr/>
          </p:nvSpPr>
          <p:spPr>
            <a:xfrm>
              <a:off x="2328047" y="2701577"/>
              <a:ext cx="660385" cy="2296304"/>
            </a:xfrm>
            <a:custGeom>
              <a:avLst/>
              <a:gdLst/>
              <a:ahLst/>
              <a:cxnLst/>
              <a:rect l="l" t="t" r="r" b="b"/>
              <a:pathLst>
                <a:path w="19249" h="66933" extrusionOk="0">
                  <a:moveTo>
                    <a:pt x="7698" y="0"/>
                  </a:moveTo>
                  <a:lnTo>
                    <a:pt x="5986" y="1492"/>
                  </a:lnTo>
                  <a:lnTo>
                    <a:pt x="6417" y="5555"/>
                  </a:lnTo>
                  <a:lnTo>
                    <a:pt x="4705" y="6836"/>
                  </a:lnTo>
                  <a:lnTo>
                    <a:pt x="4705" y="24373"/>
                  </a:lnTo>
                  <a:lnTo>
                    <a:pt x="2784" y="25444"/>
                  </a:lnTo>
                  <a:lnTo>
                    <a:pt x="2563" y="37205"/>
                  </a:lnTo>
                  <a:lnTo>
                    <a:pt x="851" y="38066"/>
                  </a:lnTo>
                  <a:lnTo>
                    <a:pt x="1" y="53250"/>
                  </a:lnTo>
                  <a:lnTo>
                    <a:pt x="5346" y="66933"/>
                  </a:lnTo>
                  <a:lnTo>
                    <a:pt x="14114" y="66292"/>
                  </a:lnTo>
                  <a:lnTo>
                    <a:pt x="19249" y="54741"/>
                  </a:lnTo>
                  <a:lnTo>
                    <a:pt x="11762" y="42980"/>
                  </a:lnTo>
                  <a:lnTo>
                    <a:pt x="12402" y="20530"/>
                  </a:lnTo>
                  <a:lnTo>
                    <a:pt x="11552" y="19458"/>
                  </a:lnTo>
                  <a:lnTo>
                    <a:pt x="11982" y="9619"/>
                  </a:lnTo>
                  <a:lnTo>
                    <a:pt x="10911" y="8338"/>
                  </a:lnTo>
                  <a:lnTo>
                    <a:pt x="10691" y="4484"/>
                  </a:lnTo>
                  <a:lnTo>
                    <a:pt x="9620" y="2993"/>
                  </a:lnTo>
                  <a:lnTo>
                    <a:pt x="10271" y="420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92112" y="2701577"/>
              <a:ext cx="87244" cy="111705"/>
            </a:xfrm>
            <a:custGeom>
              <a:avLst/>
              <a:gdLst/>
              <a:ahLst/>
              <a:cxnLst/>
              <a:rect l="l" t="t" r="r" b="b"/>
              <a:pathLst>
                <a:path w="2543" h="3256" extrusionOk="0">
                  <a:moveTo>
                    <a:pt x="1" y="0"/>
                  </a:moveTo>
                  <a:lnTo>
                    <a:pt x="452" y="3256"/>
                  </a:lnTo>
                  <a:lnTo>
                    <a:pt x="1923" y="2993"/>
                  </a:lnTo>
                  <a:lnTo>
                    <a:pt x="2542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35374" y="2855412"/>
              <a:ext cx="103780" cy="176203"/>
            </a:xfrm>
            <a:custGeom>
              <a:avLst/>
              <a:gdLst/>
              <a:ahLst/>
              <a:cxnLst/>
              <a:rect l="l" t="t" r="r" b="b"/>
              <a:pathLst>
                <a:path w="3025" h="5136" extrusionOk="0">
                  <a:moveTo>
                    <a:pt x="1733" y="0"/>
                  </a:moveTo>
                  <a:lnTo>
                    <a:pt x="0" y="609"/>
                  </a:lnTo>
                  <a:lnTo>
                    <a:pt x="557" y="3823"/>
                  </a:lnTo>
                  <a:lnTo>
                    <a:pt x="3024" y="5135"/>
                  </a:lnTo>
                  <a:lnTo>
                    <a:pt x="1964" y="3917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92" y="3380146"/>
              <a:ext cx="180869" cy="967334"/>
            </a:xfrm>
            <a:custGeom>
              <a:avLst/>
              <a:gdLst/>
              <a:ahLst/>
              <a:cxnLst/>
              <a:rect l="l" t="t" r="r" b="b"/>
              <a:pathLst>
                <a:path w="5272" h="28196" extrusionOk="0">
                  <a:moveTo>
                    <a:pt x="1092" y="1"/>
                  </a:moveTo>
                  <a:lnTo>
                    <a:pt x="0" y="23460"/>
                  </a:lnTo>
                  <a:lnTo>
                    <a:pt x="5272" y="28196"/>
                  </a:lnTo>
                  <a:lnTo>
                    <a:pt x="5272" y="28196"/>
                  </a:lnTo>
                  <a:lnTo>
                    <a:pt x="1964" y="22966"/>
                  </a:lnTo>
                  <a:lnTo>
                    <a:pt x="2604" y="516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15977" y="2730739"/>
              <a:ext cx="149889" cy="1247249"/>
            </a:xfrm>
            <a:custGeom>
              <a:avLst/>
              <a:gdLst/>
              <a:ahLst/>
              <a:cxnLst/>
              <a:rect l="l" t="t" r="r" b="b"/>
              <a:pathLst>
                <a:path w="4369" h="36355" extrusionOk="0">
                  <a:moveTo>
                    <a:pt x="4043" y="1"/>
                  </a:moveTo>
                  <a:lnTo>
                    <a:pt x="3423" y="642"/>
                  </a:lnTo>
                  <a:lnTo>
                    <a:pt x="3854" y="4705"/>
                  </a:lnTo>
                  <a:lnTo>
                    <a:pt x="2142" y="5986"/>
                  </a:lnTo>
                  <a:lnTo>
                    <a:pt x="2142" y="23523"/>
                  </a:lnTo>
                  <a:lnTo>
                    <a:pt x="221" y="24594"/>
                  </a:lnTo>
                  <a:lnTo>
                    <a:pt x="0" y="36355"/>
                  </a:lnTo>
                  <a:lnTo>
                    <a:pt x="683" y="24940"/>
                  </a:lnTo>
                  <a:lnTo>
                    <a:pt x="2499" y="23680"/>
                  </a:lnTo>
                  <a:lnTo>
                    <a:pt x="2552" y="6154"/>
                  </a:lnTo>
                  <a:lnTo>
                    <a:pt x="4368" y="4558"/>
                  </a:lnTo>
                  <a:lnTo>
                    <a:pt x="3822" y="883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76350" y="3617726"/>
            <a:ext cx="9141458" cy="3539904"/>
          </a:xfrm>
          <a:custGeom>
            <a:avLst/>
            <a:gdLst/>
            <a:ahLst/>
            <a:cxnLst/>
            <a:rect l="l" t="t" r="r" b="b"/>
            <a:pathLst>
              <a:path w="63837" h="24720" extrusionOk="0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675" y="4233927"/>
            <a:ext cx="9144036" cy="3993848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5668049" y="147974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578325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314233" y="92441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228018" y="276850"/>
            <a:ext cx="1368376" cy="1495526"/>
          </a:xfrm>
          <a:custGeom>
            <a:avLst/>
            <a:gdLst/>
            <a:ahLst/>
            <a:cxnLst/>
            <a:rect l="l" t="t" r="r" b="b"/>
            <a:pathLst>
              <a:path w="38592" h="42178" extrusionOk="0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3078010"/>
            <a:ext cx="2386318" cy="1996991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3675" y="4718977"/>
            <a:ext cx="9144042" cy="1230724"/>
          </a:xfrm>
          <a:custGeom>
            <a:avLst/>
            <a:gdLst/>
            <a:ahLst/>
            <a:cxnLst/>
            <a:rect l="l" t="t" r="r" b="b"/>
            <a:pathLst>
              <a:path w="63874" h="17260" extrusionOk="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6537" y="3607058"/>
            <a:ext cx="1933681" cy="1620804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6443210" y="1311230"/>
            <a:ext cx="2452677" cy="1670638"/>
            <a:chOff x="6479785" y="1632505"/>
            <a:chExt cx="2452677" cy="1670638"/>
          </a:xfrm>
        </p:grpSpPr>
        <p:sp>
          <p:nvSpPr>
            <p:cNvPr id="29" name="Google Shape;29;p2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40954" y="2109310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70437" y="2248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5062875" y="1870525"/>
            <a:ext cx="4081193" cy="3269141"/>
          </a:xfrm>
          <a:custGeom>
            <a:avLst/>
            <a:gdLst/>
            <a:ahLst/>
            <a:cxnLst/>
            <a:rect l="l" t="t" r="r" b="b"/>
            <a:pathLst>
              <a:path w="53424" h="42794" extrusionOk="0">
                <a:moveTo>
                  <a:pt x="53387" y="18617"/>
                </a:moveTo>
                <a:cubicBezTo>
                  <a:pt x="53297" y="18762"/>
                  <a:pt x="53224" y="18889"/>
                  <a:pt x="53134" y="19016"/>
                </a:cubicBezTo>
                <a:cubicBezTo>
                  <a:pt x="53134" y="19034"/>
                  <a:pt x="53134" y="19034"/>
                  <a:pt x="53134" y="19052"/>
                </a:cubicBezTo>
                <a:lnTo>
                  <a:pt x="53134" y="19052"/>
                </a:lnTo>
                <a:cubicBezTo>
                  <a:pt x="53116" y="19106"/>
                  <a:pt x="53116" y="19179"/>
                  <a:pt x="53134" y="19251"/>
                </a:cubicBezTo>
                <a:cubicBezTo>
                  <a:pt x="53152" y="19269"/>
                  <a:pt x="53170" y="19306"/>
                  <a:pt x="53188" y="19306"/>
                </a:cubicBezTo>
                <a:cubicBezTo>
                  <a:pt x="53188" y="19342"/>
                  <a:pt x="53206" y="19378"/>
                  <a:pt x="53224" y="19396"/>
                </a:cubicBezTo>
                <a:cubicBezTo>
                  <a:pt x="53242" y="19414"/>
                  <a:pt x="53260" y="19432"/>
                  <a:pt x="53297" y="19432"/>
                </a:cubicBezTo>
                <a:lnTo>
                  <a:pt x="53297" y="19577"/>
                </a:lnTo>
                <a:lnTo>
                  <a:pt x="53297" y="19776"/>
                </a:lnTo>
                <a:lnTo>
                  <a:pt x="53297" y="20157"/>
                </a:lnTo>
                <a:lnTo>
                  <a:pt x="53297" y="20555"/>
                </a:lnTo>
                <a:lnTo>
                  <a:pt x="53297" y="20736"/>
                </a:lnTo>
                <a:cubicBezTo>
                  <a:pt x="53297" y="20772"/>
                  <a:pt x="53297" y="20827"/>
                  <a:pt x="53297" y="20863"/>
                </a:cubicBezTo>
                <a:cubicBezTo>
                  <a:pt x="53224" y="20881"/>
                  <a:pt x="53170" y="20935"/>
                  <a:pt x="53170" y="21008"/>
                </a:cubicBezTo>
                <a:cubicBezTo>
                  <a:pt x="53170" y="21044"/>
                  <a:pt x="53170" y="21080"/>
                  <a:pt x="53170" y="21135"/>
                </a:cubicBezTo>
                <a:cubicBezTo>
                  <a:pt x="53170" y="21171"/>
                  <a:pt x="53170" y="21225"/>
                  <a:pt x="53188" y="21261"/>
                </a:cubicBezTo>
                <a:cubicBezTo>
                  <a:pt x="53206" y="21280"/>
                  <a:pt x="53206" y="21298"/>
                  <a:pt x="53224" y="21298"/>
                </a:cubicBezTo>
                <a:cubicBezTo>
                  <a:pt x="53242" y="21316"/>
                  <a:pt x="53278" y="21352"/>
                  <a:pt x="53333" y="21370"/>
                </a:cubicBezTo>
                <a:cubicBezTo>
                  <a:pt x="53369" y="21388"/>
                  <a:pt x="53387" y="21424"/>
                  <a:pt x="53405" y="21479"/>
                </a:cubicBezTo>
                <a:cubicBezTo>
                  <a:pt x="53387" y="21587"/>
                  <a:pt x="53387" y="21696"/>
                  <a:pt x="53369" y="21805"/>
                </a:cubicBezTo>
                <a:cubicBezTo>
                  <a:pt x="53333" y="21805"/>
                  <a:pt x="53315" y="21805"/>
                  <a:pt x="53278" y="21823"/>
                </a:cubicBezTo>
                <a:lnTo>
                  <a:pt x="53278" y="21823"/>
                </a:lnTo>
                <a:cubicBezTo>
                  <a:pt x="53260" y="21841"/>
                  <a:pt x="53260" y="21859"/>
                  <a:pt x="53260" y="21877"/>
                </a:cubicBezTo>
                <a:lnTo>
                  <a:pt x="53260" y="22167"/>
                </a:lnTo>
                <a:cubicBezTo>
                  <a:pt x="53242" y="22239"/>
                  <a:pt x="53260" y="22294"/>
                  <a:pt x="53260" y="22366"/>
                </a:cubicBezTo>
                <a:lnTo>
                  <a:pt x="53188" y="22366"/>
                </a:lnTo>
                <a:lnTo>
                  <a:pt x="53134" y="22366"/>
                </a:lnTo>
                <a:lnTo>
                  <a:pt x="53134" y="22276"/>
                </a:lnTo>
                <a:cubicBezTo>
                  <a:pt x="53134" y="22203"/>
                  <a:pt x="53134" y="22131"/>
                  <a:pt x="53134" y="22058"/>
                </a:cubicBezTo>
                <a:cubicBezTo>
                  <a:pt x="53152" y="21986"/>
                  <a:pt x="53152" y="21913"/>
                  <a:pt x="53134" y="21859"/>
                </a:cubicBezTo>
                <a:cubicBezTo>
                  <a:pt x="53116" y="21805"/>
                  <a:pt x="53061" y="21768"/>
                  <a:pt x="53007" y="21787"/>
                </a:cubicBezTo>
                <a:cubicBezTo>
                  <a:pt x="52934" y="21750"/>
                  <a:pt x="52844" y="21750"/>
                  <a:pt x="52771" y="21732"/>
                </a:cubicBezTo>
                <a:cubicBezTo>
                  <a:pt x="52735" y="21732"/>
                  <a:pt x="52681" y="21732"/>
                  <a:pt x="52645" y="21732"/>
                </a:cubicBezTo>
                <a:cubicBezTo>
                  <a:pt x="52608" y="21732"/>
                  <a:pt x="52572" y="21750"/>
                  <a:pt x="52518" y="21768"/>
                </a:cubicBezTo>
                <a:cubicBezTo>
                  <a:pt x="52518" y="21768"/>
                  <a:pt x="52500" y="21787"/>
                  <a:pt x="52500" y="21805"/>
                </a:cubicBezTo>
                <a:cubicBezTo>
                  <a:pt x="52500" y="21805"/>
                  <a:pt x="52500" y="21805"/>
                  <a:pt x="52500" y="21823"/>
                </a:cubicBezTo>
                <a:cubicBezTo>
                  <a:pt x="52500" y="21913"/>
                  <a:pt x="52500" y="22004"/>
                  <a:pt x="52500" y="22113"/>
                </a:cubicBezTo>
                <a:lnTo>
                  <a:pt x="52500" y="22330"/>
                </a:lnTo>
                <a:cubicBezTo>
                  <a:pt x="52464" y="22312"/>
                  <a:pt x="52409" y="22312"/>
                  <a:pt x="52355" y="22330"/>
                </a:cubicBezTo>
                <a:lnTo>
                  <a:pt x="52355" y="22257"/>
                </a:lnTo>
                <a:lnTo>
                  <a:pt x="52355" y="22094"/>
                </a:lnTo>
                <a:lnTo>
                  <a:pt x="52355" y="21931"/>
                </a:lnTo>
                <a:lnTo>
                  <a:pt x="52355" y="21768"/>
                </a:lnTo>
                <a:cubicBezTo>
                  <a:pt x="52355" y="21750"/>
                  <a:pt x="52337" y="21714"/>
                  <a:pt x="52301" y="21714"/>
                </a:cubicBezTo>
                <a:cubicBezTo>
                  <a:pt x="52210" y="21714"/>
                  <a:pt x="52119" y="21696"/>
                  <a:pt x="52029" y="21696"/>
                </a:cubicBezTo>
                <a:lnTo>
                  <a:pt x="52011" y="21660"/>
                </a:lnTo>
                <a:lnTo>
                  <a:pt x="51902" y="21479"/>
                </a:lnTo>
                <a:cubicBezTo>
                  <a:pt x="51830" y="21352"/>
                  <a:pt x="51757" y="21225"/>
                  <a:pt x="51685" y="21098"/>
                </a:cubicBezTo>
                <a:cubicBezTo>
                  <a:pt x="51558" y="20845"/>
                  <a:pt x="51449" y="20573"/>
                  <a:pt x="51341" y="20302"/>
                </a:cubicBezTo>
                <a:cubicBezTo>
                  <a:pt x="51160" y="19758"/>
                  <a:pt x="51033" y="19179"/>
                  <a:pt x="50997" y="18599"/>
                </a:cubicBezTo>
                <a:cubicBezTo>
                  <a:pt x="50979" y="18436"/>
                  <a:pt x="50960" y="18273"/>
                  <a:pt x="50960" y="18110"/>
                </a:cubicBezTo>
                <a:lnTo>
                  <a:pt x="50960" y="17857"/>
                </a:lnTo>
                <a:lnTo>
                  <a:pt x="50960" y="17621"/>
                </a:lnTo>
                <a:cubicBezTo>
                  <a:pt x="50960" y="17603"/>
                  <a:pt x="50960" y="17603"/>
                  <a:pt x="50960" y="17603"/>
                </a:cubicBezTo>
                <a:cubicBezTo>
                  <a:pt x="51015" y="17549"/>
                  <a:pt x="51069" y="17513"/>
                  <a:pt x="51105" y="17477"/>
                </a:cubicBezTo>
                <a:cubicBezTo>
                  <a:pt x="51178" y="17404"/>
                  <a:pt x="51214" y="17314"/>
                  <a:pt x="51214" y="17223"/>
                </a:cubicBezTo>
                <a:cubicBezTo>
                  <a:pt x="51214" y="17151"/>
                  <a:pt x="51214" y="17096"/>
                  <a:pt x="51196" y="17060"/>
                </a:cubicBezTo>
                <a:cubicBezTo>
                  <a:pt x="51196" y="17042"/>
                  <a:pt x="51196" y="17024"/>
                  <a:pt x="51196" y="17006"/>
                </a:cubicBezTo>
                <a:cubicBezTo>
                  <a:pt x="51250" y="17006"/>
                  <a:pt x="51286" y="16969"/>
                  <a:pt x="51305" y="16933"/>
                </a:cubicBezTo>
                <a:cubicBezTo>
                  <a:pt x="51341" y="16879"/>
                  <a:pt x="51359" y="16806"/>
                  <a:pt x="51341" y="16752"/>
                </a:cubicBezTo>
                <a:cubicBezTo>
                  <a:pt x="51323" y="16662"/>
                  <a:pt x="51250" y="16571"/>
                  <a:pt x="51160" y="16535"/>
                </a:cubicBezTo>
                <a:lnTo>
                  <a:pt x="51160" y="16444"/>
                </a:lnTo>
                <a:lnTo>
                  <a:pt x="51160" y="16299"/>
                </a:lnTo>
                <a:lnTo>
                  <a:pt x="51160" y="16155"/>
                </a:lnTo>
                <a:cubicBezTo>
                  <a:pt x="51160" y="16118"/>
                  <a:pt x="51160" y="16064"/>
                  <a:pt x="51160" y="16028"/>
                </a:cubicBezTo>
                <a:cubicBezTo>
                  <a:pt x="51142" y="15955"/>
                  <a:pt x="51087" y="15901"/>
                  <a:pt x="51033" y="15883"/>
                </a:cubicBezTo>
                <a:lnTo>
                  <a:pt x="50960" y="15847"/>
                </a:lnTo>
                <a:lnTo>
                  <a:pt x="50942" y="15847"/>
                </a:lnTo>
                <a:lnTo>
                  <a:pt x="50942" y="15285"/>
                </a:lnTo>
                <a:cubicBezTo>
                  <a:pt x="50942" y="15177"/>
                  <a:pt x="50942" y="15068"/>
                  <a:pt x="50906" y="14977"/>
                </a:cubicBezTo>
                <a:cubicBezTo>
                  <a:pt x="50852" y="14905"/>
                  <a:pt x="50797" y="14869"/>
                  <a:pt x="50725" y="14833"/>
                </a:cubicBezTo>
                <a:cubicBezTo>
                  <a:pt x="50707" y="14814"/>
                  <a:pt x="50653" y="14814"/>
                  <a:pt x="50634" y="14796"/>
                </a:cubicBezTo>
                <a:cubicBezTo>
                  <a:pt x="50598" y="14778"/>
                  <a:pt x="50580" y="14760"/>
                  <a:pt x="50562" y="14742"/>
                </a:cubicBezTo>
                <a:cubicBezTo>
                  <a:pt x="50580" y="14706"/>
                  <a:pt x="50580" y="14651"/>
                  <a:pt x="50562" y="14615"/>
                </a:cubicBezTo>
                <a:cubicBezTo>
                  <a:pt x="50562" y="14561"/>
                  <a:pt x="50562" y="14525"/>
                  <a:pt x="50544" y="14470"/>
                </a:cubicBezTo>
                <a:lnTo>
                  <a:pt x="50580" y="14470"/>
                </a:lnTo>
                <a:lnTo>
                  <a:pt x="50725" y="14470"/>
                </a:lnTo>
                <a:cubicBezTo>
                  <a:pt x="50761" y="14470"/>
                  <a:pt x="50779" y="14452"/>
                  <a:pt x="50797" y="14434"/>
                </a:cubicBezTo>
                <a:cubicBezTo>
                  <a:pt x="50834" y="14325"/>
                  <a:pt x="50834" y="14217"/>
                  <a:pt x="50779" y="14126"/>
                </a:cubicBezTo>
                <a:cubicBezTo>
                  <a:pt x="50743" y="14054"/>
                  <a:pt x="50671" y="14018"/>
                  <a:pt x="50598" y="13999"/>
                </a:cubicBezTo>
                <a:lnTo>
                  <a:pt x="50598" y="13981"/>
                </a:lnTo>
                <a:cubicBezTo>
                  <a:pt x="50653" y="13999"/>
                  <a:pt x="50725" y="13963"/>
                  <a:pt x="50743" y="13927"/>
                </a:cubicBezTo>
                <a:cubicBezTo>
                  <a:pt x="50797" y="13836"/>
                  <a:pt x="50725" y="13764"/>
                  <a:pt x="50689" y="13710"/>
                </a:cubicBezTo>
                <a:cubicBezTo>
                  <a:pt x="50634" y="13637"/>
                  <a:pt x="50580" y="13583"/>
                  <a:pt x="50526" y="13547"/>
                </a:cubicBezTo>
                <a:cubicBezTo>
                  <a:pt x="50508" y="13511"/>
                  <a:pt x="50472" y="13492"/>
                  <a:pt x="50435" y="13474"/>
                </a:cubicBezTo>
                <a:cubicBezTo>
                  <a:pt x="50417" y="13456"/>
                  <a:pt x="50399" y="13456"/>
                  <a:pt x="50381" y="13438"/>
                </a:cubicBezTo>
                <a:lnTo>
                  <a:pt x="50381" y="13329"/>
                </a:lnTo>
                <a:lnTo>
                  <a:pt x="50381" y="13130"/>
                </a:lnTo>
                <a:lnTo>
                  <a:pt x="50381" y="12750"/>
                </a:lnTo>
                <a:lnTo>
                  <a:pt x="50381" y="11989"/>
                </a:lnTo>
                <a:lnTo>
                  <a:pt x="50381" y="10486"/>
                </a:lnTo>
                <a:lnTo>
                  <a:pt x="50381" y="10052"/>
                </a:lnTo>
                <a:lnTo>
                  <a:pt x="50381" y="9834"/>
                </a:lnTo>
                <a:cubicBezTo>
                  <a:pt x="50381" y="9762"/>
                  <a:pt x="50381" y="9689"/>
                  <a:pt x="50363" y="9617"/>
                </a:cubicBezTo>
                <a:cubicBezTo>
                  <a:pt x="50363" y="9599"/>
                  <a:pt x="50363" y="9599"/>
                  <a:pt x="50345" y="9599"/>
                </a:cubicBezTo>
                <a:cubicBezTo>
                  <a:pt x="50345" y="9563"/>
                  <a:pt x="50327" y="9526"/>
                  <a:pt x="50309" y="9508"/>
                </a:cubicBezTo>
                <a:lnTo>
                  <a:pt x="50236" y="9382"/>
                </a:lnTo>
                <a:lnTo>
                  <a:pt x="50182" y="9273"/>
                </a:lnTo>
                <a:cubicBezTo>
                  <a:pt x="50164" y="9255"/>
                  <a:pt x="50146" y="9219"/>
                  <a:pt x="50127" y="9200"/>
                </a:cubicBezTo>
                <a:cubicBezTo>
                  <a:pt x="50127" y="9164"/>
                  <a:pt x="50109" y="9146"/>
                  <a:pt x="50073" y="9146"/>
                </a:cubicBezTo>
                <a:lnTo>
                  <a:pt x="49747" y="9164"/>
                </a:lnTo>
                <a:lnTo>
                  <a:pt x="49620" y="9164"/>
                </a:lnTo>
                <a:cubicBezTo>
                  <a:pt x="49584" y="9164"/>
                  <a:pt x="49566" y="9164"/>
                  <a:pt x="49530" y="9182"/>
                </a:cubicBezTo>
                <a:cubicBezTo>
                  <a:pt x="49530" y="9128"/>
                  <a:pt x="49512" y="9092"/>
                  <a:pt x="49512" y="9056"/>
                </a:cubicBezTo>
                <a:lnTo>
                  <a:pt x="49475" y="8856"/>
                </a:lnTo>
                <a:lnTo>
                  <a:pt x="49439" y="8657"/>
                </a:lnTo>
                <a:cubicBezTo>
                  <a:pt x="49421" y="8621"/>
                  <a:pt x="49421" y="8567"/>
                  <a:pt x="49403" y="8512"/>
                </a:cubicBezTo>
                <a:lnTo>
                  <a:pt x="49403" y="8096"/>
                </a:lnTo>
                <a:lnTo>
                  <a:pt x="49403" y="7752"/>
                </a:lnTo>
                <a:lnTo>
                  <a:pt x="49403" y="7571"/>
                </a:lnTo>
                <a:cubicBezTo>
                  <a:pt x="49403" y="7498"/>
                  <a:pt x="49403" y="7498"/>
                  <a:pt x="49385" y="7462"/>
                </a:cubicBezTo>
                <a:cubicBezTo>
                  <a:pt x="49385" y="7444"/>
                  <a:pt x="49367" y="7426"/>
                  <a:pt x="49349" y="7408"/>
                </a:cubicBezTo>
                <a:cubicBezTo>
                  <a:pt x="49349" y="7390"/>
                  <a:pt x="49313" y="7390"/>
                  <a:pt x="49313" y="7408"/>
                </a:cubicBezTo>
                <a:cubicBezTo>
                  <a:pt x="49294" y="7426"/>
                  <a:pt x="49276" y="7444"/>
                  <a:pt x="49276" y="7462"/>
                </a:cubicBezTo>
                <a:cubicBezTo>
                  <a:pt x="49276" y="7480"/>
                  <a:pt x="49258" y="7516"/>
                  <a:pt x="49258" y="7534"/>
                </a:cubicBezTo>
                <a:cubicBezTo>
                  <a:pt x="49258" y="7589"/>
                  <a:pt x="49258" y="7643"/>
                  <a:pt x="49258" y="7697"/>
                </a:cubicBezTo>
                <a:lnTo>
                  <a:pt x="49258" y="8023"/>
                </a:lnTo>
                <a:lnTo>
                  <a:pt x="49258" y="8386"/>
                </a:lnTo>
                <a:lnTo>
                  <a:pt x="49186" y="8331"/>
                </a:lnTo>
                <a:cubicBezTo>
                  <a:pt x="49150" y="8277"/>
                  <a:pt x="49113" y="8223"/>
                  <a:pt x="49077" y="8168"/>
                </a:cubicBezTo>
                <a:cubicBezTo>
                  <a:pt x="49023" y="8078"/>
                  <a:pt x="48968" y="8005"/>
                  <a:pt x="48914" y="7915"/>
                </a:cubicBezTo>
                <a:lnTo>
                  <a:pt x="48914" y="7263"/>
                </a:lnTo>
                <a:lnTo>
                  <a:pt x="48914" y="7009"/>
                </a:lnTo>
                <a:cubicBezTo>
                  <a:pt x="48932" y="6937"/>
                  <a:pt x="48914" y="6864"/>
                  <a:pt x="48878" y="6792"/>
                </a:cubicBezTo>
                <a:cubicBezTo>
                  <a:pt x="48860" y="6774"/>
                  <a:pt x="48842" y="6774"/>
                  <a:pt x="48842" y="6792"/>
                </a:cubicBezTo>
                <a:cubicBezTo>
                  <a:pt x="48824" y="6792"/>
                  <a:pt x="48824" y="6810"/>
                  <a:pt x="48824" y="6810"/>
                </a:cubicBezTo>
                <a:cubicBezTo>
                  <a:pt x="48805" y="6810"/>
                  <a:pt x="48805" y="6828"/>
                  <a:pt x="48805" y="6828"/>
                </a:cubicBezTo>
                <a:cubicBezTo>
                  <a:pt x="48787" y="6882"/>
                  <a:pt x="48787" y="6919"/>
                  <a:pt x="48787" y="6973"/>
                </a:cubicBezTo>
                <a:lnTo>
                  <a:pt x="48787" y="7136"/>
                </a:lnTo>
                <a:lnTo>
                  <a:pt x="48787" y="7933"/>
                </a:lnTo>
                <a:lnTo>
                  <a:pt x="48787" y="8005"/>
                </a:lnTo>
                <a:lnTo>
                  <a:pt x="48787" y="8060"/>
                </a:lnTo>
                <a:lnTo>
                  <a:pt x="48787" y="8060"/>
                </a:lnTo>
                <a:cubicBezTo>
                  <a:pt x="48787" y="8096"/>
                  <a:pt x="48787" y="8114"/>
                  <a:pt x="48769" y="8150"/>
                </a:cubicBezTo>
                <a:cubicBezTo>
                  <a:pt x="48769" y="8168"/>
                  <a:pt x="48769" y="8168"/>
                  <a:pt x="48769" y="8168"/>
                </a:cubicBezTo>
                <a:lnTo>
                  <a:pt x="48769" y="8241"/>
                </a:lnTo>
                <a:cubicBezTo>
                  <a:pt x="48769" y="8259"/>
                  <a:pt x="48751" y="8295"/>
                  <a:pt x="48751" y="8331"/>
                </a:cubicBezTo>
                <a:cubicBezTo>
                  <a:pt x="48751" y="8331"/>
                  <a:pt x="48751" y="8349"/>
                  <a:pt x="48751" y="8349"/>
                </a:cubicBezTo>
                <a:cubicBezTo>
                  <a:pt x="48715" y="8458"/>
                  <a:pt x="48697" y="8549"/>
                  <a:pt x="48679" y="8639"/>
                </a:cubicBezTo>
                <a:cubicBezTo>
                  <a:pt x="48642" y="8838"/>
                  <a:pt x="48588" y="9037"/>
                  <a:pt x="48552" y="9237"/>
                </a:cubicBezTo>
                <a:cubicBezTo>
                  <a:pt x="48461" y="9617"/>
                  <a:pt x="48371" y="10015"/>
                  <a:pt x="48262" y="10396"/>
                </a:cubicBezTo>
                <a:cubicBezTo>
                  <a:pt x="48244" y="10468"/>
                  <a:pt x="48226" y="10522"/>
                  <a:pt x="48208" y="10595"/>
                </a:cubicBezTo>
                <a:cubicBezTo>
                  <a:pt x="48117" y="10595"/>
                  <a:pt x="48027" y="10613"/>
                  <a:pt x="47936" y="10613"/>
                </a:cubicBezTo>
                <a:lnTo>
                  <a:pt x="47556" y="10649"/>
                </a:lnTo>
                <a:lnTo>
                  <a:pt x="46777" y="10704"/>
                </a:lnTo>
                <a:lnTo>
                  <a:pt x="46560" y="10722"/>
                </a:lnTo>
                <a:lnTo>
                  <a:pt x="46451" y="10722"/>
                </a:lnTo>
                <a:lnTo>
                  <a:pt x="46415" y="10722"/>
                </a:lnTo>
                <a:cubicBezTo>
                  <a:pt x="46397" y="10649"/>
                  <a:pt x="46361" y="10595"/>
                  <a:pt x="46343" y="10522"/>
                </a:cubicBezTo>
                <a:lnTo>
                  <a:pt x="46198" y="10215"/>
                </a:lnTo>
                <a:cubicBezTo>
                  <a:pt x="46125" y="10015"/>
                  <a:pt x="46035" y="9816"/>
                  <a:pt x="45944" y="9617"/>
                </a:cubicBezTo>
                <a:cubicBezTo>
                  <a:pt x="45763" y="9200"/>
                  <a:pt x="45600" y="8802"/>
                  <a:pt x="45419" y="8404"/>
                </a:cubicBezTo>
                <a:cubicBezTo>
                  <a:pt x="45310" y="8168"/>
                  <a:pt x="45220" y="7951"/>
                  <a:pt x="45093" y="7715"/>
                </a:cubicBezTo>
                <a:cubicBezTo>
                  <a:pt x="45093" y="7715"/>
                  <a:pt x="45075" y="7715"/>
                  <a:pt x="45075" y="7715"/>
                </a:cubicBezTo>
                <a:cubicBezTo>
                  <a:pt x="45057" y="7715"/>
                  <a:pt x="45039" y="7734"/>
                  <a:pt x="45021" y="7752"/>
                </a:cubicBezTo>
                <a:cubicBezTo>
                  <a:pt x="44984" y="7842"/>
                  <a:pt x="44948" y="7951"/>
                  <a:pt x="44912" y="8060"/>
                </a:cubicBezTo>
                <a:cubicBezTo>
                  <a:pt x="44876" y="8150"/>
                  <a:pt x="44858" y="8186"/>
                  <a:pt x="44839" y="8259"/>
                </a:cubicBezTo>
                <a:lnTo>
                  <a:pt x="44785" y="8132"/>
                </a:lnTo>
                <a:cubicBezTo>
                  <a:pt x="44749" y="8078"/>
                  <a:pt x="44713" y="8005"/>
                  <a:pt x="44676" y="7933"/>
                </a:cubicBezTo>
                <a:cubicBezTo>
                  <a:pt x="44640" y="7860"/>
                  <a:pt x="44586" y="7806"/>
                  <a:pt x="44532" y="7752"/>
                </a:cubicBezTo>
                <a:cubicBezTo>
                  <a:pt x="44550" y="7715"/>
                  <a:pt x="44495" y="7697"/>
                  <a:pt x="44495" y="7715"/>
                </a:cubicBezTo>
                <a:cubicBezTo>
                  <a:pt x="44387" y="7915"/>
                  <a:pt x="44278" y="8096"/>
                  <a:pt x="44188" y="8295"/>
                </a:cubicBezTo>
                <a:cubicBezTo>
                  <a:pt x="44097" y="8512"/>
                  <a:pt x="44025" y="8712"/>
                  <a:pt x="43934" y="8911"/>
                </a:cubicBezTo>
                <a:lnTo>
                  <a:pt x="43862" y="9074"/>
                </a:lnTo>
                <a:cubicBezTo>
                  <a:pt x="43843" y="9128"/>
                  <a:pt x="43825" y="9182"/>
                  <a:pt x="43807" y="9237"/>
                </a:cubicBezTo>
                <a:cubicBezTo>
                  <a:pt x="43699" y="9237"/>
                  <a:pt x="43644" y="9418"/>
                  <a:pt x="43753" y="9472"/>
                </a:cubicBezTo>
                <a:lnTo>
                  <a:pt x="43753" y="9472"/>
                </a:lnTo>
                <a:cubicBezTo>
                  <a:pt x="43753" y="9526"/>
                  <a:pt x="43753" y="9581"/>
                  <a:pt x="43753" y="9635"/>
                </a:cubicBezTo>
                <a:lnTo>
                  <a:pt x="43753" y="10830"/>
                </a:lnTo>
                <a:lnTo>
                  <a:pt x="43753" y="10939"/>
                </a:lnTo>
                <a:cubicBezTo>
                  <a:pt x="43753" y="10939"/>
                  <a:pt x="43753" y="10957"/>
                  <a:pt x="43753" y="10975"/>
                </a:cubicBezTo>
                <a:cubicBezTo>
                  <a:pt x="43717" y="10975"/>
                  <a:pt x="43699" y="10975"/>
                  <a:pt x="43662" y="10975"/>
                </a:cubicBezTo>
                <a:lnTo>
                  <a:pt x="43554" y="10975"/>
                </a:lnTo>
                <a:lnTo>
                  <a:pt x="43427" y="10975"/>
                </a:lnTo>
                <a:lnTo>
                  <a:pt x="43354" y="10975"/>
                </a:lnTo>
                <a:lnTo>
                  <a:pt x="43354" y="10450"/>
                </a:lnTo>
                <a:lnTo>
                  <a:pt x="43354" y="10305"/>
                </a:lnTo>
                <a:cubicBezTo>
                  <a:pt x="43354" y="10287"/>
                  <a:pt x="43354" y="10251"/>
                  <a:pt x="43354" y="10233"/>
                </a:cubicBezTo>
                <a:cubicBezTo>
                  <a:pt x="43427" y="10215"/>
                  <a:pt x="43499" y="10142"/>
                  <a:pt x="43499" y="10052"/>
                </a:cubicBezTo>
                <a:cubicBezTo>
                  <a:pt x="43499" y="9979"/>
                  <a:pt x="43445" y="9907"/>
                  <a:pt x="43373" y="9889"/>
                </a:cubicBezTo>
                <a:lnTo>
                  <a:pt x="43373" y="9689"/>
                </a:lnTo>
                <a:lnTo>
                  <a:pt x="43373" y="9581"/>
                </a:lnTo>
                <a:lnTo>
                  <a:pt x="43373" y="9508"/>
                </a:lnTo>
                <a:cubicBezTo>
                  <a:pt x="43463" y="9454"/>
                  <a:pt x="43554" y="9363"/>
                  <a:pt x="43608" y="9255"/>
                </a:cubicBezTo>
                <a:cubicBezTo>
                  <a:pt x="43644" y="9200"/>
                  <a:pt x="43662" y="9146"/>
                  <a:pt x="43699" y="9092"/>
                </a:cubicBezTo>
                <a:cubicBezTo>
                  <a:pt x="43699" y="9056"/>
                  <a:pt x="43717" y="9037"/>
                  <a:pt x="43717" y="9001"/>
                </a:cubicBezTo>
                <a:cubicBezTo>
                  <a:pt x="43717" y="8983"/>
                  <a:pt x="43735" y="8965"/>
                  <a:pt x="43735" y="8929"/>
                </a:cubicBezTo>
                <a:cubicBezTo>
                  <a:pt x="43735" y="8875"/>
                  <a:pt x="43735" y="8820"/>
                  <a:pt x="43735" y="8766"/>
                </a:cubicBezTo>
                <a:lnTo>
                  <a:pt x="43735" y="8585"/>
                </a:lnTo>
                <a:lnTo>
                  <a:pt x="43735" y="8223"/>
                </a:lnTo>
                <a:lnTo>
                  <a:pt x="43735" y="7860"/>
                </a:lnTo>
                <a:lnTo>
                  <a:pt x="43735" y="7679"/>
                </a:lnTo>
                <a:lnTo>
                  <a:pt x="43735" y="7589"/>
                </a:lnTo>
                <a:cubicBezTo>
                  <a:pt x="43735" y="7571"/>
                  <a:pt x="43735" y="7571"/>
                  <a:pt x="43735" y="7553"/>
                </a:cubicBezTo>
                <a:lnTo>
                  <a:pt x="43735" y="7534"/>
                </a:lnTo>
                <a:cubicBezTo>
                  <a:pt x="43735" y="7498"/>
                  <a:pt x="43717" y="7480"/>
                  <a:pt x="43699" y="7444"/>
                </a:cubicBezTo>
                <a:cubicBezTo>
                  <a:pt x="43699" y="7426"/>
                  <a:pt x="43680" y="7390"/>
                  <a:pt x="43662" y="7353"/>
                </a:cubicBezTo>
                <a:cubicBezTo>
                  <a:pt x="43662" y="7335"/>
                  <a:pt x="43608" y="7245"/>
                  <a:pt x="43590" y="7172"/>
                </a:cubicBezTo>
                <a:cubicBezTo>
                  <a:pt x="43554" y="7064"/>
                  <a:pt x="43499" y="6937"/>
                  <a:pt x="43463" y="6810"/>
                </a:cubicBezTo>
                <a:cubicBezTo>
                  <a:pt x="43391" y="6556"/>
                  <a:pt x="43336" y="6303"/>
                  <a:pt x="43282" y="6049"/>
                </a:cubicBezTo>
                <a:lnTo>
                  <a:pt x="43246" y="5850"/>
                </a:lnTo>
                <a:cubicBezTo>
                  <a:pt x="43246" y="5814"/>
                  <a:pt x="43246" y="5778"/>
                  <a:pt x="43228" y="5742"/>
                </a:cubicBezTo>
                <a:cubicBezTo>
                  <a:pt x="43228" y="5705"/>
                  <a:pt x="43228" y="5669"/>
                  <a:pt x="43210" y="5651"/>
                </a:cubicBezTo>
                <a:cubicBezTo>
                  <a:pt x="43210" y="5651"/>
                  <a:pt x="43210" y="5633"/>
                  <a:pt x="43210" y="5633"/>
                </a:cubicBezTo>
                <a:cubicBezTo>
                  <a:pt x="43210" y="5597"/>
                  <a:pt x="43173" y="5597"/>
                  <a:pt x="43155" y="5633"/>
                </a:cubicBezTo>
                <a:cubicBezTo>
                  <a:pt x="43137" y="5687"/>
                  <a:pt x="43119" y="5760"/>
                  <a:pt x="43119" y="5814"/>
                </a:cubicBezTo>
                <a:lnTo>
                  <a:pt x="43083" y="6013"/>
                </a:lnTo>
                <a:cubicBezTo>
                  <a:pt x="43065" y="6140"/>
                  <a:pt x="43029" y="6285"/>
                  <a:pt x="43010" y="6412"/>
                </a:cubicBezTo>
                <a:cubicBezTo>
                  <a:pt x="42938" y="6665"/>
                  <a:pt x="42884" y="6919"/>
                  <a:pt x="42793" y="7172"/>
                </a:cubicBezTo>
                <a:cubicBezTo>
                  <a:pt x="42775" y="7245"/>
                  <a:pt x="42757" y="7317"/>
                  <a:pt x="42721" y="7371"/>
                </a:cubicBezTo>
                <a:lnTo>
                  <a:pt x="42684" y="7480"/>
                </a:lnTo>
                <a:cubicBezTo>
                  <a:pt x="42684" y="7516"/>
                  <a:pt x="42666" y="7553"/>
                  <a:pt x="42666" y="7589"/>
                </a:cubicBezTo>
                <a:cubicBezTo>
                  <a:pt x="42648" y="7607"/>
                  <a:pt x="42648" y="7607"/>
                  <a:pt x="42666" y="7625"/>
                </a:cubicBezTo>
                <a:cubicBezTo>
                  <a:pt x="42648" y="7643"/>
                  <a:pt x="42648" y="7679"/>
                  <a:pt x="42666" y="7715"/>
                </a:cubicBezTo>
                <a:lnTo>
                  <a:pt x="42666" y="7824"/>
                </a:lnTo>
                <a:lnTo>
                  <a:pt x="42666" y="8041"/>
                </a:lnTo>
                <a:lnTo>
                  <a:pt x="42594" y="8041"/>
                </a:lnTo>
                <a:cubicBezTo>
                  <a:pt x="42576" y="8023"/>
                  <a:pt x="42558" y="8023"/>
                  <a:pt x="42540" y="8041"/>
                </a:cubicBezTo>
                <a:lnTo>
                  <a:pt x="42449" y="8041"/>
                </a:lnTo>
                <a:lnTo>
                  <a:pt x="42250" y="8041"/>
                </a:lnTo>
                <a:lnTo>
                  <a:pt x="42051" y="8041"/>
                </a:lnTo>
                <a:cubicBezTo>
                  <a:pt x="41996" y="8023"/>
                  <a:pt x="41942" y="8023"/>
                  <a:pt x="41888" y="8060"/>
                </a:cubicBezTo>
                <a:cubicBezTo>
                  <a:pt x="41869" y="8060"/>
                  <a:pt x="41869" y="8078"/>
                  <a:pt x="41888" y="8078"/>
                </a:cubicBezTo>
                <a:cubicBezTo>
                  <a:pt x="41869" y="8078"/>
                  <a:pt x="41869" y="8096"/>
                  <a:pt x="41888" y="8096"/>
                </a:cubicBezTo>
                <a:cubicBezTo>
                  <a:pt x="41869" y="8223"/>
                  <a:pt x="41869" y="8331"/>
                  <a:pt x="41869" y="8440"/>
                </a:cubicBezTo>
                <a:cubicBezTo>
                  <a:pt x="41869" y="8567"/>
                  <a:pt x="41869" y="8693"/>
                  <a:pt x="41869" y="8802"/>
                </a:cubicBezTo>
                <a:lnTo>
                  <a:pt x="41869" y="9164"/>
                </a:lnTo>
                <a:lnTo>
                  <a:pt x="41869" y="9327"/>
                </a:lnTo>
                <a:lnTo>
                  <a:pt x="41869" y="9382"/>
                </a:lnTo>
                <a:lnTo>
                  <a:pt x="41797" y="9382"/>
                </a:lnTo>
                <a:lnTo>
                  <a:pt x="41743" y="9400"/>
                </a:lnTo>
                <a:lnTo>
                  <a:pt x="41743" y="9400"/>
                </a:lnTo>
                <a:lnTo>
                  <a:pt x="41743" y="9309"/>
                </a:lnTo>
                <a:lnTo>
                  <a:pt x="41743" y="9146"/>
                </a:lnTo>
                <a:lnTo>
                  <a:pt x="41725" y="8784"/>
                </a:lnTo>
                <a:cubicBezTo>
                  <a:pt x="41725" y="8675"/>
                  <a:pt x="41707" y="8567"/>
                  <a:pt x="41707" y="8440"/>
                </a:cubicBezTo>
                <a:cubicBezTo>
                  <a:pt x="41707" y="8331"/>
                  <a:pt x="41688" y="8241"/>
                  <a:pt x="41688" y="8150"/>
                </a:cubicBezTo>
                <a:lnTo>
                  <a:pt x="41688" y="8132"/>
                </a:lnTo>
                <a:lnTo>
                  <a:pt x="41688" y="7915"/>
                </a:lnTo>
                <a:lnTo>
                  <a:pt x="41688" y="7516"/>
                </a:lnTo>
                <a:lnTo>
                  <a:pt x="41688" y="7118"/>
                </a:lnTo>
                <a:lnTo>
                  <a:pt x="41688" y="6901"/>
                </a:lnTo>
                <a:cubicBezTo>
                  <a:pt x="41688" y="6828"/>
                  <a:pt x="41670" y="6756"/>
                  <a:pt x="41670" y="6701"/>
                </a:cubicBezTo>
                <a:cubicBezTo>
                  <a:pt x="41670" y="6683"/>
                  <a:pt x="41652" y="6683"/>
                  <a:pt x="41634" y="6683"/>
                </a:cubicBezTo>
                <a:lnTo>
                  <a:pt x="41616" y="6683"/>
                </a:lnTo>
                <a:cubicBezTo>
                  <a:pt x="41598" y="6719"/>
                  <a:pt x="41598" y="6774"/>
                  <a:pt x="41598" y="6828"/>
                </a:cubicBezTo>
                <a:lnTo>
                  <a:pt x="41598" y="6973"/>
                </a:lnTo>
                <a:lnTo>
                  <a:pt x="41598" y="7281"/>
                </a:lnTo>
                <a:cubicBezTo>
                  <a:pt x="41598" y="7371"/>
                  <a:pt x="41598" y="7480"/>
                  <a:pt x="41580" y="7589"/>
                </a:cubicBezTo>
                <a:cubicBezTo>
                  <a:pt x="41580" y="7643"/>
                  <a:pt x="41580" y="7679"/>
                  <a:pt x="41562" y="7734"/>
                </a:cubicBezTo>
                <a:cubicBezTo>
                  <a:pt x="41562" y="7788"/>
                  <a:pt x="41562" y="7770"/>
                  <a:pt x="41562" y="7806"/>
                </a:cubicBezTo>
                <a:lnTo>
                  <a:pt x="41525" y="7806"/>
                </a:lnTo>
                <a:lnTo>
                  <a:pt x="41471" y="7806"/>
                </a:lnTo>
                <a:lnTo>
                  <a:pt x="41417" y="7806"/>
                </a:lnTo>
                <a:cubicBezTo>
                  <a:pt x="41381" y="7788"/>
                  <a:pt x="41326" y="7788"/>
                  <a:pt x="41272" y="7806"/>
                </a:cubicBezTo>
                <a:lnTo>
                  <a:pt x="40692" y="7806"/>
                </a:lnTo>
                <a:lnTo>
                  <a:pt x="40692" y="7498"/>
                </a:lnTo>
                <a:lnTo>
                  <a:pt x="40692" y="6774"/>
                </a:lnTo>
                <a:lnTo>
                  <a:pt x="40692" y="6556"/>
                </a:lnTo>
                <a:lnTo>
                  <a:pt x="40692" y="6430"/>
                </a:lnTo>
                <a:lnTo>
                  <a:pt x="40747" y="6394"/>
                </a:lnTo>
                <a:lnTo>
                  <a:pt x="40801" y="6321"/>
                </a:lnTo>
                <a:cubicBezTo>
                  <a:pt x="40837" y="6303"/>
                  <a:pt x="40855" y="6285"/>
                  <a:pt x="40873" y="6249"/>
                </a:cubicBezTo>
                <a:cubicBezTo>
                  <a:pt x="40873" y="6249"/>
                  <a:pt x="40873" y="6231"/>
                  <a:pt x="40873" y="6231"/>
                </a:cubicBezTo>
                <a:cubicBezTo>
                  <a:pt x="40873" y="6194"/>
                  <a:pt x="40873" y="6158"/>
                  <a:pt x="40873" y="6122"/>
                </a:cubicBezTo>
                <a:lnTo>
                  <a:pt x="40928" y="6122"/>
                </a:lnTo>
                <a:cubicBezTo>
                  <a:pt x="40964" y="6122"/>
                  <a:pt x="41018" y="6140"/>
                  <a:pt x="41073" y="6140"/>
                </a:cubicBezTo>
                <a:lnTo>
                  <a:pt x="41218" y="6140"/>
                </a:lnTo>
                <a:cubicBezTo>
                  <a:pt x="41254" y="6140"/>
                  <a:pt x="41308" y="6122"/>
                  <a:pt x="41344" y="6104"/>
                </a:cubicBezTo>
                <a:cubicBezTo>
                  <a:pt x="41362" y="6104"/>
                  <a:pt x="41362" y="6086"/>
                  <a:pt x="41344" y="6068"/>
                </a:cubicBezTo>
                <a:cubicBezTo>
                  <a:pt x="41362" y="6068"/>
                  <a:pt x="41362" y="6049"/>
                  <a:pt x="41344" y="6049"/>
                </a:cubicBezTo>
                <a:cubicBezTo>
                  <a:pt x="41326" y="6031"/>
                  <a:pt x="41290" y="6031"/>
                  <a:pt x="41272" y="6031"/>
                </a:cubicBezTo>
                <a:lnTo>
                  <a:pt x="41199" y="6031"/>
                </a:lnTo>
                <a:lnTo>
                  <a:pt x="41018" y="6031"/>
                </a:lnTo>
                <a:lnTo>
                  <a:pt x="40873" y="6031"/>
                </a:lnTo>
                <a:lnTo>
                  <a:pt x="40873" y="5995"/>
                </a:lnTo>
                <a:lnTo>
                  <a:pt x="40873" y="5850"/>
                </a:lnTo>
                <a:cubicBezTo>
                  <a:pt x="40892" y="5814"/>
                  <a:pt x="40873" y="5778"/>
                  <a:pt x="40873" y="5742"/>
                </a:cubicBezTo>
                <a:cubicBezTo>
                  <a:pt x="40873" y="5723"/>
                  <a:pt x="40873" y="5687"/>
                  <a:pt x="40855" y="5687"/>
                </a:cubicBezTo>
                <a:cubicBezTo>
                  <a:pt x="40801" y="5669"/>
                  <a:pt x="40765" y="5651"/>
                  <a:pt x="40710" y="5615"/>
                </a:cubicBezTo>
                <a:cubicBezTo>
                  <a:pt x="40674" y="5615"/>
                  <a:pt x="40656" y="5597"/>
                  <a:pt x="40620" y="5579"/>
                </a:cubicBezTo>
                <a:cubicBezTo>
                  <a:pt x="40620" y="5560"/>
                  <a:pt x="40620" y="5542"/>
                  <a:pt x="40620" y="5506"/>
                </a:cubicBezTo>
                <a:cubicBezTo>
                  <a:pt x="40620" y="5488"/>
                  <a:pt x="40620" y="5470"/>
                  <a:pt x="40620" y="5452"/>
                </a:cubicBezTo>
                <a:lnTo>
                  <a:pt x="40620" y="5325"/>
                </a:lnTo>
                <a:lnTo>
                  <a:pt x="40620" y="5090"/>
                </a:lnTo>
                <a:cubicBezTo>
                  <a:pt x="40620" y="4945"/>
                  <a:pt x="40620" y="4782"/>
                  <a:pt x="40602" y="4637"/>
                </a:cubicBezTo>
                <a:lnTo>
                  <a:pt x="40602" y="4637"/>
                </a:lnTo>
                <a:cubicBezTo>
                  <a:pt x="40656" y="4619"/>
                  <a:pt x="40710" y="4637"/>
                  <a:pt x="40765" y="4637"/>
                </a:cubicBezTo>
                <a:cubicBezTo>
                  <a:pt x="40819" y="4637"/>
                  <a:pt x="40873" y="4601"/>
                  <a:pt x="40873" y="4546"/>
                </a:cubicBezTo>
                <a:cubicBezTo>
                  <a:pt x="40892" y="4492"/>
                  <a:pt x="40855" y="4438"/>
                  <a:pt x="40819" y="4420"/>
                </a:cubicBezTo>
                <a:cubicBezTo>
                  <a:pt x="40783" y="4420"/>
                  <a:pt x="40765" y="4401"/>
                  <a:pt x="40729" y="4401"/>
                </a:cubicBezTo>
                <a:cubicBezTo>
                  <a:pt x="40710" y="4401"/>
                  <a:pt x="40674" y="4401"/>
                  <a:pt x="40656" y="4401"/>
                </a:cubicBezTo>
                <a:cubicBezTo>
                  <a:pt x="40457" y="3858"/>
                  <a:pt x="40294" y="3315"/>
                  <a:pt x="40167" y="2735"/>
                </a:cubicBezTo>
                <a:cubicBezTo>
                  <a:pt x="40040" y="2174"/>
                  <a:pt x="39968" y="1594"/>
                  <a:pt x="39932" y="997"/>
                </a:cubicBezTo>
                <a:cubicBezTo>
                  <a:pt x="39932" y="834"/>
                  <a:pt x="39914" y="671"/>
                  <a:pt x="39914" y="508"/>
                </a:cubicBezTo>
                <a:lnTo>
                  <a:pt x="39914" y="272"/>
                </a:lnTo>
                <a:cubicBezTo>
                  <a:pt x="39914" y="182"/>
                  <a:pt x="39914" y="110"/>
                  <a:pt x="39896" y="19"/>
                </a:cubicBezTo>
                <a:cubicBezTo>
                  <a:pt x="39896" y="1"/>
                  <a:pt x="39859" y="1"/>
                  <a:pt x="39859" y="19"/>
                </a:cubicBezTo>
                <a:cubicBezTo>
                  <a:pt x="39859" y="37"/>
                  <a:pt x="39859" y="55"/>
                  <a:pt x="39859" y="73"/>
                </a:cubicBezTo>
                <a:lnTo>
                  <a:pt x="39859" y="19"/>
                </a:lnTo>
                <a:cubicBezTo>
                  <a:pt x="39859" y="1"/>
                  <a:pt x="39841" y="1"/>
                  <a:pt x="39841" y="19"/>
                </a:cubicBezTo>
                <a:lnTo>
                  <a:pt x="39841" y="924"/>
                </a:lnTo>
                <a:cubicBezTo>
                  <a:pt x="39841" y="1232"/>
                  <a:pt x="39823" y="1522"/>
                  <a:pt x="39805" y="1830"/>
                </a:cubicBezTo>
                <a:cubicBezTo>
                  <a:pt x="39751" y="2409"/>
                  <a:pt x="39660" y="2971"/>
                  <a:pt x="39497" y="3514"/>
                </a:cubicBezTo>
                <a:cubicBezTo>
                  <a:pt x="39425" y="3822"/>
                  <a:pt x="39316" y="4130"/>
                  <a:pt x="39189" y="4420"/>
                </a:cubicBezTo>
                <a:lnTo>
                  <a:pt x="39189" y="4420"/>
                </a:lnTo>
                <a:cubicBezTo>
                  <a:pt x="39153" y="4420"/>
                  <a:pt x="39135" y="4420"/>
                  <a:pt x="39117" y="4438"/>
                </a:cubicBezTo>
                <a:cubicBezTo>
                  <a:pt x="39081" y="4438"/>
                  <a:pt x="39026" y="4438"/>
                  <a:pt x="38990" y="4438"/>
                </a:cubicBezTo>
                <a:cubicBezTo>
                  <a:pt x="38990" y="4438"/>
                  <a:pt x="38972" y="4456"/>
                  <a:pt x="38972" y="4456"/>
                </a:cubicBezTo>
                <a:cubicBezTo>
                  <a:pt x="38881" y="4474"/>
                  <a:pt x="38827" y="4583"/>
                  <a:pt x="38900" y="4637"/>
                </a:cubicBezTo>
                <a:cubicBezTo>
                  <a:pt x="38954" y="4673"/>
                  <a:pt x="39008" y="4655"/>
                  <a:pt x="39063" y="4655"/>
                </a:cubicBezTo>
                <a:lnTo>
                  <a:pt x="39153" y="4655"/>
                </a:lnTo>
                <a:lnTo>
                  <a:pt x="39153" y="4746"/>
                </a:lnTo>
                <a:lnTo>
                  <a:pt x="39153" y="4890"/>
                </a:lnTo>
                <a:lnTo>
                  <a:pt x="39153" y="5162"/>
                </a:lnTo>
                <a:lnTo>
                  <a:pt x="39153" y="5416"/>
                </a:lnTo>
                <a:lnTo>
                  <a:pt x="39153" y="5560"/>
                </a:lnTo>
                <a:lnTo>
                  <a:pt x="39153" y="5633"/>
                </a:lnTo>
                <a:lnTo>
                  <a:pt x="39044" y="5669"/>
                </a:lnTo>
                <a:cubicBezTo>
                  <a:pt x="38990" y="5687"/>
                  <a:pt x="38936" y="5705"/>
                  <a:pt x="38881" y="5723"/>
                </a:cubicBezTo>
                <a:lnTo>
                  <a:pt x="38881" y="5723"/>
                </a:lnTo>
                <a:lnTo>
                  <a:pt x="38881" y="5723"/>
                </a:lnTo>
                <a:cubicBezTo>
                  <a:pt x="38863" y="5742"/>
                  <a:pt x="38863" y="5760"/>
                  <a:pt x="38863" y="5778"/>
                </a:cubicBezTo>
                <a:lnTo>
                  <a:pt x="38863" y="5850"/>
                </a:lnTo>
                <a:lnTo>
                  <a:pt x="38863" y="6013"/>
                </a:lnTo>
                <a:lnTo>
                  <a:pt x="38863" y="6104"/>
                </a:lnTo>
                <a:lnTo>
                  <a:pt x="38610" y="6104"/>
                </a:lnTo>
                <a:lnTo>
                  <a:pt x="38519" y="6104"/>
                </a:lnTo>
                <a:cubicBezTo>
                  <a:pt x="38501" y="6104"/>
                  <a:pt x="38465" y="6122"/>
                  <a:pt x="38429" y="6122"/>
                </a:cubicBezTo>
                <a:cubicBezTo>
                  <a:pt x="38411" y="6140"/>
                  <a:pt x="38411" y="6158"/>
                  <a:pt x="38429" y="6176"/>
                </a:cubicBezTo>
                <a:lnTo>
                  <a:pt x="38429" y="6176"/>
                </a:lnTo>
                <a:lnTo>
                  <a:pt x="38429" y="6176"/>
                </a:lnTo>
                <a:cubicBezTo>
                  <a:pt x="38501" y="6194"/>
                  <a:pt x="38555" y="6194"/>
                  <a:pt x="38628" y="6194"/>
                </a:cubicBezTo>
                <a:lnTo>
                  <a:pt x="38845" y="6194"/>
                </a:lnTo>
                <a:cubicBezTo>
                  <a:pt x="38845" y="6231"/>
                  <a:pt x="38845" y="6267"/>
                  <a:pt x="38863" y="6285"/>
                </a:cubicBezTo>
                <a:cubicBezTo>
                  <a:pt x="38863" y="6303"/>
                  <a:pt x="38863" y="6303"/>
                  <a:pt x="38863" y="6303"/>
                </a:cubicBezTo>
                <a:cubicBezTo>
                  <a:pt x="38881" y="6339"/>
                  <a:pt x="38900" y="6375"/>
                  <a:pt x="38918" y="6412"/>
                </a:cubicBezTo>
                <a:lnTo>
                  <a:pt x="38990" y="6484"/>
                </a:lnTo>
                <a:lnTo>
                  <a:pt x="38990" y="6629"/>
                </a:lnTo>
                <a:lnTo>
                  <a:pt x="38990" y="7480"/>
                </a:lnTo>
                <a:lnTo>
                  <a:pt x="38990" y="8621"/>
                </a:lnTo>
                <a:lnTo>
                  <a:pt x="38990" y="8947"/>
                </a:lnTo>
                <a:lnTo>
                  <a:pt x="38990" y="9128"/>
                </a:lnTo>
                <a:cubicBezTo>
                  <a:pt x="38954" y="9146"/>
                  <a:pt x="38918" y="9164"/>
                  <a:pt x="38881" y="9182"/>
                </a:cubicBezTo>
                <a:cubicBezTo>
                  <a:pt x="38827" y="9200"/>
                  <a:pt x="38773" y="9200"/>
                  <a:pt x="38755" y="9237"/>
                </a:cubicBezTo>
                <a:cubicBezTo>
                  <a:pt x="38737" y="9291"/>
                  <a:pt x="38737" y="9345"/>
                  <a:pt x="38737" y="9382"/>
                </a:cubicBezTo>
                <a:lnTo>
                  <a:pt x="38737" y="9472"/>
                </a:lnTo>
                <a:cubicBezTo>
                  <a:pt x="38737" y="9490"/>
                  <a:pt x="38755" y="9508"/>
                  <a:pt x="38755" y="9545"/>
                </a:cubicBezTo>
                <a:cubicBezTo>
                  <a:pt x="38773" y="9563"/>
                  <a:pt x="38791" y="9563"/>
                  <a:pt x="38809" y="9545"/>
                </a:cubicBezTo>
                <a:lnTo>
                  <a:pt x="38809" y="9545"/>
                </a:lnTo>
                <a:cubicBezTo>
                  <a:pt x="38827" y="9563"/>
                  <a:pt x="38845" y="9581"/>
                  <a:pt x="38881" y="9599"/>
                </a:cubicBezTo>
                <a:lnTo>
                  <a:pt x="38972" y="9671"/>
                </a:lnTo>
                <a:cubicBezTo>
                  <a:pt x="38954" y="9726"/>
                  <a:pt x="38954" y="9780"/>
                  <a:pt x="38954" y="9834"/>
                </a:cubicBezTo>
                <a:cubicBezTo>
                  <a:pt x="38954" y="9889"/>
                  <a:pt x="38954" y="9943"/>
                  <a:pt x="38936" y="9997"/>
                </a:cubicBezTo>
                <a:cubicBezTo>
                  <a:pt x="38936" y="10106"/>
                  <a:pt x="38918" y="10233"/>
                  <a:pt x="38900" y="10323"/>
                </a:cubicBezTo>
                <a:cubicBezTo>
                  <a:pt x="38881" y="10432"/>
                  <a:pt x="38863" y="10559"/>
                  <a:pt x="38827" y="10649"/>
                </a:cubicBezTo>
                <a:cubicBezTo>
                  <a:pt x="38827" y="10704"/>
                  <a:pt x="38809" y="10758"/>
                  <a:pt x="38791" y="10812"/>
                </a:cubicBezTo>
                <a:lnTo>
                  <a:pt x="38773" y="10921"/>
                </a:lnTo>
                <a:cubicBezTo>
                  <a:pt x="38737" y="10921"/>
                  <a:pt x="38700" y="10939"/>
                  <a:pt x="38682" y="10939"/>
                </a:cubicBezTo>
                <a:lnTo>
                  <a:pt x="38519" y="10975"/>
                </a:lnTo>
                <a:lnTo>
                  <a:pt x="38356" y="11030"/>
                </a:lnTo>
                <a:cubicBezTo>
                  <a:pt x="38302" y="11030"/>
                  <a:pt x="38266" y="11048"/>
                  <a:pt x="38248" y="11102"/>
                </a:cubicBezTo>
                <a:cubicBezTo>
                  <a:pt x="38229" y="11120"/>
                  <a:pt x="38229" y="11156"/>
                  <a:pt x="38229" y="11174"/>
                </a:cubicBezTo>
                <a:lnTo>
                  <a:pt x="38229" y="11174"/>
                </a:lnTo>
                <a:lnTo>
                  <a:pt x="38139" y="11193"/>
                </a:lnTo>
                <a:cubicBezTo>
                  <a:pt x="38085" y="11211"/>
                  <a:pt x="38030" y="11229"/>
                  <a:pt x="37958" y="11229"/>
                </a:cubicBezTo>
                <a:cubicBezTo>
                  <a:pt x="37922" y="11229"/>
                  <a:pt x="37849" y="11229"/>
                  <a:pt x="37813" y="11247"/>
                </a:cubicBezTo>
                <a:cubicBezTo>
                  <a:pt x="37795" y="11283"/>
                  <a:pt x="37795" y="11319"/>
                  <a:pt x="37813" y="11337"/>
                </a:cubicBezTo>
                <a:lnTo>
                  <a:pt x="37813" y="11337"/>
                </a:lnTo>
                <a:cubicBezTo>
                  <a:pt x="37831" y="11356"/>
                  <a:pt x="37849" y="11374"/>
                  <a:pt x="37867" y="11374"/>
                </a:cubicBezTo>
                <a:cubicBezTo>
                  <a:pt x="37904" y="11374"/>
                  <a:pt x="37958" y="11374"/>
                  <a:pt x="37994" y="11374"/>
                </a:cubicBezTo>
                <a:lnTo>
                  <a:pt x="38175" y="11374"/>
                </a:lnTo>
                <a:cubicBezTo>
                  <a:pt x="38193" y="11464"/>
                  <a:pt x="38302" y="11537"/>
                  <a:pt x="38374" y="11591"/>
                </a:cubicBezTo>
                <a:cubicBezTo>
                  <a:pt x="38447" y="11663"/>
                  <a:pt x="38465" y="11681"/>
                  <a:pt x="38519" y="11718"/>
                </a:cubicBezTo>
                <a:lnTo>
                  <a:pt x="38592" y="11790"/>
                </a:lnTo>
                <a:lnTo>
                  <a:pt x="38628" y="11826"/>
                </a:lnTo>
                <a:cubicBezTo>
                  <a:pt x="38592" y="11953"/>
                  <a:pt x="38574" y="12098"/>
                  <a:pt x="38537" y="12225"/>
                </a:cubicBezTo>
                <a:cubicBezTo>
                  <a:pt x="38519" y="12370"/>
                  <a:pt x="38483" y="12533"/>
                  <a:pt x="38447" y="12677"/>
                </a:cubicBezTo>
                <a:cubicBezTo>
                  <a:pt x="38392" y="12985"/>
                  <a:pt x="38320" y="13293"/>
                  <a:pt x="38229" y="13583"/>
                </a:cubicBezTo>
                <a:cubicBezTo>
                  <a:pt x="38211" y="13674"/>
                  <a:pt x="38175" y="13764"/>
                  <a:pt x="38157" y="13836"/>
                </a:cubicBezTo>
                <a:lnTo>
                  <a:pt x="38121" y="13927"/>
                </a:lnTo>
                <a:cubicBezTo>
                  <a:pt x="38103" y="13927"/>
                  <a:pt x="38066" y="13927"/>
                  <a:pt x="38048" y="13927"/>
                </a:cubicBezTo>
                <a:lnTo>
                  <a:pt x="37994" y="13927"/>
                </a:lnTo>
                <a:cubicBezTo>
                  <a:pt x="37976" y="13855"/>
                  <a:pt x="37958" y="13782"/>
                  <a:pt x="37940" y="13710"/>
                </a:cubicBezTo>
                <a:cubicBezTo>
                  <a:pt x="37904" y="13619"/>
                  <a:pt x="37885" y="13511"/>
                  <a:pt x="37849" y="13420"/>
                </a:cubicBezTo>
                <a:cubicBezTo>
                  <a:pt x="37795" y="13239"/>
                  <a:pt x="37759" y="13058"/>
                  <a:pt x="37704" y="12859"/>
                </a:cubicBezTo>
                <a:cubicBezTo>
                  <a:pt x="37614" y="12496"/>
                  <a:pt x="37541" y="12116"/>
                  <a:pt x="37487" y="11736"/>
                </a:cubicBezTo>
                <a:cubicBezTo>
                  <a:pt x="37469" y="11627"/>
                  <a:pt x="37451" y="11518"/>
                  <a:pt x="37433" y="11410"/>
                </a:cubicBezTo>
                <a:cubicBezTo>
                  <a:pt x="37415" y="11301"/>
                  <a:pt x="37396" y="11193"/>
                  <a:pt x="37378" y="11084"/>
                </a:cubicBezTo>
                <a:cubicBezTo>
                  <a:pt x="37360" y="11084"/>
                  <a:pt x="37342" y="11084"/>
                  <a:pt x="37342" y="11084"/>
                </a:cubicBezTo>
                <a:lnTo>
                  <a:pt x="37342" y="11084"/>
                </a:lnTo>
                <a:cubicBezTo>
                  <a:pt x="37324" y="11084"/>
                  <a:pt x="37306" y="11084"/>
                  <a:pt x="37306" y="11102"/>
                </a:cubicBezTo>
                <a:cubicBezTo>
                  <a:pt x="37270" y="11283"/>
                  <a:pt x="37270" y="11464"/>
                  <a:pt x="37252" y="11645"/>
                </a:cubicBezTo>
                <a:cubicBezTo>
                  <a:pt x="37233" y="11826"/>
                  <a:pt x="37197" y="12007"/>
                  <a:pt x="37161" y="12189"/>
                </a:cubicBezTo>
                <a:cubicBezTo>
                  <a:pt x="37107" y="12533"/>
                  <a:pt x="37016" y="12895"/>
                  <a:pt x="36907" y="13221"/>
                </a:cubicBezTo>
                <a:cubicBezTo>
                  <a:pt x="36871" y="13329"/>
                  <a:pt x="36853" y="13420"/>
                  <a:pt x="36817" y="13511"/>
                </a:cubicBezTo>
                <a:cubicBezTo>
                  <a:pt x="36799" y="13565"/>
                  <a:pt x="36781" y="13601"/>
                  <a:pt x="36763" y="13655"/>
                </a:cubicBezTo>
                <a:lnTo>
                  <a:pt x="36726" y="13746"/>
                </a:lnTo>
                <a:lnTo>
                  <a:pt x="36690" y="13782"/>
                </a:lnTo>
                <a:cubicBezTo>
                  <a:pt x="36654" y="13800"/>
                  <a:pt x="36600" y="13818"/>
                  <a:pt x="36582" y="13873"/>
                </a:cubicBezTo>
                <a:cubicBezTo>
                  <a:pt x="36545" y="13909"/>
                  <a:pt x="36527" y="14090"/>
                  <a:pt x="36618" y="14108"/>
                </a:cubicBezTo>
                <a:lnTo>
                  <a:pt x="36618" y="14217"/>
                </a:lnTo>
                <a:lnTo>
                  <a:pt x="36618" y="15050"/>
                </a:lnTo>
                <a:cubicBezTo>
                  <a:pt x="36618" y="15158"/>
                  <a:pt x="36618" y="15249"/>
                  <a:pt x="36618" y="15340"/>
                </a:cubicBezTo>
                <a:cubicBezTo>
                  <a:pt x="36600" y="15340"/>
                  <a:pt x="36582" y="15358"/>
                  <a:pt x="36582" y="15358"/>
                </a:cubicBezTo>
                <a:cubicBezTo>
                  <a:pt x="36545" y="15412"/>
                  <a:pt x="36527" y="15448"/>
                  <a:pt x="36527" y="15503"/>
                </a:cubicBezTo>
                <a:cubicBezTo>
                  <a:pt x="36509" y="15539"/>
                  <a:pt x="36509" y="15593"/>
                  <a:pt x="36545" y="15629"/>
                </a:cubicBezTo>
                <a:cubicBezTo>
                  <a:pt x="36545" y="15647"/>
                  <a:pt x="36582" y="15666"/>
                  <a:pt x="36600" y="15666"/>
                </a:cubicBezTo>
                <a:cubicBezTo>
                  <a:pt x="36600" y="15666"/>
                  <a:pt x="36618" y="15666"/>
                  <a:pt x="36636" y="15666"/>
                </a:cubicBezTo>
                <a:cubicBezTo>
                  <a:pt x="36636" y="15684"/>
                  <a:pt x="36636" y="15702"/>
                  <a:pt x="36636" y="15720"/>
                </a:cubicBezTo>
                <a:lnTo>
                  <a:pt x="36636" y="15829"/>
                </a:lnTo>
                <a:cubicBezTo>
                  <a:pt x="36636" y="15883"/>
                  <a:pt x="36636" y="15919"/>
                  <a:pt x="36636" y="15955"/>
                </a:cubicBezTo>
                <a:cubicBezTo>
                  <a:pt x="36636" y="15992"/>
                  <a:pt x="36636" y="16010"/>
                  <a:pt x="36654" y="16046"/>
                </a:cubicBezTo>
                <a:cubicBezTo>
                  <a:pt x="36618" y="16064"/>
                  <a:pt x="36600" y="16100"/>
                  <a:pt x="36582" y="16118"/>
                </a:cubicBezTo>
                <a:cubicBezTo>
                  <a:pt x="36563" y="16155"/>
                  <a:pt x="36545" y="16209"/>
                  <a:pt x="36545" y="16245"/>
                </a:cubicBezTo>
                <a:cubicBezTo>
                  <a:pt x="36527" y="16317"/>
                  <a:pt x="36582" y="16390"/>
                  <a:pt x="36654" y="16390"/>
                </a:cubicBezTo>
                <a:lnTo>
                  <a:pt x="36654" y="16480"/>
                </a:lnTo>
                <a:cubicBezTo>
                  <a:pt x="36654" y="16535"/>
                  <a:pt x="36672" y="16571"/>
                  <a:pt x="36708" y="16607"/>
                </a:cubicBezTo>
                <a:cubicBezTo>
                  <a:pt x="36745" y="16643"/>
                  <a:pt x="36799" y="16680"/>
                  <a:pt x="36853" y="16680"/>
                </a:cubicBezTo>
                <a:lnTo>
                  <a:pt x="36853" y="16734"/>
                </a:lnTo>
                <a:lnTo>
                  <a:pt x="36853" y="16843"/>
                </a:lnTo>
                <a:cubicBezTo>
                  <a:pt x="36853" y="16879"/>
                  <a:pt x="36835" y="16969"/>
                  <a:pt x="36889" y="17006"/>
                </a:cubicBezTo>
                <a:cubicBezTo>
                  <a:pt x="36907" y="17024"/>
                  <a:pt x="36944" y="17024"/>
                  <a:pt x="36962" y="17024"/>
                </a:cubicBezTo>
                <a:lnTo>
                  <a:pt x="36980" y="17024"/>
                </a:lnTo>
                <a:cubicBezTo>
                  <a:pt x="36980" y="17024"/>
                  <a:pt x="36980" y="17042"/>
                  <a:pt x="36980" y="17042"/>
                </a:cubicBezTo>
                <a:cubicBezTo>
                  <a:pt x="36962" y="17078"/>
                  <a:pt x="36962" y="17114"/>
                  <a:pt x="36980" y="17132"/>
                </a:cubicBezTo>
                <a:lnTo>
                  <a:pt x="36980" y="17151"/>
                </a:lnTo>
                <a:cubicBezTo>
                  <a:pt x="36980" y="17169"/>
                  <a:pt x="36980" y="17205"/>
                  <a:pt x="36980" y="17223"/>
                </a:cubicBezTo>
                <a:lnTo>
                  <a:pt x="36980" y="17350"/>
                </a:lnTo>
                <a:lnTo>
                  <a:pt x="36980" y="17585"/>
                </a:lnTo>
                <a:lnTo>
                  <a:pt x="36980" y="18599"/>
                </a:lnTo>
                <a:cubicBezTo>
                  <a:pt x="36944" y="18599"/>
                  <a:pt x="36926" y="18599"/>
                  <a:pt x="36889" y="18599"/>
                </a:cubicBezTo>
                <a:lnTo>
                  <a:pt x="36799" y="18599"/>
                </a:lnTo>
                <a:cubicBezTo>
                  <a:pt x="36817" y="18563"/>
                  <a:pt x="36799" y="18527"/>
                  <a:pt x="36763" y="18491"/>
                </a:cubicBezTo>
                <a:cubicBezTo>
                  <a:pt x="36726" y="18491"/>
                  <a:pt x="36690" y="18491"/>
                  <a:pt x="36654" y="18491"/>
                </a:cubicBezTo>
                <a:cubicBezTo>
                  <a:pt x="36636" y="18473"/>
                  <a:pt x="36600" y="18473"/>
                  <a:pt x="36563" y="18491"/>
                </a:cubicBezTo>
                <a:cubicBezTo>
                  <a:pt x="36491" y="18527"/>
                  <a:pt x="36509" y="18617"/>
                  <a:pt x="36509" y="18690"/>
                </a:cubicBezTo>
                <a:cubicBezTo>
                  <a:pt x="36509" y="18744"/>
                  <a:pt x="36509" y="18762"/>
                  <a:pt x="36509" y="18780"/>
                </a:cubicBezTo>
                <a:lnTo>
                  <a:pt x="36491" y="18817"/>
                </a:lnTo>
                <a:cubicBezTo>
                  <a:pt x="36455" y="18835"/>
                  <a:pt x="36437" y="18871"/>
                  <a:pt x="36419" y="18889"/>
                </a:cubicBezTo>
                <a:lnTo>
                  <a:pt x="36274" y="19052"/>
                </a:lnTo>
                <a:lnTo>
                  <a:pt x="36147" y="19215"/>
                </a:lnTo>
                <a:lnTo>
                  <a:pt x="36093" y="19287"/>
                </a:lnTo>
                <a:cubicBezTo>
                  <a:pt x="36093" y="19251"/>
                  <a:pt x="36093" y="19215"/>
                  <a:pt x="36074" y="19197"/>
                </a:cubicBezTo>
                <a:cubicBezTo>
                  <a:pt x="36038" y="19161"/>
                  <a:pt x="36002" y="19179"/>
                  <a:pt x="35966" y="19179"/>
                </a:cubicBezTo>
                <a:lnTo>
                  <a:pt x="35821" y="19197"/>
                </a:lnTo>
                <a:cubicBezTo>
                  <a:pt x="35803" y="19197"/>
                  <a:pt x="35785" y="19215"/>
                  <a:pt x="35785" y="19233"/>
                </a:cubicBezTo>
                <a:lnTo>
                  <a:pt x="35785" y="19233"/>
                </a:lnTo>
                <a:cubicBezTo>
                  <a:pt x="35767" y="19306"/>
                  <a:pt x="35767" y="19360"/>
                  <a:pt x="35767" y="19414"/>
                </a:cubicBezTo>
                <a:lnTo>
                  <a:pt x="35767" y="19613"/>
                </a:lnTo>
                <a:lnTo>
                  <a:pt x="35767" y="19976"/>
                </a:lnTo>
                <a:lnTo>
                  <a:pt x="35767" y="20338"/>
                </a:lnTo>
                <a:lnTo>
                  <a:pt x="35767" y="20519"/>
                </a:lnTo>
                <a:cubicBezTo>
                  <a:pt x="35767" y="20555"/>
                  <a:pt x="35767" y="20609"/>
                  <a:pt x="35767" y="20646"/>
                </a:cubicBezTo>
                <a:cubicBezTo>
                  <a:pt x="35712" y="20646"/>
                  <a:pt x="35676" y="20646"/>
                  <a:pt x="35622" y="20646"/>
                </a:cubicBezTo>
                <a:lnTo>
                  <a:pt x="35441" y="20646"/>
                </a:lnTo>
                <a:lnTo>
                  <a:pt x="35078" y="20646"/>
                </a:lnTo>
                <a:cubicBezTo>
                  <a:pt x="35060" y="20646"/>
                  <a:pt x="35042" y="20664"/>
                  <a:pt x="35042" y="20682"/>
                </a:cubicBezTo>
                <a:cubicBezTo>
                  <a:pt x="35024" y="20682"/>
                  <a:pt x="35006" y="20682"/>
                  <a:pt x="35006" y="20700"/>
                </a:cubicBezTo>
                <a:cubicBezTo>
                  <a:pt x="34988" y="20754"/>
                  <a:pt x="34988" y="20809"/>
                  <a:pt x="35006" y="20863"/>
                </a:cubicBezTo>
                <a:lnTo>
                  <a:pt x="35006" y="21044"/>
                </a:lnTo>
                <a:lnTo>
                  <a:pt x="35006" y="21406"/>
                </a:lnTo>
                <a:lnTo>
                  <a:pt x="35006" y="21442"/>
                </a:lnTo>
                <a:cubicBezTo>
                  <a:pt x="34988" y="21442"/>
                  <a:pt x="34970" y="21442"/>
                  <a:pt x="34970" y="21442"/>
                </a:cubicBezTo>
                <a:cubicBezTo>
                  <a:pt x="34970" y="21442"/>
                  <a:pt x="34952" y="21461"/>
                  <a:pt x="34934" y="21479"/>
                </a:cubicBezTo>
                <a:cubicBezTo>
                  <a:pt x="34934" y="21479"/>
                  <a:pt x="34934" y="21497"/>
                  <a:pt x="34934" y="21497"/>
                </a:cubicBezTo>
                <a:lnTo>
                  <a:pt x="34934" y="21497"/>
                </a:lnTo>
                <a:cubicBezTo>
                  <a:pt x="34934" y="21569"/>
                  <a:pt x="34915" y="21624"/>
                  <a:pt x="34934" y="21696"/>
                </a:cubicBezTo>
                <a:lnTo>
                  <a:pt x="34934" y="22076"/>
                </a:lnTo>
                <a:lnTo>
                  <a:pt x="34915" y="22076"/>
                </a:lnTo>
                <a:cubicBezTo>
                  <a:pt x="34879" y="22076"/>
                  <a:pt x="34843" y="22076"/>
                  <a:pt x="34825" y="22076"/>
                </a:cubicBezTo>
                <a:lnTo>
                  <a:pt x="34825" y="22040"/>
                </a:lnTo>
                <a:lnTo>
                  <a:pt x="34825" y="21841"/>
                </a:lnTo>
                <a:lnTo>
                  <a:pt x="34825" y="21660"/>
                </a:lnTo>
                <a:cubicBezTo>
                  <a:pt x="34825" y="21605"/>
                  <a:pt x="34807" y="21551"/>
                  <a:pt x="34789" y="21515"/>
                </a:cubicBezTo>
                <a:lnTo>
                  <a:pt x="34789" y="21515"/>
                </a:lnTo>
                <a:cubicBezTo>
                  <a:pt x="34807" y="21497"/>
                  <a:pt x="34807" y="21497"/>
                  <a:pt x="34789" y="21479"/>
                </a:cubicBezTo>
                <a:cubicBezTo>
                  <a:pt x="34771" y="21442"/>
                  <a:pt x="34734" y="21461"/>
                  <a:pt x="34680" y="21461"/>
                </a:cubicBezTo>
                <a:lnTo>
                  <a:pt x="34408" y="21461"/>
                </a:lnTo>
                <a:cubicBezTo>
                  <a:pt x="34390" y="21461"/>
                  <a:pt x="34354" y="21461"/>
                  <a:pt x="34318" y="21461"/>
                </a:cubicBezTo>
                <a:cubicBezTo>
                  <a:pt x="34318" y="21406"/>
                  <a:pt x="34318" y="21370"/>
                  <a:pt x="34318" y="21316"/>
                </a:cubicBezTo>
                <a:cubicBezTo>
                  <a:pt x="34318" y="21261"/>
                  <a:pt x="34300" y="21189"/>
                  <a:pt x="34263" y="21135"/>
                </a:cubicBezTo>
                <a:cubicBezTo>
                  <a:pt x="34227" y="21098"/>
                  <a:pt x="34173" y="21044"/>
                  <a:pt x="34137" y="21008"/>
                </a:cubicBezTo>
                <a:lnTo>
                  <a:pt x="34046" y="20935"/>
                </a:lnTo>
                <a:lnTo>
                  <a:pt x="34028" y="20917"/>
                </a:lnTo>
                <a:cubicBezTo>
                  <a:pt x="34028" y="20899"/>
                  <a:pt x="34028" y="20881"/>
                  <a:pt x="34028" y="20863"/>
                </a:cubicBezTo>
                <a:lnTo>
                  <a:pt x="34028" y="20754"/>
                </a:lnTo>
                <a:lnTo>
                  <a:pt x="34028" y="20519"/>
                </a:lnTo>
                <a:lnTo>
                  <a:pt x="34028" y="20302"/>
                </a:lnTo>
                <a:cubicBezTo>
                  <a:pt x="34028" y="20247"/>
                  <a:pt x="34028" y="20175"/>
                  <a:pt x="34010" y="20102"/>
                </a:cubicBezTo>
                <a:cubicBezTo>
                  <a:pt x="34010" y="20084"/>
                  <a:pt x="34010" y="20084"/>
                  <a:pt x="33992" y="20084"/>
                </a:cubicBezTo>
                <a:cubicBezTo>
                  <a:pt x="33992" y="20048"/>
                  <a:pt x="33974" y="20012"/>
                  <a:pt x="33974" y="19994"/>
                </a:cubicBezTo>
                <a:cubicBezTo>
                  <a:pt x="33938" y="19921"/>
                  <a:pt x="33865" y="19867"/>
                  <a:pt x="33793" y="19867"/>
                </a:cubicBezTo>
                <a:cubicBezTo>
                  <a:pt x="33720" y="19867"/>
                  <a:pt x="33648" y="19903"/>
                  <a:pt x="33630" y="19976"/>
                </a:cubicBezTo>
                <a:lnTo>
                  <a:pt x="33630" y="19976"/>
                </a:lnTo>
                <a:lnTo>
                  <a:pt x="33630" y="19650"/>
                </a:lnTo>
                <a:lnTo>
                  <a:pt x="33630" y="19251"/>
                </a:lnTo>
                <a:lnTo>
                  <a:pt x="33630" y="19052"/>
                </a:lnTo>
                <a:cubicBezTo>
                  <a:pt x="33630" y="18998"/>
                  <a:pt x="33630" y="18961"/>
                  <a:pt x="33630" y="18907"/>
                </a:cubicBezTo>
                <a:cubicBezTo>
                  <a:pt x="33666" y="18907"/>
                  <a:pt x="33702" y="18907"/>
                  <a:pt x="33738" y="18871"/>
                </a:cubicBezTo>
                <a:cubicBezTo>
                  <a:pt x="33775" y="18835"/>
                  <a:pt x="33793" y="18780"/>
                  <a:pt x="33793" y="18708"/>
                </a:cubicBezTo>
                <a:cubicBezTo>
                  <a:pt x="33775" y="18654"/>
                  <a:pt x="33738" y="18599"/>
                  <a:pt x="33684" y="18563"/>
                </a:cubicBezTo>
                <a:cubicBezTo>
                  <a:pt x="33666" y="18545"/>
                  <a:pt x="33630" y="18527"/>
                  <a:pt x="33612" y="18509"/>
                </a:cubicBezTo>
                <a:lnTo>
                  <a:pt x="33557" y="18491"/>
                </a:lnTo>
                <a:cubicBezTo>
                  <a:pt x="33358" y="18038"/>
                  <a:pt x="33159" y="17585"/>
                  <a:pt x="32978" y="17114"/>
                </a:cubicBezTo>
                <a:cubicBezTo>
                  <a:pt x="32887" y="16879"/>
                  <a:pt x="32797" y="16643"/>
                  <a:pt x="32706" y="16390"/>
                </a:cubicBezTo>
                <a:cubicBezTo>
                  <a:pt x="32616" y="16155"/>
                  <a:pt x="32543" y="15937"/>
                  <a:pt x="32471" y="15684"/>
                </a:cubicBezTo>
                <a:cubicBezTo>
                  <a:pt x="32434" y="15557"/>
                  <a:pt x="32416" y="15412"/>
                  <a:pt x="32398" y="15285"/>
                </a:cubicBezTo>
                <a:cubicBezTo>
                  <a:pt x="32398" y="15213"/>
                  <a:pt x="32380" y="15140"/>
                  <a:pt x="32362" y="15068"/>
                </a:cubicBezTo>
                <a:cubicBezTo>
                  <a:pt x="32362" y="15014"/>
                  <a:pt x="32362" y="14996"/>
                  <a:pt x="32362" y="14959"/>
                </a:cubicBezTo>
                <a:cubicBezTo>
                  <a:pt x="32398" y="14887"/>
                  <a:pt x="32362" y="14814"/>
                  <a:pt x="32290" y="14796"/>
                </a:cubicBezTo>
                <a:cubicBezTo>
                  <a:pt x="32271" y="14796"/>
                  <a:pt x="32253" y="14796"/>
                  <a:pt x="32253" y="14796"/>
                </a:cubicBezTo>
                <a:cubicBezTo>
                  <a:pt x="32253" y="14706"/>
                  <a:pt x="32253" y="14615"/>
                  <a:pt x="32253" y="14543"/>
                </a:cubicBezTo>
                <a:cubicBezTo>
                  <a:pt x="32253" y="14416"/>
                  <a:pt x="32235" y="14307"/>
                  <a:pt x="32217" y="14199"/>
                </a:cubicBezTo>
                <a:cubicBezTo>
                  <a:pt x="32217" y="13963"/>
                  <a:pt x="32199" y="13746"/>
                  <a:pt x="32163" y="13529"/>
                </a:cubicBezTo>
                <a:cubicBezTo>
                  <a:pt x="32163" y="13474"/>
                  <a:pt x="32163" y="13402"/>
                  <a:pt x="32145" y="13348"/>
                </a:cubicBezTo>
                <a:cubicBezTo>
                  <a:pt x="32145" y="13275"/>
                  <a:pt x="32145" y="13275"/>
                  <a:pt x="32145" y="13257"/>
                </a:cubicBezTo>
                <a:cubicBezTo>
                  <a:pt x="32145" y="13221"/>
                  <a:pt x="32145" y="13185"/>
                  <a:pt x="32127" y="13166"/>
                </a:cubicBezTo>
                <a:lnTo>
                  <a:pt x="32108" y="13166"/>
                </a:lnTo>
                <a:lnTo>
                  <a:pt x="32108" y="13166"/>
                </a:lnTo>
                <a:cubicBezTo>
                  <a:pt x="32090" y="13148"/>
                  <a:pt x="32072" y="13148"/>
                  <a:pt x="32054" y="13166"/>
                </a:cubicBezTo>
                <a:cubicBezTo>
                  <a:pt x="32018" y="13166"/>
                  <a:pt x="32000" y="13166"/>
                  <a:pt x="31982" y="13185"/>
                </a:cubicBezTo>
                <a:lnTo>
                  <a:pt x="31982" y="13185"/>
                </a:lnTo>
                <a:cubicBezTo>
                  <a:pt x="31964" y="13185"/>
                  <a:pt x="31945" y="13185"/>
                  <a:pt x="31945" y="13185"/>
                </a:cubicBezTo>
                <a:cubicBezTo>
                  <a:pt x="31909" y="13293"/>
                  <a:pt x="31891" y="13420"/>
                  <a:pt x="31891" y="13529"/>
                </a:cubicBezTo>
                <a:cubicBezTo>
                  <a:pt x="31873" y="13655"/>
                  <a:pt x="31873" y="13782"/>
                  <a:pt x="31855" y="13909"/>
                </a:cubicBezTo>
                <a:cubicBezTo>
                  <a:pt x="31819" y="14144"/>
                  <a:pt x="31801" y="14380"/>
                  <a:pt x="31764" y="14633"/>
                </a:cubicBezTo>
                <a:cubicBezTo>
                  <a:pt x="31764" y="14688"/>
                  <a:pt x="31746" y="14760"/>
                  <a:pt x="31746" y="14814"/>
                </a:cubicBezTo>
                <a:lnTo>
                  <a:pt x="31692" y="14833"/>
                </a:lnTo>
                <a:cubicBezTo>
                  <a:pt x="31656" y="14851"/>
                  <a:pt x="31638" y="14887"/>
                  <a:pt x="31620" y="14923"/>
                </a:cubicBezTo>
                <a:cubicBezTo>
                  <a:pt x="31620" y="14941"/>
                  <a:pt x="31620" y="14959"/>
                  <a:pt x="31620" y="14977"/>
                </a:cubicBezTo>
                <a:cubicBezTo>
                  <a:pt x="31620" y="14996"/>
                  <a:pt x="31620" y="15014"/>
                  <a:pt x="31620" y="15014"/>
                </a:cubicBezTo>
                <a:cubicBezTo>
                  <a:pt x="31601" y="15122"/>
                  <a:pt x="31601" y="15249"/>
                  <a:pt x="31583" y="15340"/>
                </a:cubicBezTo>
                <a:cubicBezTo>
                  <a:pt x="31565" y="15466"/>
                  <a:pt x="31547" y="15593"/>
                  <a:pt x="31511" y="15702"/>
                </a:cubicBezTo>
                <a:cubicBezTo>
                  <a:pt x="31438" y="15937"/>
                  <a:pt x="31348" y="16155"/>
                  <a:pt x="31239" y="16372"/>
                </a:cubicBezTo>
                <a:cubicBezTo>
                  <a:pt x="31040" y="16843"/>
                  <a:pt x="30859" y="17314"/>
                  <a:pt x="30642" y="17766"/>
                </a:cubicBezTo>
                <a:cubicBezTo>
                  <a:pt x="30515" y="18020"/>
                  <a:pt x="30406" y="18273"/>
                  <a:pt x="30261" y="18509"/>
                </a:cubicBezTo>
                <a:cubicBezTo>
                  <a:pt x="30225" y="18509"/>
                  <a:pt x="30171" y="18509"/>
                  <a:pt x="30135" y="18509"/>
                </a:cubicBezTo>
                <a:cubicBezTo>
                  <a:pt x="30080" y="18527"/>
                  <a:pt x="30026" y="18545"/>
                  <a:pt x="29990" y="18581"/>
                </a:cubicBezTo>
                <a:cubicBezTo>
                  <a:pt x="29953" y="18599"/>
                  <a:pt x="29953" y="18617"/>
                  <a:pt x="29972" y="18654"/>
                </a:cubicBezTo>
                <a:cubicBezTo>
                  <a:pt x="29953" y="18672"/>
                  <a:pt x="29953" y="18708"/>
                  <a:pt x="29972" y="18744"/>
                </a:cubicBezTo>
                <a:lnTo>
                  <a:pt x="29972" y="18907"/>
                </a:lnTo>
                <a:lnTo>
                  <a:pt x="29972" y="19215"/>
                </a:lnTo>
                <a:lnTo>
                  <a:pt x="29972" y="19813"/>
                </a:lnTo>
                <a:cubicBezTo>
                  <a:pt x="29935" y="19795"/>
                  <a:pt x="29899" y="19795"/>
                  <a:pt x="29863" y="19813"/>
                </a:cubicBezTo>
                <a:cubicBezTo>
                  <a:pt x="29809" y="19813"/>
                  <a:pt x="29772" y="19813"/>
                  <a:pt x="29736" y="19831"/>
                </a:cubicBezTo>
                <a:cubicBezTo>
                  <a:pt x="29682" y="19849"/>
                  <a:pt x="29664" y="19867"/>
                  <a:pt x="29627" y="19885"/>
                </a:cubicBezTo>
                <a:lnTo>
                  <a:pt x="29627" y="19885"/>
                </a:lnTo>
                <a:cubicBezTo>
                  <a:pt x="29646" y="19885"/>
                  <a:pt x="29646" y="19867"/>
                  <a:pt x="29646" y="19849"/>
                </a:cubicBezTo>
                <a:cubicBezTo>
                  <a:pt x="29591" y="19722"/>
                  <a:pt x="29537" y="19595"/>
                  <a:pt x="29483" y="19469"/>
                </a:cubicBezTo>
                <a:cubicBezTo>
                  <a:pt x="29428" y="19342"/>
                  <a:pt x="29374" y="19215"/>
                  <a:pt x="29320" y="19070"/>
                </a:cubicBezTo>
                <a:cubicBezTo>
                  <a:pt x="29211" y="18817"/>
                  <a:pt x="29120" y="18563"/>
                  <a:pt x="29048" y="18291"/>
                </a:cubicBezTo>
                <a:cubicBezTo>
                  <a:pt x="28885" y="17748"/>
                  <a:pt x="28776" y="17205"/>
                  <a:pt x="28686" y="16662"/>
                </a:cubicBezTo>
                <a:cubicBezTo>
                  <a:pt x="28668" y="16499"/>
                  <a:pt x="28650" y="16354"/>
                  <a:pt x="28631" y="16191"/>
                </a:cubicBezTo>
                <a:cubicBezTo>
                  <a:pt x="28631" y="16118"/>
                  <a:pt x="28613" y="16046"/>
                  <a:pt x="28613" y="15973"/>
                </a:cubicBezTo>
                <a:cubicBezTo>
                  <a:pt x="28613" y="15901"/>
                  <a:pt x="28613" y="15865"/>
                  <a:pt x="28613" y="15829"/>
                </a:cubicBezTo>
                <a:lnTo>
                  <a:pt x="28613" y="15829"/>
                </a:lnTo>
                <a:lnTo>
                  <a:pt x="28613" y="15756"/>
                </a:lnTo>
                <a:cubicBezTo>
                  <a:pt x="28613" y="15738"/>
                  <a:pt x="28595" y="15647"/>
                  <a:pt x="28541" y="15647"/>
                </a:cubicBezTo>
                <a:cubicBezTo>
                  <a:pt x="28487" y="15629"/>
                  <a:pt x="28414" y="15738"/>
                  <a:pt x="28414" y="15792"/>
                </a:cubicBezTo>
                <a:cubicBezTo>
                  <a:pt x="28396" y="15955"/>
                  <a:pt x="28378" y="16118"/>
                  <a:pt x="28360" y="16281"/>
                </a:cubicBezTo>
                <a:cubicBezTo>
                  <a:pt x="28324" y="16426"/>
                  <a:pt x="28305" y="16607"/>
                  <a:pt x="28269" y="16770"/>
                </a:cubicBezTo>
                <a:cubicBezTo>
                  <a:pt x="28233" y="17114"/>
                  <a:pt x="28161" y="17440"/>
                  <a:pt x="28088" y="17766"/>
                </a:cubicBezTo>
                <a:cubicBezTo>
                  <a:pt x="27943" y="18364"/>
                  <a:pt x="27744" y="18961"/>
                  <a:pt x="27472" y="19505"/>
                </a:cubicBezTo>
                <a:cubicBezTo>
                  <a:pt x="27382" y="19668"/>
                  <a:pt x="27291" y="19813"/>
                  <a:pt x="27201" y="19958"/>
                </a:cubicBezTo>
                <a:cubicBezTo>
                  <a:pt x="27110" y="20084"/>
                  <a:pt x="27002" y="20229"/>
                  <a:pt x="26911" y="20374"/>
                </a:cubicBezTo>
                <a:cubicBezTo>
                  <a:pt x="26875" y="20374"/>
                  <a:pt x="26857" y="20392"/>
                  <a:pt x="26820" y="20392"/>
                </a:cubicBezTo>
                <a:cubicBezTo>
                  <a:pt x="26784" y="20428"/>
                  <a:pt x="26748" y="20465"/>
                  <a:pt x="26748" y="20501"/>
                </a:cubicBezTo>
                <a:cubicBezTo>
                  <a:pt x="26730" y="20555"/>
                  <a:pt x="26712" y="20591"/>
                  <a:pt x="26730" y="20646"/>
                </a:cubicBezTo>
                <a:cubicBezTo>
                  <a:pt x="26730" y="20664"/>
                  <a:pt x="26748" y="20682"/>
                  <a:pt x="26766" y="20700"/>
                </a:cubicBezTo>
                <a:cubicBezTo>
                  <a:pt x="26802" y="20718"/>
                  <a:pt x="26820" y="20700"/>
                  <a:pt x="26839" y="20718"/>
                </a:cubicBezTo>
                <a:lnTo>
                  <a:pt x="26839" y="20718"/>
                </a:lnTo>
                <a:cubicBezTo>
                  <a:pt x="26839" y="20754"/>
                  <a:pt x="26839" y="20791"/>
                  <a:pt x="26839" y="20827"/>
                </a:cubicBezTo>
                <a:lnTo>
                  <a:pt x="26839" y="21026"/>
                </a:lnTo>
                <a:lnTo>
                  <a:pt x="26839" y="21406"/>
                </a:lnTo>
                <a:lnTo>
                  <a:pt x="26839" y="21787"/>
                </a:lnTo>
                <a:lnTo>
                  <a:pt x="26839" y="21986"/>
                </a:lnTo>
                <a:cubicBezTo>
                  <a:pt x="26839" y="22040"/>
                  <a:pt x="26839" y="22076"/>
                  <a:pt x="26839" y="22131"/>
                </a:cubicBezTo>
                <a:cubicBezTo>
                  <a:pt x="26784" y="22149"/>
                  <a:pt x="26730" y="22185"/>
                  <a:pt x="26694" y="22257"/>
                </a:cubicBezTo>
                <a:cubicBezTo>
                  <a:pt x="26676" y="22312"/>
                  <a:pt x="26658" y="22439"/>
                  <a:pt x="26748" y="22475"/>
                </a:cubicBezTo>
                <a:lnTo>
                  <a:pt x="26784" y="22475"/>
                </a:lnTo>
                <a:cubicBezTo>
                  <a:pt x="26784" y="22475"/>
                  <a:pt x="26802" y="22457"/>
                  <a:pt x="26802" y="22457"/>
                </a:cubicBezTo>
                <a:cubicBezTo>
                  <a:pt x="26820" y="22457"/>
                  <a:pt x="26820" y="22457"/>
                  <a:pt x="26820" y="22475"/>
                </a:cubicBezTo>
                <a:cubicBezTo>
                  <a:pt x="26820" y="22493"/>
                  <a:pt x="26820" y="22529"/>
                  <a:pt x="26820" y="22547"/>
                </a:cubicBezTo>
                <a:lnTo>
                  <a:pt x="26820" y="22620"/>
                </a:lnTo>
                <a:lnTo>
                  <a:pt x="26820" y="22783"/>
                </a:lnTo>
                <a:cubicBezTo>
                  <a:pt x="26820" y="22819"/>
                  <a:pt x="26820" y="22873"/>
                  <a:pt x="26839" y="22927"/>
                </a:cubicBezTo>
                <a:cubicBezTo>
                  <a:pt x="26857" y="22927"/>
                  <a:pt x="26875" y="22927"/>
                  <a:pt x="26893" y="22927"/>
                </a:cubicBezTo>
                <a:lnTo>
                  <a:pt x="26929" y="22946"/>
                </a:lnTo>
                <a:lnTo>
                  <a:pt x="26965" y="22946"/>
                </a:lnTo>
                <a:cubicBezTo>
                  <a:pt x="26947" y="23054"/>
                  <a:pt x="26947" y="23163"/>
                  <a:pt x="26965" y="23253"/>
                </a:cubicBezTo>
                <a:lnTo>
                  <a:pt x="26965" y="25970"/>
                </a:lnTo>
                <a:lnTo>
                  <a:pt x="26965" y="26404"/>
                </a:lnTo>
                <a:lnTo>
                  <a:pt x="26965" y="26640"/>
                </a:lnTo>
                <a:lnTo>
                  <a:pt x="26965" y="26821"/>
                </a:lnTo>
                <a:cubicBezTo>
                  <a:pt x="26929" y="26839"/>
                  <a:pt x="26911" y="26857"/>
                  <a:pt x="26875" y="26857"/>
                </a:cubicBezTo>
                <a:cubicBezTo>
                  <a:pt x="26839" y="26875"/>
                  <a:pt x="26802" y="26893"/>
                  <a:pt x="26766" y="26893"/>
                </a:cubicBezTo>
                <a:cubicBezTo>
                  <a:pt x="26676" y="26912"/>
                  <a:pt x="26603" y="26948"/>
                  <a:pt x="26531" y="27002"/>
                </a:cubicBezTo>
                <a:cubicBezTo>
                  <a:pt x="26476" y="27093"/>
                  <a:pt x="26440" y="27219"/>
                  <a:pt x="26440" y="27328"/>
                </a:cubicBezTo>
                <a:lnTo>
                  <a:pt x="26440" y="27527"/>
                </a:lnTo>
                <a:cubicBezTo>
                  <a:pt x="26440" y="27545"/>
                  <a:pt x="26440" y="27582"/>
                  <a:pt x="26440" y="27618"/>
                </a:cubicBezTo>
                <a:lnTo>
                  <a:pt x="26440" y="27654"/>
                </a:lnTo>
                <a:cubicBezTo>
                  <a:pt x="26440" y="27672"/>
                  <a:pt x="26458" y="27690"/>
                  <a:pt x="26458" y="27708"/>
                </a:cubicBezTo>
                <a:cubicBezTo>
                  <a:pt x="26476" y="27745"/>
                  <a:pt x="26513" y="27745"/>
                  <a:pt x="26531" y="27726"/>
                </a:cubicBezTo>
                <a:cubicBezTo>
                  <a:pt x="26549" y="27726"/>
                  <a:pt x="26549" y="27726"/>
                  <a:pt x="26567" y="27726"/>
                </a:cubicBezTo>
                <a:cubicBezTo>
                  <a:pt x="26585" y="27745"/>
                  <a:pt x="26603" y="27763"/>
                  <a:pt x="26621" y="27781"/>
                </a:cubicBezTo>
                <a:cubicBezTo>
                  <a:pt x="26658" y="27817"/>
                  <a:pt x="26694" y="27853"/>
                  <a:pt x="26712" y="27908"/>
                </a:cubicBezTo>
                <a:cubicBezTo>
                  <a:pt x="26748" y="28016"/>
                  <a:pt x="26784" y="28143"/>
                  <a:pt x="26802" y="28270"/>
                </a:cubicBezTo>
                <a:cubicBezTo>
                  <a:pt x="26875" y="28523"/>
                  <a:pt x="26929" y="28795"/>
                  <a:pt x="26983" y="29048"/>
                </a:cubicBezTo>
                <a:cubicBezTo>
                  <a:pt x="27002" y="29121"/>
                  <a:pt x="27020" y="29193"/>
                  <a:pt x="27038" y="29284"/>
                </a:cubicBezTo>
                <a:cubicBezTo>
                  <a:pt x="27038" y="29356"/>
                  <a:pt x="27074" y="29447"/>
                  <a:pt x="27110" y="29501"/>
                </a:cubicBezTo>
                <a:lnTo>
                  <a:pt x="27110" y="29501"/>
                </a:lnTo>
                <a:cubicBezTo>
                  <a:pt x="27110" y="29519"/>
                  <a:pt x="27110" y="29537"/>
                  <a:pt x="27146" y="29556"/>
                </a:cubicBezTo>
                <a:cubicBezTo>
                  <a:pt x="27201" y="29556"/>
                  <a:pt x="27273" y="29556"/>
                  <a:pt x="27328" y="29556"/>
                </a:cubicBezTo>
                <a:lnTo>
                  <a:pt x="27491" y="29556"/>
                </a:lnTo>
                <a:lnTo>
                  <a:pt x="27491" y="29755"/>
                </a:lnTo>
                <a:lnTo>
                  <a:pt x="27491" y="30063"/>
                </a:lnTo>
                <a:lnTo>
                  <a:pt x="27491" y="35206"/>
                </a:lnTo>
                <a:cubicBezTo>
                  <a:pt x="27491" y="35405"/>
                  <a:pt x="27491" y="35604"/>
                  <a:pt x="27491" y="35785"/>
                </a:cubicBezTo>
                <a:cubicBezTo>
                  <a:pt x="27491" y="35803"/>
                  <a:pt x="27491" y="35803"/>
                  <a:pt x="27491" y="35803"/>
                </a:cubicBezTo>
                <a:cubicBezTo>
                  <a:pt x="27491" y="35821"/>
                  <a:pt x="27491" y="35858"/>
                  <a:pt x="27491" y="35876"/>
                </a:cubicBezTo>
                <a:cubicBezTo>
                  <a:pt x="27491" y="35894"/>
                  <a:pt x="27491" y="35912"/>
                  <a:pt x="27491" y="35930"/>
                </a:cubicBezTo>
                <a:lnTo>
                  <a:pt x="27491" y="35984"/>
                </a:lnTo>
                <a:cubicBezTo>
                  <a:pt x="27418" y="35984"/>
                  <a:pt x="27328" y="35966"/>
                  <a:pt x="27237" y="35966"/>
                </a:cubicBezTo>
                <a:cubicBezTo>
                  <a:pt x="27146" y="35966"/>
                  <a:pt x="27038" y="35966"/>
                  <a:pt x="26929" y="35966"/>
                </a:cubicBezTo>
                <a:cubicBezTo>
                  <a:pt x="26893" y="35966"/>
                  <a:pt x="26857" y="36003"/>
                  <a:pt x="26875" y="36039"/>
                </a:cubicBezTo>
                <a:cubicBezTo>
                  <a:pt x="26893" y="36129"/>
                  <a:pt x="26839" y="36220"/>
                  <a:pt x="26766" y="36274"/>
                </a:cubicBezTo>
                <a:cubicBezTo>
                  <a:pt x="26676" y="36328"/>
                  <a:pt x="26567" y="36347"/>
                  <a:pt x="26440" y="36347"/>
                </a:cubicBezTo>
                <a:lnTo>
                  <a:pt x="26169" y="36347"/>
                </a:lnTo>
                <a:lnTo>
                  <a:pt x="26150" y="36310"/>
                </a:lnTo>
                <a:cubicBezTo>
                  <a:pt x="26150" y="36310"/>
                  <a:pt x="26132" y="36292"/>
                  <a:pt x="26132" y="36292"/>
                </a:cubicBezTo>
                <a:cubicBezTo>
                  <a:pt x="26132" y="36274"/>
                  <a:pt x="26114" y="36256"/>
                  <a:pt x="26096" y="36256"/>
                </a:cubicBezTo>
                <a:cubicBezTo>
                  <a:pt x="26078" y="36238"/>
                  <a:pt x="26078" y="36220"/>
                  <a:pt x="26078" y="36184"/>
                </a:cubicBezTo>
                <a:lnTo>
                  <a:pt x="26078" y="36184"/>
                </a:lnTo>
                <a:cubicBezTo>
                  <a:pt x="26096" y="36165"/>
                  <a:pt x="26078" y="36129"/>
                  <a:pt x="26042" y="36129"/>
                </a:cubicBezTo>
                <a:cubicBezTo>
                  <a:pt x="25915" y="36129"/>
                  <a:pt x="25915" y="35948"/>
                  <a:pt x="25933" y="35858"/>
                </a:cubicBezTo>
                <a:cubicBezTo>
                  <a:pt x="25951" y="35731"/>
                  <a:pt x="26006" y="35604"/>
                  <a:pt x="26114" y="35514"/>
                </a:cubicBezTo>
                <a:cubicBezTo>
                  <a:pt x="26150" y="35477"/>
                  <a:pt x="26132" y="35423"/>
                  <a:pt x="26096" y="35423"/>
                </a:cubicBezTo>
                <a:lnTo>
                  <a:pt x="25824" y="35314"/>
                </a:lnTo>
                <a:cubicBezTo>
                  <a:pt x="25824" y="35188"/>
                  <a:pt x="25806" y="35079"/>
                  <a:pt x="25770" y="34970"/>
                </a:cubicBezTo>
                <a:cubicBezTo>
                  <a:pt x="25716" y="34862"/>
                  <a:pt x="25607" y="34807"/>
                  <a:pt x="25498" y="34789"/>
                </a:cubicBezTo>
                <a:cubicBezTo>
                  <a:pt x="25390" y="34807"/>
                  <a:pt x="25281" y="34880"/>
                  <a:pt x="25245" y="34988"/>
                </a:cubicBezTo>
                <a:cubicBezTo>
                  <a:pt x="25191" y="35097"/>
                  <a:pt x="25154" y="35242"/>
                  <a:pt x="25154" y="35369"/>
                </a:cubicBezTo>
                <a:cubicBezTo>
                  <a:pt x="25136" y="35514"/>
                  <a:pt x="25118" y="35658"/>
                  <a:pt x="25118" y="35785"/>
                </a:cubicBezTo>
                <a:cubicBezTo>
                  <a:pt x="25082" y="35785"/>
                  <a:pt x="25064" y="35803"/>
                  <a:pt x="25028" y="35803"/>
                </a:cubicBezTo>
                <a:cubicBezTo>
                  <a:pt x="24991" y="35821"/>
                  <a:pt x="24955" y="35858"/>
                  <a:pt x="24901" y="35876"/>
                </a:cubicBezTo>
                <a:cubicBezTo>
                  <a:pt x="24792" y="35912"/>
                  <a:pt x="24756" y="35767"/>
                  <a:pt x="24756" y="35695"/>
                </a:cubicBezTo>
                <a:cubicBezTo>
                  <a:pt x="24756" y="35568"/>
                  <a:pt x="24828" y="35423"/>
                  <a:pt x="24756" y="35296"/>
                </a:cubicBezTo>
                <a:cubicBezTo>
                  <a:pt x="24702" y="35224"/>
                  <a:pt x="24629" y="35169"/>
                  <a:pt x="24539" y="35169"/>
                </a:cubicBezTo>
                <a:cubicBezTo>
                  <a:pt x="24448" y="35151"/>
                  <a:pt x="24376" y="35169"/>
                  <a:pt x="24303" y="35224"/>
                </a:cubicBezTo>
                <a:cubicBezTo>
                  <a:pt x="24267" y="35097"/>
                  <a:pt x="24285" y="34952"/>
                  <a:pt x="24213" y="34825"/>
                </a:cubicBezTo>
                <a:cubicBezTo>
                  <a:pt x="24176" y="34717"/>
                  <a:pt x="24068" y="34644"/>
                  <a:pt x="23941" y="34626"/>
                </a:cubicBezTo>
                <a:cubicBezTo>
                  <a:pt x="23923" y="34518"/>
                  <a:pt x="23905" y="34409"/>
                  <a:pt x="23869" y="34300"/>
                </a:cubicBezTo>
                <a:cubicBezTo>
                  <a:pt x="23832" y="34210"/>
                  <a:pt x="23832" y="34083"/>
                  <a:pt x="23923" y="34029"/>
                </a:cubicBezTo>
                <a:cubicBezTo>
                  <a:pt x="23941" y="34010"/>
                  <a:pt x="23941" y="33956"/>
                  <a:pt x="23923" y="33956"/>
                </a:cubicBezTo>
                <a:lnTo>
                  <a:pt x="23887" y="33956"/>
                </a:lnTo>
                <a:cubicBezTo>
                  <a:pt x="23814" y="33956"/>
                  <a:pt x="23742" y="33920"/>
                  <a:pt x="23688" y="33866"/>
                </a:cubicBezTo>
                <a:cubicBezTo>
                  <a:pt x="23669" y="33847"/>
                  <a:pt x="23669" y="33811"/>
                  <a:pt x="23669" y="33775"/>
                </a:cubicBezTo>
                <a:cubicBezTo>
                  <a:pt x="23688" y="33739"/>
                  <a:pt x="23742" y="33721"/>
                  <a:pt x="23760" y="33684"/>
                </a:cubicBezTo>
                <a:cubicBezTo>
                  <a:pt x="23796" y="33630"/>
                  <a:pt x="23796" y="33540"/>
                  <a:pt x="23760" y="33485"/>
                </a:cubicBezTo>
                <a:cubicBezTo>
                  <a:pt x="23724" y="33431"/>
                  <a:pt x="23669" y="33395"/>
                  <a:pt x="23615" y="33377"/>
                </a:cubicBezTo>
                <a:cubicBezTo>
                  <a:pt x="23651" y="33322"/>
                  <a:pt x="23651" y="33268"/>
                  <a:pt x="23633" y="33214"/>
                </a:cubicBezTo>
                <a:cubicBezTo>
                  <a:pt x="23488" y="33232"/>
                  <a:pt x="23380" y="33123"/>
                  <a:pt x="23398" y="32996"/>
                </a:cubicBezTo>
                <a:cubicBezTo>
                  <a:pt x="23362" y="32906"/>
                  <a:pt x="23235" y="32870"/>
                  <a:pt x="23199" y="32779"/>
                </a:cubicBezTo>
                <a:cubicBezTo>
                  <a:pt x="23199" y="32725"/>
                  <a:pt x="23199" y="32670"/>
                  <a:pt x="23199" y="32634"/>
                </a:cubicBezTo>
                <a:cubicBezTo>
                  <a:pt x="23199" y="32580"/>
                  <a:pt x="23217" y="32525"/>
                  <a:pt x="23235" y="32453"/>
                </a:cubicBezTo>
                <a:cubicBezTo>
                  <a:pt x="23253" y="32363"/>
                  <a:pt x="23217" y="32254"/>
                  <a:pt x="23144" y="32200"/>
                </a:cubicBezTo>
                <a:cubicBezTo>
                  <a:pt x="23090" y="32145"/>
                  <a:pt x="22999" y="32145"/>
                  <a:pt x="22945" y="32200"/>
                </a:cubicBezTo>
                <a:cubicBezTo>
                  <a:pt x="22746" y="32200"/>
                  <a:pt x="22655" y="32471"/>
                  <a:pt x="22565" y="32616"/>
                </a:cubicBezTo>
                <a:cubicBezTo>
                  <a:pt x="22529" y="32707"/>
                  <a:pt x="22474" y="32779"/>
                  <a:pt x="22402" y="32851"/>
                </a:cubicBezTo>
                <a:cubicBezTo>
                  <a:pt x="22384" y="32851"/>
                  <a:pt x="22366" y="32870"/>
                  <a:pt x="22329" y="32870"/>
                </a:cubicBezTo>
                <a:cubicBezTo>
                  <a:pt x="22293" y="32870"/>
                  <a:pt x="22239" y="32870"/>
                  <a:pt x="22203" y="32870"/>
                </a:cubicBezTo>
                <a:cubicBezTo>
                  <a:pt x="22112" y="32870"/>
                  <a:pt x="22040" y="32888"/>
                  <a:pt x="21967" y="32924"/>
                </a:cubicBezTo>
                <a:cubicBezTo>
                  <a:pt x="21822" y="33033"/>
                  <a:pt x="21714" y="33141"/>
                  <a:pt x="21623" y="33286"/>
                </a:cubicBezTo>
                <a:cubicBezTo>
                  <a:pt x="21569" y="33377"/>
                  <a:pt x="21514" y="33449"/>
                  <a:pt x="21460" y="33522"/>
                </a:cubicBezTo>
                <a:cubicBezTo>
                  <a:pt x="21406" y="33612"/>
                  <a:pt x="21370" y="33684"/>
                  <a:pt x="21333" y="33775"/>
                </a:cubicBezTo>
                <a:cubicBezTo>
                  <a:pt x="21225" y="34065"/>
                  <a:pt x="21116" y="34355"/>
                  <a:pt x="21044" y="34644"/>
                </a:cubicBezTo>
                <a:cubicBezTo>
                  <a:pt x="20989" y="34807"/>
                  <a:pt x="20935" y="34952"/>
                  <a:pt x="20844" y="35097"/>
                </a:cubicBezTo>
                <a:cubicBezTo>
                  <a:pt x="20790" y="35206"/>
                  <a:pt x="20718" y="35296"/>
                  <a:pt x="20645" y="35387"/>
                </a:cubicBezTo>
                <a:cubicBezTo>
                  <a:pt x="20627" y="35169"/>
                  <a:pt x="20627" y="34952"/>
                  <a:pt x="20609" y="34753"/>
                </a:cubicBezTo>
                <a:cubicBezTo>
                  <a:pt x="20591" y="34536"/>
                  <a:pt x="20591" y="34264"/>
                  <a:pt x="20591" y="34029"/>
                </a:cubicBezTo>
                <a:cubicBezTo>
                  <a:pt x="20591" y="33829"/>
                  <a:pt x="20663" y="33630"/>
                  <a:pt x="20772" y="33467"/>
                </a:cubicBezTo>
                <a:cubicBezTo>
                  <a:pt x="20808" y="33431"/>
                  <a:pt x="20772" y="33395"/>
                  <a:pt x="20736" y="33395"/>
                </a:cubicBezTo>
                <a:cubicBezTo>
                  <a:pt x="20699" y="33395"/>
                  <a:pt x="20699" y="33340"/>
                  <a:pt x="20699" y="33322"/>
                </a:cubicBezTo>
                <a:cubicBezTo>
                  <a:pt x="20699" y="33286"/>
                  <a:pt x="20718" y="33214"/>
                  <a:pt x="20699" y="33159"/>
                </a:cubicBezTo>
                <a:cubicBezTo>
                  <a:pt x="20681" y="33033"/>
                  <a:pt x="20573" y="33014"/>
                  <a:pt x="20482" y="32978"/>
                </a:cubicBezTo>
                <a:cubicBezTo>
                  <a:pt x="20446" y="32978"/>
                  <a:pt x="20410" y="32960"/>
                  <a:pt x="20392" y="32906"/>
                </a:cubicBezTo>
                <a:cubicBezTo>
                  <a:pt x="20392" y="32870"/>
                  <a:pt x="20410" y="32815"/>
                  <a:pt x="20428" y="32779"/>
                </a:cubicBezTo>
                <a:cubicBezTo>
                  <a:pt x="20482" y="32688"/>
                  <a:pt x="20573" y="32580"/>
                  <a:pt x="20518" y="32453"/>
                </a:cubicBezTo>
                <a:cubicBezTo>
                  <a:pt x="20500" y="32381"/>
                  <a:pt x="20428" y="32326"/>
                  <a:pt x="20337" y="32308"/>
                </a:cubicBezTo>
                <a:cubicBezTo>
                  <a:pt x="20374" y="32163"/>
                  <a:pt x="20355" y="32037"/>
                  <a:pt x="20283" y="31910"/>
                </a:cubicBezTo>
                <a:cubicBezTo>
                  <a:pt x="20247" y="31837"/>
                  <a:pt x="20192" y="31783"/>
                  <a:pt x="20120" y="31747"/>
                </a:cubicBezTo>
                <a:cubicBezTo>
                  <a:pt x="20084" y="31729"/>
                  <a:pt x="20011" y="31674"/>
                  <a:pt x="20011" y="31620"/>
                </a:cubicBezTo>
                <a:cubicBezTo>
                  <a:pt x="20084" y="31620"/>
                  <a:pt x="20156" y="31566"/>
                  <a:pt x="20211" y="31511"/>
                </a:cubicBezTo>
                <a:cubicBezTo>
                  <a:pt x="20265" y="31439"/>
                  <a:pt x="20283" y="31330"/>
                  <a:pt x="20229" y="31258"/>
                </a:cubicBezTo>
                <a:cubicBezTo>
                  <a:pt x="20174" y="31167"/>
                  <a:pt x="20084" y="31131"/>
                  <a:pt x="19993" y="31167"/>
                </a:cubicBezTo>
                <a:cubicBezTo>
                  <a:pt x="19921" y="31185"/>
                  <a:pt x="19885" y="31258"/>
                  <a:pt x="19812" y="31294"/>
                </a:cubicBezTo>
                <a:cubicBezTo>
                  <a:pt x="19776" y="31240"/>
                  <a:pt x="19812" y="31149"/>
                  <a:pt x="19830" y="31095"/>
                </a:cubicBezTo>
                <a:cubicBezTo>
                  <a:pt x="19866" y="31004"/>
                  <a:pt x="19866" y="30914"/>
                  <a:pt x="19830" y="30841"/>
                </a:cubicBezTo>
                <a:cubicBezTo>
                  <a:pt x="19812" y="30787"/>
                  <a:pt x="19776" y="30751"/>
                  <a:pt x="19740" y="30733"/>
                </a:cubicBezTo>
                <a:cubicBezTo>
                  <a:pt x="19722" y="30715"/>
                  <a:pt x="19703" y="30696"/>
                  <a:pt x="19685" y="30678"/>
                </a:cubicBezTo>
                <a:cubicBezTo>
                  <a:pt x="19685" y="30660"/>
                  <a:pt x="19685" y="30660"/>
                  <a:pt x="19703" y="30660"/>
                </a:cubicBezTo>
                <a:cubicBezTo>
                  <a:pt x="19758" y="30624"/>
                  <a:pt x="19794" y="30570"/>
                  <a:pt x="19812" y="30515"/>
                </a:cubicBezTo>
                <a:cubicBezTo>
                  <a:pt x="19830" y="30461"/>
                  <a:pt x="19830" y="30389"/>
                  <a:pt x="19812" y="30334"/>
                </a:cubicBezTo>
                <a:cubicBezTo>
                  <a:pt x="19812" y="30262"/>
                  <a:pt x="19794" y="30189"/>
                  <a:pt x="19740" y="30135"/>
                </a:cubicBezTo>
                <a:cubicBezTo>
                  <a:pt x="19703" y="30117"/>
                  <a:pt x="19667" y="30099"/>
                  <a:pt x="19631" y="30081"/>
                </a:cubicBezTo>
                <a:cubicBezTo>
                  <a:pt x="19649" y="30044"/>
                  <a:pt x="19649" y="30008"/>
                  <a:pt x="19649" y="29972"/>
                </a:cubicBezTo>
                <a:cubicBezTo>
                  <a:pt x="19649" y="29954"/>
                  <a:pt x="19649" y="29954"/>
                  <a:pt x="19649" y="29936"/>
                </a:cubicBezTo>
                <a:cubicBezTo>
                  <a:pt x="19649" y="29900"/>
                  <a:pt x="19613" y="29882"/>
                  <a:pt x="19577" y="29882"/>
                </a:cubicBezTo>
                <a:lnTo>
                  <a:pt x="19577" y="29882"/>
                </a:lnTo>
                <a:cubicBezTo>
                  <a:pt x="19577" y="29882"/>
                  <a:pt x="19577" y="29863"/>
                  <a:pt x="19595" y="29845"/>
                </a:cubicBezTo>
                <a:cubicBezTo>
                  <a:pt x="19613" y="29809"/>
                  <a:pt x="19631" y="29773"/>
                  <a:pt x="19649" y="29737"/>
                </a:cubicBezTo>
                <a:cubicBezTo>
                  <a:pt x="19667" y="29646"/>
                  <a:pt x="19649" y="29556"/>
                  <a:pt x="19631" y="29483"/>
                </a:cubicBezTo>
                <a:cubicBezTo>
                  <a:pt x="19595" y="29411"/>
                  <a:pt x="19540" y="29374"/>
                  <a:pt x="19468" y="29393"/>
                </a:cubicBezTo>
                <a:cubicBezTo>
                  <a:pt x="19450" y="29338"/>
                  <a:pt x="19432" y="29284"/>
                  <a:pt x="19414" y="29248"/>
                </a:cubicBezTo>
                <a:cubicBezTo>
                  <a:pt x="19396" y="29230"/>
                  <a:pt x="19377" y="29211"/>
                  <a:pt x="19359" y="29193"/>
                </a:cubicBezTo>
                <a:cubicBezTo>
                  <a:pt x="19359" y="29193"/>
                  <a:pt x="19323" y="29157"/>
                  <a:pt x="19323" y="29139"/>
                </a:cubicBezTo>
                <a:cubicBezTo>
                  <a:pt x="19323" y="29121"/>
                  <a:pt x="19341" y="29103"/>
                  <a:pt x="19359" y="29103"/>
                </a:cubicBezTo>
                <a:cubicBezTo>
                  <a:pt x="19359" y="29085"/>
                  <a:pt x="19377" y="29067"/>
                  <a:pt x="19377" y="29048"/>
                </a:cubicBezTo>
                <a:cubicBezTo>
                  <a:pt x="19432" y="28940"/>
                  <a:pt x="19377" y="28795"/>
                  <a:pt x="19269" y="28741"/>
                </a:cubicBezTo>
                <a:lnTo>
                  <a:pt x="19341" y="28650"/>
                </a:lnTo>
                <a:cubicBezTo>
                  <a:pt x="19341" y="28632"/>
                  <a:pt x="19341" y="28596"/>
                  <a:pt x="19305" y="28578"/>
                </a:cubicBezTo>
                <a:cubicBezTo>
                  <a:pt x="19214" y="28560"/>
                  <a:pt x="19124" y="28560"/>
                  <a:pt x="19052" y="28578"/>
                </a:cubicBezTo>
                <a:cubicBezTo>
                  <a:pt x="19015" y="28433"/>
                  <a:pt x="18997" y="28288"/>
                  <a:pt x="18961" y="28161"/>
                </a:cubicBezTo>
                <a:cubicBezTo>
                  <a:pt x="18961" y="28125"/>
                  <a:pt x="18943" y="28125"/>
                  <a:pt x="18925" y="28125"/>
                </a:cubicBezTo>
                <a:lnTo>
                  <a:pt x="18744" y="28125"/>
                </a:lnTo>
                <a:cubicBezTo>
                  <a:pt x="18780" y="28071"/>
                  <a:pt x="18798" y="28016"/>
                  <a:pt x="18816" y="27962"/>
                </a:cubicBezTo>
                <a:cubicBezTo>
                  <a:pt x="18834" y="27889"/>
                  <a:pt x="18816" y="27799"/>
                  <a:pt x="18780" y="27726"/>
                </a:cubicBezTo>
                <a:cubicBezTo>
                  <a:pt x="18744" y="27708"/>
                  <a:pt x="18707" y="27672"/>
                  <a:pt x="18671" y="27672"/>
                </a:cubicBezTo>
                <a:cubicBezTo>
                  <a:pt x="18635" y="27672"/>
                  <a:pt x="18599" y="27672"/>
                  <a:pt x="18563" y="27636"/>
                </a:cubicBezTo>
                <a:cubicBezTo>
                  <a:pt x="18526" y="27582"/>
                  <a:pt x="18508" y="27527"/>
                  <a:pt x="18508" y="27473"/>
                </a:cubicBezTo>
                <a:cubicBezTo>
                  <a:pt x="18472" y="27419"/>
                  <a:pt x="18436" y="27346"/>
                  <a:pt x="18363" y="27346"/>
                </a:cubicBezTo>
                <a:cubicBezTo>
                  <a:pt x="18327" y="27346"/>
                  <a:pt x="18309" y="27364"/>
                  <a:pt x="18309" y="27401"/>
                </a:cubicBezTo>
                <a:cubicBezTo>
                  <a:pt x="18309" y="27455"/>
                  <a:pt x="18291" y="27509"/>
                  <a:pt x="18291" y="27545"/>
                </a:cubicBezTo>
                <a:lnTo>
                  <a:pt x="18237" y="27527"/>
                </a:lnTo>
                <a:cubicBezTo>
                  <a:pt x="18200" y="27509"/>
                  <a:pt x="18164" y="27527"/>
                  <a:pt x="18164" y="27545"/>
                </a:cubicBezTo>
                <a:cubicBezTo>
                  <a:pt x="18128" y="27654"/>
                  <a:pt x="18092" y="27745"/>
                  <a:pt x="18037" y="27835"/>
                </a:cubicBezTo>
                <a:cubicBezTo>
                  <a:pt x="18019" y="27853"/>
                  <a:pt x="18001" y="27889"/>
                  <a:pt x="17983" y="27908"/>
                </a:cubicBezTo>
                <a:cubicBezTo>
                  <a:pt x="17965" y="27926"/>
                  <a:pt x="17965" y="27962"/>
                  <a:pt x="17983" y="27980"/>
                </a:cubicBezTo>
                <a:cubicBezTo>
                  <a:pt x="17965" y="28034"/>
                  <a:pt x="17965" y="28089"/>
                  <a:pt x="17947" y="28125"/>
                </a:cubicBezTo>
                <a:cubicBezTo>
                  <a:pt x="17911" y="28107"/>
                  <a:pt x="17874" y="28089"/>
                  <a:pt x="17838" y="28071"/>
                </a:cubicBezTo>
                <a:cubicBezTo>
                  <a:pt x="17802" y="28052"/>
                  <a:pt x="17730" y="28016"/>
                  <a:pt x="17675" y="28052"/>
                </a:cubicBezTo>
                <a:cubicBezTo>
                  <a:pt x="17657" y="28071"/>
                  <a:pt x="17621" y="28107"/>
                  <a:pt x="17621" y="28161"/>
                </a:cubicBezTo>
                <a:cubicBezTo>
                  <a:pt x="17621" y="28197"/>
                  <a:pt x="17621" y="28234"/>
                  <a:pt x="17621" y="28288"/>
                </a:cubicBezTo>
                <a:cubicBezTo>
                  <a:pt x="17639" y="28324"/>
                  <a:pt x="17657" y="28360"/>
                  <a:pt x="17693" y="28378"/>
                </a:cubicBezTo>
                <a:lnTo>
                  <a:pt x="17693" y="28378"/>
                </a:lnTo>
                <a:lnTo>
                  <a:pt x="17603" y="28360"/>
                </a:lnTo>
                <a:lnTo>
                  <a:pt x="17422" y="28324"/>
                </a:lnTo>
                <a:cubicBezTo>
                  <a:pt x="17385" y="28306"/>
                  <a:pt x="17349" y="28324"/>
                  <a:pt x="17349" y="28360"/>
                </a:cubicBezTo>
                <a:lnTo>
                  <a:pt x="17349" y="28469"/>
                </a:lnTo>
                <a:cubicBezTo>
                  <a:pt x="17295" y="28469"/>
                  <a:pt x="17241" y="28469"/>
                  <a:pt x="17186" y="28505"/>
                </a:cubicBezTo>
                <a:cubicBezTo>
                  <a:pt x="17150" y="28541"/>
                  <a:pt x="17132" y="28578"/>
                  <a:pt x="17114" y="28632"/>
                </a:cubicBezTo>
                <a:cubicBezTo>
                  <a:pt x="17114" y="28668"/>
                  <a:pt x="17114" y="28704"/>
                  <a:pt x="17078" y="28722"/>
                </a:cubicBezTo>
                <a:cubicBezTo>
                  <a:pt x="17041" y="28741"/>
                  <a:pt x="17005" y="28777"/>
                  <a:pt x="16987" y="28795"/>
                </a:cubicBezTo>
                <a:cubicBezTo>
                  <a:pt x="16951" y="28831"/>
                  <a:pt x="16933" y="28867"/>
                  <a:pt x="16933" y="28922"/>
                </a:cubicBezTo>
                <a:cubicBezTo>
                  <a:pt x="16951" y="28976"/>
                  <a:pt x="16969" y="29012"/>
                  <a:pt x="16987" y="29048"/>
                </a:cubicBezTo>
                <a:cubicBezTo>
                  <a:pt x="17005" y="29103"/>
                  <a:pt x="16987" y="29121"/>
                  <a:pt x="16951" y="29139"/>
                </a:cubicBezTo>
                <a:cubicBezTo>
                  <a:pt x="16896" y="29175"/>
                  <a:pt x="16860" y="29211"/>
                  <a:pt x="16860" y="29266"/>
                </a:cubicBezTo>
                <a:cubicBezTo>
                  <a:pt x="16860" y="29284"/>
                  <a:pt x="16860" y="29302"/>
                  <a:pt x="16860" y="29320"/>
                </a:cubicBezTo>
                <a:cubicBezTo>
                  <a:pt x="16806" y="29338"/>
                  <a:pt x="16752" y="29374"/>
                  <a:pt x="16733" y="29447"/>
                </a:cubicBezTo>
                <a:cubicBezTo>
                  <a:pt x="16715" y="29537"/>
                  <a:pt x="16788" y="29592"/>
                  <a:pt x="16860" y="29610"/>
                </a:cubicBezTo>
                <a:cubicBezTo>
                  <a:pt x="16878" y="29610"/>
                  <a:pt x="16915" y="29628"/>
                  <a:pt x="16915" y="29646"/>
                </a:cubicBezTo>
                <a:cubicBezTo>
                  <a:pt x="16933" y="29664"/>
                  <a:pt x="16915" y="29700"/>
                  <a:pt x="16878" y="29700"/>
                </a:cubicBezTo>
                <a:cubicBezTo>
                  <a:pt x="16842" y="29719"/>
                  <a:pt x="16788" y="29700"/>
                  <a:pt x="16770" y="29664"/>
                </a:cubicBezTo>
                <a:cubicBezTo>
                  <a:pt x="16752" y="29628"/>
                  <a:pt x="16733" y="29628"/>
                  <a:pt x="16715" y="29628"/>
                </a:cubicBezTo>
                <a:cubicBezTo>
                  <a:pt x="16643" y="29628"/>
                  <a:pt x="16589" y="29664"/>
                  <a:pt x="16589" y="29737"/>
                </a:cubicBezTo>
                <a:cubicBezTo>
                  <a:pt x="16571" y="29773"/>
                  <a:pt x="16571" y="29809"/>
                  <a:pt x="16589" y="29827"/>
                </a:cubicBezTo>
                <a:lnTo>
                  <a:pt x="16589" y="29918"/>
                </a:lnTo>
                <a:cubicBezTo>
                  <a:pt x="16589" y="29936"/>
                  <a:pt x="16534" y="29918"/>
                  <a:pt x="16516" y="29918"/>
                </a:cubicBezTo>
                <a:cubicBezTo>
                  <a:pt x="16480" y="29918"/>
                  <a:pt x="16444" y="29918"/>
                  <a:pt x="16408" y="29918"/>
                </a:cubicBezTo>
                <a:cubicBezTo>
                  <a:pt x="16353" y="29918"/>
                  <a:pt x="16317" y="29936"/>
                  <a:pt x="16281" y="29954"/>
                </a:cubicBezTo>
                <a:cubicBezTo>
                  <a:pt x="16281" y="29809"/>
                  <a:pt x="16317" y="29664"/>
                  <a:pt x="16408" y="29537"/>
                </a:cubicBezTo>
                <a:cubicBezTo>
                  <a:pt x="16426" y="29519"/>
                  <a:pt x="16426" y="29501"/>
                  <a:pt x="16408" y="29483"/>
                </a:cubicBezTo>
                <a:cubicBezTo>
                  <a:pt x="16389" y="29447"/>
                  <a:pt x="16353" y="29429"/>
                  <a:pt x="16299" y="29429"/>
                </a:cubicBezTo>
                <a:cubicBezTo>
                  <a:pt x="16281" y="29429"/>
                  <a:pt x="16226" y="29429"/>
                  <a:pt x="16208" y="29393"/>
                </a:cubicBezTo>
                <a:cubicBezTo>
                  <a:pt x="16208" y="29356"/>
                  <a:pt x="16245" y="29320"/>
                  <a:pt x="16245" y="29302"/>
                </a:cubicBezTo>
                <a:cubicBezTo>
                  <a:pt x="16281" y="29266"/>
                  <a:pt x="16299" y="29211"/>
                  <a:pt x="16299" y="29175"/>
                </a:cubicBezTo>
                <a:cubicBezTo>
                  <a:pt x="16299" y="29067"/>
                  <a:pt x="16208" y="28994"/>
                  <a:pt x="16100" y="28994"/>
                </a:cubicBezTo>
                <a:cubicBezTo>
                  <a:pt x="16009" y="28994"/>
                  <a:pt x="15919" y="29085"/>
                  <a:pt x="15900" y="29175"/>
                </a:cubicBezTo>
                <a:cubicBezTo>
                  <a:pt x="15900" y="29230"/>
                  <a:pt x="15900" y="29284"/>
                  <a:pt x="15919" y="29338"/>
                </a:cubicBezTo>
                <a:cubicBezTo>
                  <a:pt x="15919" y="29393"/>
                  <a:pt x="15882" y="29411"/>
                  <a:pt x="15864" y="29465"/>
                </a:cubicBezTo>
                <a:cubicBezTo>
                  <a:pt x="15810" y="29556"/>
                  <a:pt x="15864" y="29628"/>
                  <a:pt x="15900" y="29719"/>
                </a:cubicBezTo>
                <a:cubicBezTo>
                  <a:pt x="15919" y="29737"/>
                  <a:pt x="15937" y="29773"/>
                  <a:pt x="15900" y="29791"/>
                </a:cubicBezTo>
                <a:cubicBezTo>
                  <a:pt x="15882" y="29827"/>
                  <a:pt x="15828" y="29827"/>
                  <a:pt x="15810" y="29827"/>
                </a:cubicBezTo>
                <a:cubicBezTo>
                  <a:pt x="15756" y="29827"/>
                  <a:pt x="15701" y="29845"/>
                  <a:pt x="15647" y="29863"/>
                </a:cubicBezTo>
                <a:cubicBezTo>
                  <a:pt x="15611" y="29882"/>
                  <a:pt x="15574" y="29918"/>
                  <a:pt x="15538" y="29954"/>
                </a:cubicBezTo>
                <a:cubicBezTo>
                  <a:pt x="15466" y="30081"/>
                  <a:pt x="15430" y="30207"/>
                  <a:pt x="15430" y="30334"/>
                </a:cubicBezTo>
                <a:cubicBezTo>
                  <a:pt x="15411" y="30407"/>
                  <a:pt x="15375" y="30479"/>
                  <a:pt x="15357" y="30552"/>
                </a:cubicBezTo>
                <a:cubicBezTo>
                  <a:pt x="15339" y="30588"/>
                  <a:pt x="15321" y="30642"/>
                  <a:pt x="15303" y="30696"/>
                </a:cubicBezTo>
                <a:lnTo>
                  <a:pt x="15303" y="30696"/>
                </a:lnTo>
                <a:cubicBezTo>
                  <a:pt x="15285" y="30678"/>
                  <a:pt x="15249" y="30715"/>
                  <a:pt x="15267" y="30733"/>
                </a:cubicBezTo>
                <a:lnTo>
                  <a:pt x="15285" y="30751"/>
                </a:lnTo>
                <a:cubicBezTo>
                  <a:pt x="15285" y="30769"/>
                  <a:pt x="15285" y="30787"/>
                  <a:pt x="15285" y="30787"/>
                </a:cubicBezTo>
                <a:cubicBezTo>
                  <a:pt x="15285" y="30859"/>
                  <a:pt x="15230" y="30932"/>
                  <a:pt x="15176" y="30968"/>
                </a:cubicBezTo>
                <a:cubicBezTo>
                  <a:pt x="15086" y="31041"/>
                  <a:pt x="14995" y="31095"/>
                  <a:pt x="14959" y="31222"/>
                </a:cubicBezTo>
                <a:cubicBezTo>
                  <a:pt x="14923" y="31330"/>
                  <a:pt x="14959" y="31439"/>
                  <a:pt x="14941" y="31548"/>
                </a:cubicBezTo>
                <a:cubicBezTo>
                  <a:pt x="14904" y="31674"/>
                  <a:pt x="14778" y="31747"/>
                  <a:pt x="14687" y="31801"/>
                </a:cubicBezTo>
                <a:cubicBezTo>
                  <a:pt x="14633" y="31819"/>
                  <a:pt x="14578" y="31874"/>
                  <a:pt x="14542" y="31928"/>
                </a:cubicBezTo>
                <a:cubicBezTo>
                  <a:pt x="14524" y="31964"/>
                  <a:pt x="14506" y="32000"/>
                  <a:pt x="14524" y="32055"/>
                </a:cubicBezTo>
                <a:cubicBezTo>
                  <a:pt x="14470" y="32055"/>
                  <a:pt x="14415" y="32091"/>
                  <a:pt x="14397" y="32127"/>
                </a:cubicBezTo>
                <a:cubicBezTo>
                  <a:pt x="14343" y="32200"/>
                  <a:pt x="14343" y="32290"/>
                  <a:pt x="14397" y="32363"/>
                </a:cubicBezTo>
                <a:cubicBezTo>
                  <a:pt x="14415" y="32417"/>
                  <a:pt x="14470" y="32471"/>
                  <a:pt x="14415" y="32525"/>
                </a:cubicBezTo>
                <a:cubicBezTo>
                  <a:pt x="14397" y="32562"/>
                  <a:pt x="14361" y="32598"/>
                  <a:pt x="14325" y="32616"/>
                </a:cubicBezTo>
                <a:lnTo>
                  <a:pt x="14216" y="32725"/>
                </a:lnTo>
                <a:cubicBezTo>
                  <a:pt x="14216" y="32725"/>
                  <a:pt x="14180" y="32779"/>
                  <a:pt x="14162" y="32779"/>
                </a:cubicBezTo>
                <a:lnTo>
                  <a:pt x="14144" y="32761"/>
                </a:lnTo>
                <a:cubicBezTo>
                  <a:pt x="14108" y="32743"/>
                  <a:pt x="14053" y="32743"/>
                  <a:pt x="14017" y="32761"/>
                </a:cubicBezTo>
                <a:cubicBezTo>
                  <a:pt x="13963" y="32815"/>
                  <a:pt x="13945" y="32888"/>
                  <a:pt x="13963" y="32942"/>
                </a:cubicBezTo>
                <a:cubicBezTo>
                  <a:pt x="13981" y="32996"/>
                  <a:pt x="14053" y="33087"/>
                  <a:pt x="13981" y="33123"/>
                </a:cubicBezTo>
                <a:cubicBezTo>
                  <a:pt x="13927" y="33159"/>
                  <a:pt x="13872" y="33105"/>
                  <a:pt x="13818" y="33069"/>
                </a:cubicBezTo>
                <a:cubicBezTo>
                  <a:pt x="13691" y="32924"/>
                  <a:pt x="13601" y="32761"/>
                  <a:pt x="13564" y="32562"/>
                </a:cubicBezTo>
                <a:cubicBezTo>
                  <a:pt x="13564" y="32544"/>
                  <a:pt x="13546" y="32525"/>
                  <a:pt x="13510" y="32525"/>
                </a:cubicBezTo>
                <a:cubicBezTo>
                  <a:pt x="13456" y="32525"/>
                  <a:pt x="13401" y="32507"/>
                  <a:pt x="13365" y="32471"/>
                </a:cubicBezTo>
                <a:lnTo>
                  <a:pt x="13347" y="32453"/>
                </a:lnTo>
                <a:cubicBezTo>
                  <a:pt x="13293" y="32399"/>
                  <a:pt x="13220" y="32453"/>
                  <a:pt x="13238" y="32507"/>
                </a:cubicBezTo>
                <a:cubicBezTo>
                  <a:pt x="13238" y="32507"/>
                  <a:pt x="13238" y="32525"/>
                  <a:pt x="13238" y="32525"/>
                </a:cubicBezTo>
                <a:cubicBezTo>
                  <a:pt x="13238" y="32544"/>
                  <a:pt x="13220" y="32580"/>
                  <a:pt x="13202" y="32580"/>
                </a:cubicBezTo>
                <a:cubicBezTo>
                  <a:pt x="13166" y="32580"/>
                  <a:pt x="13148" y="32598"/>
                  <a:pt x="13130" y="32616"/>
                </a:cubicBezTo>
                <a:cubicBezTo>
                  <a:pt x="13093" y="32652"/>
                  <a:pt x="13093" y="32670"/>
                  <a:pt x="13093" y="32707"/>
                </a:cubicBezTo>
                <a:cubicBezTo>
                  <a:pt x="13093" y="32761"/>
                  <a:pt x="13112" y="32815"/>
                  <a:pt x="13148" y="32851"/>
                </a:cubicBezTo>
                <a:cubicBezTo>
                  <a:pt x="13166" y="32851"/>
                  <a:pt x="13166" y="32870"/>
                  <a:pt x="13166" y="32888"/>
                </a:cubicBezTo>
                <a:cubicBezTo>
                  <a:pt x="13166" y="32906"/>
                  <a:pt x="13148" y="32924"/>
                  <a:pt x="13148" y="32942"/>
                </a:cubicBezTo>
                <a:cubicBezTo>
                  <a:pt x="13130" y="32960"/>
                  <a:pt x="13112" y="32978"/>
                  <a:pt x="13093" y="33014"/>
                </a:cubicBezTo>
                <a:cubicBezTo>
                  <a:pt x="13093" y="32996"/>
                  <a:pt x="13093" y="32978"/>
                  <a:pt x="13075" y="32960"/>
                </a:cubicBezTo>
                <a:lnTo>
                  <a:pt x="12876" y="32779"/>
                </a:lnTo>
                <a:lnTo>
                  <a:pt x="12768" y="32707"/>
                </a:lnTo>
                <a:cubicBezTo>
                  <a:pt x="12749" y="32688"/>
                  <a:pt x="12749" y="32670"/>
                  <a:pt x="12731" y="32670"/>
                </a:cubicBezTo>
                <a:lnTo>
                  <a:pt x="12731" y="32652"/>
                </a:lnTo>
                <a:cubicBezTo>
                  <a:pt x="12731" y="32616"/>
                  <a:pt x="12713" y="32580"/>
                  <a:pt x="12677" y="32580"/>
                </a:cubicBezTo>
                <a:cubicBezTo>
                  <a:pt x="12568" y="32562"/>
                  <a:pt x="12478" y="32598"/>
                  <a:pt x="12387" y="32670"/>
                </a:cubicBezTo>
                <a:cubicBezTo>
                  <a:pt x="12351" y="32688"/>
                  <a:pt x="12333" y="32743"/>
                  <a:pt x="12333" y="32797"/>
                </a:cubicBezTo>
                <a:cubicBezTo>
                  <a:pt x="12260" y="32779"/>
                  <a:pt x="12188" y="32797"/>
                  <a:pt x="12134" y="32815"/>
                </a:cubicBezTo>
                <a:cubicBezTo>
                  <a:pt x="12061" y="32815"/>
                  <a:pt x="11989" y="32870"/>
                  <a:pt x="11953" y="32942"/>
                </a:cubicBezTo>
                <a:cubicBezTo>
                  <a:pt x="11934" y="32978"/>
                  <a:pt x="11934" y="33033"/>
                  <a:pt x="11916" y="33069"/>
                </a:cubicBezTo>
                <a:cubicBezTo>
                  <a:pt x="11880" y="33123"/>
                  <a:pt x="11790" y="33159"/>
                  <a:pt x="11753" y="33214"/>
                </a:cubicBezTo>
                <a:cubicBezTo>
                  <a:pt x="11717" y="33232"/>
                  <a:pt x="11699" y="33286"/>
                  <a:pt x="11699" y="33322"/>
                </a:cubicBezTo>
                <a:cubicBezTo>
                  <a:pt x="11699" y="33359"/>
                  <a:pt x="11699" y="33377"/>
                  <a:pt x="11717" y="33395"/>
                </a:cubicBezTo>
                <a:cubicBezTo>
                  <a:pt x="11717" y="33431"/>
                  <a:pt x="11753" y="33449"/>
                  <a:pt x="11753" y="33467"/>
                </a:cubicBezTo>
                <a:cubicBezTo>
                  <a:pt x="11771" y="33485"/>
                  <a:pt x="11735" y="33558"/>
                  <a:pt x="11699" y="33558"/>
                </a:cubicBezTo>
                <a:cubicBezTo>
                  <a:pt x="11627" y="33576"/>
                  <a:pt x="11572" y="33576"/>
                  <a:pt x="11500" y="33558"/>
                </a:cubicBezTo>
                <a:cubicBezTo>
                  <a:pt x="11464" y="33558"/>
                  <a:pt x="11446" y="33576"/>
                  <a:pt x="11427" y="33612"/>
                </a:cubicBezTo>
                <a:cubicBezTo>
                  <a:pt x="11391" y="33721"/>
                  <a:pt x="11409" y="33847"/>
                  <a:pt x="11446" y="33956"/>
                </a:cubicBezTo>
                <a:cubicBezTo>
                  <a:pt x="11427" y="33992"/>
                  <a:pt x="11391" y="34029"/>
                  <a:pt x="11391" y="34083"/>
                </a:cubicBezTo>
                <a:cubicBezTo>
                  <a:pt x="11337" y="34065"/>
                  <a:pt x="11301" y="34010"/>
                  <a:pt x="11283" y="33974"/>
                </a:cubicBezTo>
                <a:cubicBezTo>
                  <a:pt x="11246" y="33902"/>
                  <a:pt x="11210" y="33847"/>
                  <a:pt x="11156" y="33793"/>
                </a:cubicBezTo>
                <a:cubicBezTo>
                  <a:pt x="11120" y="33775"/>
                  <a:pt x="11083" y="33775"/>
                  <a:pt x="11047" y="33775"/>
                </a:cubicBezTo>
                <a:cubicBezTo>
                  <a:pt x="11011" y="33775"/>
                  <a:pt x="11011" y="33739"/>
                  <a:pt x="11011" y="33703"/>
                </a:cubicBezTo>
                <a:cubicBezTo>
                  <a:pt x="11029" y="33612"/>
                  <a:pt x="11065" y="33522"/>
                  <a:pt x="11120" y="33449"/>
                </a:cubicBezTo>
                <a:cubicBezTo>
                  <a:pt x="11138" y="33413"/>
                  <a:pt x="11120" y="33377"/>
                  <a:pt x="11083" y="33359"/>
                </a:cubicBezTo>
                <a:cubicBezTo>
                  <a:pt x="11029" y="33340"/>
                  <a:pt x="10993" y="33322"/>
                  <a:pt x="10957" y="33286"/>
                </a:cubicBezTo>
                <a:cubicBezTo>
                  <a:pt x="10957" y="33268"/>
                  <a:pt x="10957" y="33250"/>
                  <a:pt x="10957" y="33232"/>
                </a:cubicBezTo>
                <a:cubicBezTo>
                  <a:pt x="10975" y="33214"/>
                  <a:pt x="10993" y="33177"/>
                  <a:pt x="10993" y="33141"/>
                </a:cubicBezTo>
                <a:cubicBezTo>
                  <a:pt x="10993" y="33105"/>
                  <a:pt x="10993" y="33069"/>
                  <a:pt x="10975" y="33033"/>
                </a:cubicBezTo>
                <a:cubicBezTo>
                  <a:pt x="10957" y="33014"/>
                  <a:pt x="10938" y="32996"/>
                  <a:pt x="10938" y="32978"/>
                </a:cubicBezTo>
                <a:lnTo>
                  <a:pt x="10938" y="32779"/>
                </a:lnTo>
                <a:cubicBezTo>
                  <a:pt x="10938" y="32761"/>
                  <a:pt x="10920" y="32725"/>
                  <a:pt x="10902" y="32707"/>
                </a:cubicBezTo>
                <a:cubicBezTo>
                  <a:pt x="10866" y="32670"/>
                  <a:pt x="10848" y="32652"/>
                  <a:pt x="10812" y="32634"/>
                </a:cubicBezTo>
                <a:cubicBezTo>
                  <a:pt x="10794" y="32634"/>
                  <a:pt x="10775" y="32598"/>
                  <a:pt x="10757" y="32580"/>
                </a:cubicBezTo>
                <a:cubicBezTo>
                  <a:pt x="10739" y="32544"/>
                  <a:pt x="10721" y="32525"/>
                  <a:pt x="10703" y="32507"/>
                </a:cubicBezTo>
                <a:cubicBezTo>
                  <a:pt x="10612" y="32435"/>
                  <a:pt x="10486" y="32417"/>
                  <a:pt x="10377" y="32471"/>
                </a:cubicBezTo>
                <a:cubicBezTo>
                  <a:pt x="10250" y="32525"/>
                  <a:pt x="10232" y="32670"/>
                  <a:pt x="10214" y="32797"/>
                </a:cubicBezTo>
                <a:cubicBezTo>
                  <a:pt x="10214" y="32870"/>
                  <a:pt x="10196" y="32924"/>
                  <a:pt x="10160" y="32978"/>
                </a:cubicBezTo>
                <a:cubicBezTo>
                  <a:pt x="10160" y="32996"/>
                  <a:pt x="10142" y="32996"/>
                  <a:pt x="10124" y="33014"/>
                </a:cubicBezTo>
                <a:cubicBezTo>
                  <a:pt x="10105" y="33014"/>
                  <a:pt x="10051" y="33014"/>
                  <a:pt x="10033" y="33014"/>
                </a:cubicBezTo>
                <a:cubicBezTo>
                  <a:pt x="9961" y="33014"/>
                  <a:pt x="9906" y="33033"/>
                  <a:pt x="9870" y="33105"/>
                </a:cubicBezTo>
                <a:cubicBezTo>
                  <a:pt x="9852" y="33141"/>
                  <a:pt x="9834" y="33177"/>
                  <a:pt x="9816" y="33232"/>
                </a:cubicBezTo>
                <a:lnTo>
                  <a:pt x="9816" y="33232"/>
                </a:lnTo>
                <a:lnTo>
                  <a:pt x="9798" y="33232"/>
                </a:lnTo>
                <a:cubicBezTo>
                  <a:pt x="9743" y="33214"/>
                  <a:pt x="9707" y="33232"/>
                  <a:pt x="9671" y="33250"/>
                </a:cubicBezTo>
                <a:cubicBezTo>
                  <a:pt x="9616" y="33304"/>
                  <a:pt x="9616" y="33359"/>
                  <a:pt x="9635" y="33431"/>
                </a:cubicBezTo>
                <a:cubicBezTo>
                  <a:pt x="9653" y="33485"/>
                  <a:pt x="9689" y="33540"/>
                  <a:pt x="9707" y="33594"/>
                </a:cubicBezTo>
                <a:cubicBezTo>
                  <a:pt x="9707" y="33612"/>
                  <a:pt x="9707" y="33612"/>
                  <a:pt x="9707" y="33630"/>
                </a:cubicBezTo>
                <a:lnTo>
                  <a:pt x="9707" y="33630"/>
                </a:lnTo>
                <a:lnTo>
                  <a:pt x="9707" y="33630"/>
                </a:lnTo>
                <a:cubicBezTo>
                  <a:pt x="9671" y="33630"/>
                  <a:pt x="9635" y="33630"/>
                  <a:pt x="9598" y="33648"/>
                </a:cubicBezTo>
                <a:cubicBezTo>
                  <a:pt x="9544" y="33703"/>
                  <a:pt x="9508" y="33775"/>
                  <a:pt x="9526" y="33866"/>
                </a:cubicBezTo>
                <a:cubicBezTo>
                  <a:pt x="9526" y="33884"/>
                  <a:pt x="9526" y="33938"/>
                  <a:pt x="9508" y="33956"/>
                </a:cubicBezTo>
                <a:lnTo>
                  <a:pt x="9508" y="33956"/>
                </a:lnTo>
                <a:cubicBezTo>
                  <a:pt x="9490" y="33938"/>
                  <a:pt x="9472" y="33938"/>
                  <a:pt x="9472" y="33956"/>
                </a:cubicBezTo>
                <a:lnTo>
                  <a:pt x="9472" y="33956"/>
                </a:lnTo>
                <a:cubicBezTo>
                  <a:pt x="9453" y="33938"/>
                  <a:pt x="9417" y="33956"/>
                  <a:pt x="9417" y="33974"/>
                </a:cubicBezTo>
                <a:cubicBezTo>
                  <a:pt x="9381" y="33974"/>
                  <a:pt x="9345" y="33956"/>
                  <a:pt x="9327" y="33920"/>
                </a:cubicBezTo>
                <a:cubicBezTo>
                  <a:pt x="9309" y="33902"/>
                  <a:pt x="9290" y="33884"/>
                  <a:pt x="9309" y="33847"/>
                </a:cubicBezTo>
                <a:cubicBezTo>
                  <a:pt x="9309" y="33811"/>
                  <a:pt x="9290" y="33757"/>
                  <a:pt x="9272" y="33739"/>
                </a:cubicBezTo>
                <a:cubicBezTo>
                  <a:pt x="9218" y="33703"/>
                  <a:pt x="9164" y="33684"/>
                  <a:pt x="9109" y="33666"/>
                </a:cubicBezTo>
                <a:cubicBezTo>
                  <a:pt x="9073" y="33666"/>
                  <a:pt x="9019" y="33648"/>
                  <a:pt x="8965" y="33630"/>
                </a:cubicBezTo>
                <a:cubicBezTo>
                  <a:pt x="8892" y="33612"/>
                  <a:pt x="8820" y="33612"/>
                  <a:pt x="8747" y="33648"/>
                </a:cubicBezTo>
                <a:cubicBezTo>
                  <a:pt x="8675" y="33703"/>
                  <a:pt x="8657" y="33793"/>
                  <a:pt x="8693" y="33884"/>
                </a:cubicBezTo>
                <a:cubicBezTo>
                  <a:pt x="8711" y="33920"/>
                  <a:pt x="8711" y="33956"/>
                  <a:pt x="8729" y="33992"/>
                </a:cubicBezTo>
                <a:cubicBezTo>
                  <a:pt x="8729" y="34010"/>
                  <a:pt x="8693" y="34029"/>
                  <a:pt x="8675" y="34047"/>
                </a:cubicBezTo>
                <a:cubicBezTo>
                  <a:pt x="8602" y="34083"/>
                  <a:pt x="8512" y="34137"/>
                  <a:pt x="8494" y="34228"/>
                </a:cubicBezTo>
                <a:cubicBezTo>
                  <a:pt x="8476" y="34336"/>
                  <a:pt x="8512" y="34427"/>
                  <a:pt x="8602" y="34499"/>
                </a:cubicBezTo>
                <a:cubicBezTo>
                  <a:pt x="8675" y="34554"/>
                  <a:pt x="8765" y="34590"/>
                  <a:pt x="8802" y="34681"/>
                </a:cubicBezTo>
                <a:cubicBezTo>
                  <a:pt x="8802" y="34717"/>
                  <a:pt x="8802" y="34771"/>
                  <a:pt x="8802" y="34807"/>
                </a:cubicBezTo>
                <a:cubicBezTo>
                  <a:pt x="8802" y="34825"/>
                  <a:pt x="8802" y="34844"/>
                  <a:pt x="8783" y="34862"/>
                </a:cubicBezTo>
                <a:cubicBezTo>
                  <a:pt x="8783" y="34880"/>
                  <a:pt x="8783" y="34880"/>
                  <a:pt x="8783" y="34898"/>
                </a:cubicBezTo>
                <a:cubicBezTo>
                  <a:pt x="8765" y="34880"/>
                  <a:pt x="8765" y="34880"/>
                  <a:pt x="8747" y="34880"/>
                </a:cubicBezTo>
                <a:cubicBezTo>
                  <a:pt x="8711" y="34862"/>
                  <a:pt x="8693" y="34862"/>
                  <a:pt x="8657" y="34880"/>
                </a:cubicBezTo>
                <a:cubicBezTo>
                  <a:pt x="8602" y="34880"/>
                  <a:pt x="8566" y="34934"/>
                  <a:pt x="8548" y="34988"/>
                </a:cubicBezTo>
                <a:cubicBezTo>
                  <a:pt x="8548" y="35043"/>
                  <a:pt x="8566" y="35097"/>
                  <a:pt x="8602" y="35151"/>
                </a:cubicBezTo>
                <a:cubicBezTo>
                  <a:pt x="8639" y="35188"/>
                  <a:pt x="8693" y="35224"/>
                  <a:pt x="8729" y="35260"/>
                </a:cubicBezTo>
                <a:cubicBezTo>
                  <a:pt x="8765" y="35278"/>
                  <a:pt x="8783" y="35314"/>
                  <a:pt x="8765" y="35351"/>
                </a:cubicBezTo>
                <a:cubicBezTo>
                  <a:pt x="8747" y="35369"/>
                  <a:pt x="8711" y="35387"/>
                  <a:pt x="8693" y="35387"/>
                </a:cubicBezTo>
                <a:cubicBezTo>
                  <a:pt x="8657" y="35369"/>
                  <a:pt x="8620" y="35369"/>
                  <a:pt x="8584" y="35387"/>
                </a:cubicBezTo>
                <a:cubicBezTo>
                  <a:pt x="8548" y="35405"/>
                  <a:pt x="8530" y="35423"/>
                  <a:pt x="8512" y="35459"/>
                </a:cubicBezTo>
                <a:cubicBezTo>
                  <a:pt x="8494" y="35514"/>
                  <a:pt x="8457" y="35568"/>
                  <a:pt x="8457" y="35622"/>
                </a:cubicBezTo>
                <a:cubicBezTo>
                  <a:pt x="8439" y="35677"/>
                  <a:pt x="8421" y="35749"/>
                  <a:pt x="8421" y="35803"/>
                </a:cubicBezTo>
                <a:cubicBezTo>
                  <a:pt x="8439" y="35840"/>
                  <a:pt x="8439" y="35876"/>
                  <a:pt x="8439" y="35894"/>
                </a:cubicBezTo>
                <a:cubicBezTo>
                  <a:pt x="8367" y="35948"/>
                  <a:pt x="8313" y="36021"/>
                  <a:pt x="8313" y="36111"/>
                </a:cubicBezTo>
                <a:cubicBezTo>
                  <a:pt x="8313" y="36202"/>
                  <a:pt x="8331" y="36292"/>
                  <a:pt x="8403" y="36365"/>
                </a:cubicBezTo>
                <a:lnTo>
                  <a:pt x="8258" y="36401"/>
                </a:lnTo>
                <a:lnTo>
                  <a:pt x="8131" y="36419"/>
                </a:lnTo>
                <a:lnTo>
                  <a:pt x="8077" y="36437"/>
                </a:lnTo>
                <a:lnTo>
                  <a:pt x="8059" y="36437"/>
                </a:lnTo>
                <a:cubicBezTo>
                  <a:pt x="7950" y="36419"/>
                  <a:pt x="7860" y="36528"/>
                  <a:pt x="7769" y="36582"/>
                </a:cubicBezTo>
                <a:lnTo>
                  <a:pt x="7751" y="36582"/>
                </a:lnTo>
                <a:lnTo>
                  <a:pt x="7751" y="36582"/>
                </a:lnTo>
                <a:lnTo>
                  <a:pt x="7733" y="36582"/>
                </a:lnTo>
                <a:lnTo>
                  <a:pt x="7697" y="36582"/>
                </a:lnTo>
                <a:lnTo>
                  <a:pt x="7697" y="36582"/>
                </a:lnTo>
                <a:cubicBezTo>
                  <a:pt x="7679" y="36582"/>
                  <a:pt x="7661" y="36564"/>
                  <a:pt x="7661" y="36546"/>
                </a:cubicBezTo>
                <a:cubicBezTo>
                  <a:pt x="7606" y="36473"/>
                  <a:pt x="7624" y="36383"/>
                  <a:pt x="7624" y="36292"/>
                </a:cubicBezTo>
                <a:cubicBezTo>
                  <a:pt x="7606" y="36274"/>
                  <a:pt x="7606" y="36238"/>
                  <a:pt x="7588" y="36220"/>
                </a:cubicBezTo>
                <a:cubicBezTo>
                  <a:pt x="7588" y="36202"/>
                  <a:pt x="7570" y="36165"/>
                  <a:pt x="7552" y="36147"/>
                </a:cubicBezTo>
                <a:cubicBezTo>
                  <a:pt x="7534" y="36111"/>
                  <a:pt x="7588" y="36057"/>
                  <a:pt x="7606" y="36021"/>
                </a:cubicBezTo>
                <a:cubicBezTo>
                  <a:pt x="7624" y="35984"/>
                  <a:pt x="7606" y="35930"/>
                  <a:pt x="7552" y="35930"/>
                </a:cubicBezTo>
                <a:lnTo>
                  <a:pt x="7516" y="35930"/>
                </a:lnTo>
                <a:lnTo>
                  <a:pt x="7498" y="35912"/>
                </a:lnTo>
                <a:cubicBezTo>
                  <a:pt x="7461" y="35894"/>
                  <a:pt x="7443" y="35894"/>
                  <a:pt x="7425" y="35876"/>
                </a:cubicBezTo>
                <a:cubicBezTo>
                  <a:pt x="7371" y="35821"/>
                  <a:pt x="7335" y="35767"/>
                  <a:pt x="7298" y="35713"/>
                </a:cubicBezTo>
                <a:cubicBezTo>
                  <a:pt x="7226" y="35658"/>
                  <a:pt x="7172" y="35622"/>
                  <a:pt x="7099" y="35604"/>
                </a:cubicBezTo>
                <a:cubicBezTo>
                  <a:pt x="7063" y="35604"/>
                  <a:pt x="7045" y="35586"/>
                  <a:pt x="7027" y="35550"/>
                </a:cubicBezTo>
                <a:cubicBezTo>
                  <a:pt x="7009" y="35514"/>
                  <a:pt x="7009" y="35477"/>
                  <a:pt x="7027" y="35441"/>
                </a:cubicBezTo>
                <a:cubicBezTo>
                  <a:pt x="7045" y="35351"/>
                  <a:pt x="7009" y="35278"/>
                  <a:pt x="6954" y="35206"/>
                </a:cubicBezTo>
                <a:lnTo>
                  <a:pt x="6882" y="35151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097"/>
                </a:lnTo>
                <a:lnTo>
                  <a:pt x="6846" y="35079"/>
                </a:lnTo>
                <a:cubicBezTo>
                  <a:pt x="6846" y="35061"/>
                  <a:pt x="6864" y="35043"/>
                  <a:pt x="6882" y="35025"/>
                </a:cubicBezTo>
                <a:cubicBezTo>
                  <a:pt x="6954" y="34898"/>
                  <a:pt x="6918" y="34735"/>
                  <a:pt x="6791" y="34662"/>
                </a:cubicBezTo>
                <a:cubicBezTo>
                  <a:pt x="6646" y="34572"/>
                  <a:pt x="6429" y="34626"/>
                  <a:pt x="6357" y="34789"/>
                </a:cubicBezTo>
                <a:cubicBezTo>
                  <a:pt x="6321" y="34862"/>
                  <a:pt x="6302" y="34952"/>
                  <a:pt x="6321" y="35043"/>
                </a:cubicBezTo>
                <a:cubicBezTo>
                  <a:pt x="6339" y="35115"/>
                  <a:pt x="6375" y="35224"/>
                  <a:pt x="6339" y="35278"/>
                </a:cubicBezTo>
                <a:cubicBezTo>
                  <a:pt x="6321" y="35314"/>
                  <a:pt x="6284" y="35314"/>
                  <a:pt x="6248" y="35332"/>
                </a:cubicBezTo>
                <a:cubicBezTo>
                  <a:pt x="6212" y="35351"/>
                  <a:pt x="6176" y="35405"/>
                  <a:pt x="6176" y="35441"/>
                </a:cubicBezTo>
                <a:cubicBezTo>
                  <a:pt x="6158" y="35532"/>
                  <a:pt x="6158" y="35622"/>
                  <a:pt x="6176" y="35731"/>
                </a:cubicBezTo>
                <a:cubicBezTo>
                  <a:pt x="6194" y="35785"/>
                  <a:pt x="6176" y="35858"/>
                  <a:pt x="6121" y="35912"/>
                </a:cubicBezTo>
                <a:cubicBezTo>
                  <a:pt x="6067" y="35948"/>
                  <a:pt x="6013" y="35966"/>
                  <a:pt x="5958" y="36021"/>
                </a:cubicBezTo>
                <a:cubicBezTo>
                  <a:pt x="5904" y="36039"/>
                  <a:pt x="5868" y="36093"/>
                  <a:pt x="5832" y="36165"/>
                </a:cubicBezTo>
                <a:cubicBezTo>
                  <a:pt x="5813" y="36256"/>
                  <a:pt x="5832" y="36347"/>
                  <a:pt x="5886" y="36419"/>
                </a:cubicBezTo>
                <a:cubicBezTo>
                  <a:pt x="5922" y="36455"/>
                  <a:pt x="5940" y="36491"/>
                  <a:pt x="5958" y="36528"/>
                </a:cubicBezTo>
                <a:cubicBezTo>
                  <a:pt x="5976" y="36564"/>
                  <a:pt x="5958" y="36600"/>
                  <a:pt x="5940" y="36636"/>
                </a:cubicBezTo>
                <a:cubicBezTo>
                  <a:pt x="5904" y="36654"/>
                  <a:pt x="5886" y="36691"/>
                  <a:pt x="5868" y="36727"/>
                </a:cubicBezTo>
                <a:cubicBezTo>
                  <a:pt x="5832" y="36709"/>
                  <a:pt x="5777" y="36709"/>
                  <a:pt x="5723" y="36745"/>
                </a:cubicBezTo>
                <a:cubicBezTo>
                  <a:pt x="5632" y="36799"/>
                  <a:pt x="5650" y="36890"/>
                  <a:pt x="5687" y="36980"/>
                </a:cubicBezTo>
                <a:cubicBezTo>
                  <a:pt x="5687" y="36999"/>
                  <a:pt x="5705" y="37017"/>
                  <a:pt x="5705" y="37035"/>
                </a:cubicBezTo>
                <a:cubicBezTo>
                  <a:pt x="5705" y="37053"/>
                  <a:pt x="5705" y="37053"/>
                  <a:pt x="5705" y="37053"/>
                </a:cubicBezTo>
                <a:cubicBezTo>
                  <a:pt x="5687" y="37071"/>
                  <a:pt x="5669" y="37089"/>
                  <a:pt x="5650" y="37107"/>
                </a:cubicBezTo>
                <a:cubicBezTo>
                  <a:pt x="5632" y="37125"/>
                  <a:pt x="5632" y="37162"/>
                  <a:pt x="5632" y="37198"/>
                </a:cubicBezTo>
                <a:cubicBezTo>
                  <a:pt x="5632" y="37252"/>
                  <a:pt x="5687" y="37288"/>
                  <a:pt x="5723" y="37306"/>
                </a:cubicBezTo>
                <a:cubicBezTo>
                  <a:pt x="5759" y="37325"/>
                  <a:pt x="5832" y="37325"/>
                  <a:pt x="5850" y="37361"/>
                </a:cubicBezTo>
                <a:cubicBezTo>
                  <a:pt x="5850" y="37397"/>
                  <a:pt x="5832" y="37433"/>
                  <a:pt x="5795" y="37451"/>
                </a:cubicBezTo>
                <a:cubicBezTo>
                  <a:pt x="5741" y="37469"/>
                  <a:pt x="5687" y="37487"/>
                  <a:pt x="5632" y="37487"/>
                </a:cubicBezTo>
                <a:cubicBezTo>
                  <a:pt x="5614" y="37487"/>
                  <a:pt x="5596" y="37487"/>
                  <a:pt x="5578" y="37506"/>
                </a:cubicBezTo>
                <a:cubicBezTo>
                  <a:pt x="5560" y="37596"/>
                  <a:pt x="5578" y="37705"/>
                  <a:pt x="5650" y="37759"/>
                </a:cubicBezTo>
                <a:cubicBezTo>
                  <a:pt x="5687" y="37795"/>
                  <a:pt x="5705" y="37832"/>
                  <a:pt x="5741" y="37868"/>
                </a:cubicBezTo>
                <a:cubicBezTo>
                  <a:pt x="5759" y="37904"/>
                  <a:pt x="5741" y="37940"/>
                  <a:pt x="5705" y="37958"/>
                </a:cubicBezTo>
                <a:cubicBezTo>
                  <a:pt x="5669" y="37995"/>
                  <a:pt x="5650" y="38049"/>
                  <a:pt x="5650" y="38085"/>
                </a:cubicBezTo>
                <a:cubicBezTo>
                  <a:pt x="5650" y="38121"/>
                  <a:pt x="5687" y="38176"/>
                  <a:pt x="5650" y="38212"/>
                </a:cubicBezTo>
                <a:cubicBezTo>
                  <a:pt x="5614" y="38284"/>
                  <a:pt x="5487" y="38266"/>
                  <a:pt x="5415" y="38248"/>
                </a:cubicBezTo>
                <a:cubicBezTo>
                  <a:pt x="5379" y="38230"/>
                  <a:pt x="5343" y="38266"/>
                  <a:pt x="5343" y="38302"/>
                </a:cubicBezTo>
                <a:cubicBezTo>
                  <a:pt x="5324" y="38502"/>
                  <a:pt x="5506" y="38646"/>
                  <a:pt x="5596" y="38809"/>
                </a:cubicBezTo>
                <a:cubicBezTo>
                  <a:pt x="5614" y="38846"/>
                  <a:pt x="5632" y="38900"/>
                  <a:pt x="5650" y="38936"/>
                </a:cubicBezTo>
                <a:cubicBezTo>
                  <a:pt x="5614" y="38936"/>
                  <a:pt x="5596" y="38936"/>
                  <a:pt x="5578" y="38918"/>
                </a:cubicBezTo>
                <a:cubicBezTo>
                  <a:pt x="5542" y="38882"/>
                  <a:pt x="5506" y="38864"/>
                  <a:pt x="5469" y="38828"/>
                </a:cubicBezTo>
                <a:cubicBezTo>
                  <a:pt x="5415" y="38809"/>
                  <a:pt x="5361" y="38828"/>
                  <a:pt x="5306" y="38864"/>
                </a:cubicBezTo>
                <a:cubicBezTo>
                  <a:pt x="5252" y="38809"/>
                  <a:pt x="5162" y="38791"/>
                  <a:pt x="5107" y="38846"/>
                </a:cubicBezTo>
                <a:cubicBezTo>
                  <a:pt x="5035" y="38882"/>
                  <a:pt x="4999" y="38991"/>
                  <a:pt x="5035" y="39063"/>
                </a:cubicBezTo>
                <a:cubicBezTo>
                  <a:pt x="4944" y="39099"/>
                  <a:pt x="4854" y="39099"/>
                  <a:pt x="4763" y="39063"/>
                </a:cubicBezTo>
                <a:cubicBezTo>
                  <a:pt x="4745" y="39063"/>
                  <a:pt x="4709" y="39063"/>
                  <a:pt x="4709" y="39081"/>
                </a:cubicBezTo>
                <a:cubicBezTo>
                  <a:pt x="4654" y="39172"/>
                  <a:pt x="4654" y="39244"/>
                  <a:pt x="4654" y="39335"/>
                </a:cubicBezTo>
                <a:cubicBezTo>
                  <a:pt x="4636" y="39353"/>
                  <a:pt x="4600" y="39353"/>
                  <a:pt x="4582" y="39335"/>
                </a:cubicBezTo>
                <a:cubicBezTo>
                  <a:pt x="4564" y="39298"/>
                  <a:pt x="4528" y="39317"/>
                  <a:pt x="4510" y="39335"/>
                </a:cubicBezTo>
                <a:cubicBezTo>
                  <a:pt x="4455" y="39407"/>
                  <a:pt x="4365" y="39443"/>
                  <a:pt x="4347" y="39534"/>
                </a:cubicBezTo>
                <a:cubicBezTo>
                  <a:pt x="4328" y="39588"/>
                  <a:pt x="4328" y="39624"/>
                  <a:pt x="4347" y="39661"/>
                </a:cubicBezTo>
                <a:cubicBezTo>
                  <a:pt x="4310" y="39643"/>
                  <a:pt x="4274" y="39624"/>
                  <a:pt x="4256" y="39624"/>
                </a:cubicBezTo>
                <a:cubicBezTo>
                  <a:pt x="4184" y="39606"/>
                  <a:pt x="4129" y="39643"/>
                  <a:pt x="4093" y="39697"/>
                </a:cubicBezTo>
                <a:cubicBezTo>
                  <a:pt x="4021" y="39806"/>
                  <a:pt x="4039" y="39950"/>
                  <a:pt x="4147" y="40041"/>
                </a:cubicBezTo>
                <a:cubicBezTo>
                  <a:pt x="4111" y="40077"/>
                  <a:pt x="4075" y="40113"/>
                  <a:pt x="4021" y="40150"/>
                </a:cubicBezTo>
                <a:lnTo>
                  <a:pt x="3948" y="40222"/>
                </a:lnTo>
                <a:lnTo>
                  <a:pt x="3894" y="40258"/>
                </a:lnTo>
                <a:cubicBezTo>
                  <a:pt x="3894" y="40222"/>
                  <a:pt x="3858" y="40204"/>
                  <a:pt x="3821" y="40222"/>
                </a:cubicBezTo>
                <a:cubicBezTo>
                  <a:pt x="3785" y="40258"/>
                  <a:pt x="3785" y="40294"/>
                  <a:pt x="3803" y="40331"/>
                </a:cubicBezTo>
                <a:cubicBezTo>
                  <a:pt x="3803" y="40367"/>
                  <a:pt x="3803" y="40403"/>
                  <a:pt x="3785" y="40439"/>
                </a:cubicBezTo>
                <a:lnTo>
                  <a:pt x="3767" y="40439"/>
                </a:lnTo>
                <a:cubicBezTo>
                  <a:pt x="3749" y="40421"/>
                  <a:pt x="3713" y="40421"/>
                  <a:pt x="3695" y="40439"/>
                </a:cubicBezTo>
                <a:cubicBezTo>
                  <a:pt x="3677" y="40457"/>
                  <a:pt x="3677" y="40476"/>
                  <a:pt x="3695" y="40494"/>
                </a:cubicBezTo>
                <a:cubicBezTo>
                  <a:pt x="3713" y="40494"/>
                  <a:pt x="3713" y="40512"/>
                  <a:pt x="3713" y="40512"/>
                </a:cubicBezTo>
                <a:cubicBezTo>
                  <a:pt x="3749" y="40584"/>
                  <a:pt x="3677" y="40657"/>
                  <a:pt x="3604" y="40620"/>
                </a:cubicBezTo>
                <a:cubicBezTo>
                  <a:pt x="3495" y="40584"/>
                  <a:pt x="3532" y="40439"/>
                  <a:pt x="3622" y="40421"/>
                </a:cubicBezTo>
                <a:cubicBezTo>
                  <a:pt x="3658" y="40421"/>
                  <a:pt x="3677" y="40367"/>
                  <a:pt x="3658" y="40331"/>
                </a:cubicBezTo>
                <a:lnTo>
                  <a:pt x="3532" y="40204"/>
                </a:lnTo>
                <a:cubicBezTo>
                  <a:pt x="3568" y="40186"/>
                  <a:pt x="3586" y="40131"/>
                  <a:pt x="3586" y="40095"/>
                </a:cubicBezTo>
                <a:cubicBezTo>
                  <a:pt x="3586" y="40059"/>
                  <a:pt x="3568" y="40041"/>
                  <a:pt x="3550" y="40041"/>
                </a:cubicBezTo>
                <a:cubicBezTo>
                  <a:pt x="3495" y="40041"/>
                  <a:pt x="3441" y="40041"/>
                  <a:pt x="3387" y="40059"/>
                </a:cubicBezTo>
                <a:cubicBezTo>
                  <a:pt x="3441" y="39878"/>
                  <a:pt x="3459" y="39697"/>
                  <a:pt x="3441" y="39516"/>
                </a:cubicBezTo>
                <a:cubicBezTo>
                  <a:pt x="3441" y="39498"/>
                  <a:pt x="3423" y="39480"/>
                  <a:pt x="3405" y="39480"/>
                </a:cubicBezTo>
                <a:lnTo>
                  <a:pt x="3405" y="39480"/>
                </a:lnTo>
                <a:cubicBezTo>
                  <a:pt x="3387" y="39389"/>
                  <a:pt x="3278" y="39335"/>
                  <a:pt x="3206" y="39317"/>
                </a:cubicBezTo>
                <a:cubicBezTo>
                  <a:pt x="3115" y="39280"/>
                  <a:pt x="3006" y="39298"/>
                  <a:pt x="2916" y="39353"/>
                </a:cubicBezTo>
                <a:cubicBezTo>
                  <a:pt x="2880" y="39389"/>
                  <a:pt x="2862" y="39443"/>
                  <a:pt x="2843" y="39498"/>
                </a:cubicBezTo>
                <a:cubicBezTo>
                  <a:pt x="2807" y="39498"/>
                  <a:pt x="2789" y="39516"/>
                  <a:pt x="2753" y="39552"/>
                </a:cubicBezTo>
                <a:cubicBezTo>
                  <a:pt x="2699" y="39606"/>
                  <a:pt x="2681" y="39697"/>
                  <a:pt x="2717" y="39769"/>
                </a:cubicBezTo>
                <a:cubicBezTo>
                  <a:pt x="2735" y="39842"/>
                  <a:pt x="2771" y="39932"/>
                  <a:pt x="2717" y="40005"/>
                </a:cubicBezTo>
                <a:cubicBezTo>
                  <a:pt x="2662" y="40077"/>
                  <a:pt x="2572" y="40059"/>
                  <a:pt x="2518" y="40113"/>
                </a:cubicBezTo>
                <a:cubicBezTo>
                  <a:pt x="2463" y="40186"/>
                  <a:pt x="2445" y="40276"/>
                  <a:pt x="2463" y="40367"/>
                </a:cubicBezTo>
                <a:cubicBezTo>
                  <a:pt x="2463" y="40457"/>
                  <a:pt x="2499" y="40530"/>
                  <a:pt x="2518" y="40620"/>
                </a:cubicBezTo>
                <a:cubicBezTo>
                  <a:pt x="2518" y="40675"/>
                  <a:pt x="2499" y="40747"/>
                  <a:pt x="2481" y="40802"/>
                </a:cubicBezTo>
                <a:cubicBezTo>
                  <a:pt x="2445" y="40856"/>
                  <a:pt x="2391" y="40874"/>
                  <a:pt x="2336" y="40874"/>
                </a:cubicBezTo>
                <a:cubicBezTo>
                  <a:pt x="2246" y="40874"/>
                  <a:pt x="2155" y="40928"/>
                  <a:pt x="2155" y="41037"/>
                </a:cubicBezTo>
                <a:cubicBezTo>
                  <a:pt x="2155" y="41109"/>
                  <a:pt x="2173" y="41182"/>
                  <a:pt x="2228" y="41236"/>
                </a:cubicBezTo>
                <a:lnTo>
                  <a:pt x="2282" y="41399"/>
                </a:lnTo>
                <a:cubicBezTo>
                  <a:pt x="2264" y="41381"/>
                  <a:pt x="2246" y="41363"/>
                  <a:pt x="2228" y="41345"/>
                </a:cubicBezTo>
                <a:cubicBezTo>
                  <a:pt x="2192" y="41309"/>
                  <a:pt x="2155" y="41290"/>
                  <a:pt x="2101" y="41272"/>
                </a:cubicBezTo>
                <a:cubicBezTo>
                  <a:pt x="2047" y="41272"/>
                  <a:pt x="2010" y="41309"/>
                  <a:pt x="1974" y="41363"/>
                </a:cubicBezTo>
                <a:cubicBezTo>
                  <a:pt x="1956" y="41399"/>
                  <a:pt x="1938" y="41453"/>
                  <a:pt x="1938" y="41490"/>
                </a:cubicBezTo>
                <a:lnTo>
                  <a:pt x="1847" y="41508"/>
                </a:lnTo>
                <a:lnTo>
                  <a:pt x="1793" y="41508"/>
                </a:lnTo>
                <a:lnTo>
                  <a:pt x="1811" y="41290"/>
                </a:lnTo>
                <a:lnTo>
                  <a:pt x="1811" y="41254"/>
                </a:lnTo>
                <a:cubicBezTo>
                  <a:pt x="1811" y="41182"/>
                  <a:pt x="1739" y="41182"/>
                  <a:pt x="1703" y="41200"/>
                </a:cubicBezTo>
                <a:cubicBezTo>
                  <a:pt x="1612" y="41272"/>
                  <a:pt x="1503" y="41254"/>
                  <a:pt x="1431" y="41164"/>
                </a:cubicBezTo>
                <a:cubicBezTo>
                  <a:pt x="1395" y="41127"/>
                  <a:pt x="1340" y="41127"/>
                  <a:pt x="1322" y="41182"/>
                </a:cubicBezTo>
                <a:cubicBezTo>
                  <a:pt x="1322" y="41200"/>
                  <a:pt x="1322" y="41218"/>
                  <a:pt x="1322" y="41218"/>
                </a:cubicBezTo>
                <a:cubicBezTo>
                  <a:pt x="1304" y="41309"/>
                  <a:pt x="1304" y="41381"/>
                  <a:pt x="1304" y="41472"/>
                </a:cubicBezTo>
                <a:cubicBezTo>
                  <a:pt x="1232" y="41490"/>
                  <a:pt x="1196" y="41526"/>
                  <a:pt x="1159" y="41598"/>
                </a:cubicBezTo>
                <a:cubicBezTo>
                  <a:pt x="1159" y="41653"/>
                  <a:pt x="1159" y="41707"/>
                  <a:pt x="1159" y="41761"/>
                </a:cubicBezTo>
                <a:lnTo>
                  <a:pt x="1159" y="41816"/>
                </a:lnTo>
                <a:cubicBezTo>
                  <a:pt x="1105" y="41725"/>
                  <a:pt x="996" y="41689"/>
                  <a:pt x="888" y="41689"/>
                </a:cubicBezTo>
                <a:cubicBezTo>
                  <a:pt x="761" y="41689"/>
                  <a:pt x="670" y="41816"/>
                  <a:pt x="688" y="41942"/>
                </a:cubicBezTo>
                <a:cubicBezTo>
                  <a:pt x="634" y="41979"/>
                  <a:pt x="580" y="41997"/>
                  <a:pt x="525" y="41979"/>
                </a:cubicBezTo>
                <a:cubicBezTo>
                  <a:pt x="471" y="41961"/>
                  <a:pt x="417" y="41906"/>
                  <a:pt x="362" y="41888"/>
                </a:cubicBezTo>
                <a:cubicBezTo>
                  <a:pt x="272" y="41888"/>
                  <a:pt x="200" y="41942"/>
                  <a:pt x="181" y="42015"/>
                </a:cubicBezTo>
                <a:cubicBezTo>
                  <a:pt x="163" y="42087"/>
                  <a:pt x="163" y="42160"/>
                  <a:pt x="200" y="42232"/>
                </a:cubicBezTo>
                <a:cubicBezTo>
                  <a:pt x="218" y="42305"/>
                  <a:pt x="272" y="42359"/>
                  <a:pt x="290" y="42431"/>
                </a:cubicBezTo>
                <a:cubicBezTo>
                  <a:pt x="308" y="42486"/>
                  <a:pt x="290" y="42540"/>
                  <a:pt x="272" y="42576"/>
                </a:cubicBezTo>
                <a:cubicBezTo>
                  <a:pt x="254" y="42594"/>
                  <a:pt x="236" y="42594"/>
                  <a:pt x="218" y="42594"/>
                </a:cubicBezTo>
                <a:cubicBezTo>
                  <a:pt x="181" y="42576"/>
                  <a:pt x="145" y="42576"/>
                  <a:pt x="109" y="42576"/>
                </a:cubicBezTo>
                <a:cubicBezTo>
                  <a:pt x="18" y="42594"/>
                  <a:pt x="0" y="42667"/>
                  <a:pt x="0" y="42739"/>
                </a:cubicBezTo>
                <a:cubicBezTo>
                  <a:pt x="0" y="42757"/>
                  <a:pt x="0" y="42775"/>
                  <a:pt x="0" y="42794"/>
                </a:cubicBezTo>
                <a:lnTo>
                  <a:pt x="53423" y="42794"/>
                </a:lnTo>
                <a:lnTo>
                  <a:pt x="53423" y="18617"/>
                </a:lnTo>
                <a:close/>
                <a:moveTo>
                  <a:pt x="8657" y="35025"/>
                </a:moveTo>
                <a:lnTo>
                  <a:pt x="8657" y="35025"/>
                </a:lnTo>
                <a:close/>
                <a:moveTo>
                  <a:pt x="5976" y="36799"/>
                </a:moveTo>
                <a:close/>
                <a:moveTo>
                  <a:pt x="8602" y="35550"/>
                </a:moveTo>
                <a:close/>
                <a:moveTo>
                  <a:pt x="8765" y="34952"/>
                </a:moveTo>
                <a:lnTo>
                  <a:pt x="8765" y="34952"/>
                </a:lnTo>
                <a:close/>
                <a:moveTo>
                  <a:pt x="13003" y="33340"/>
                </a:moveTo>
                <a:lnTo>
                  <a:pt x="13003" y="33340"/>
                </a:lnTo>
                <a:cubicBezTo>
                  <a:pt x="12985" y="33359"/>
                  <a:pt x="12967" y="33377"/>
                  <a:pt x="12930" y="33395"/>
                </a:cubicBezTo>
                <a:lnTo>
                  <a:pt x="12912" y="33413"/>
                </a:lnTo>
                <a:cubicBezTo>
                  <a:pt x="12930" y="33322"/>
                  <a:pt x="12949" y="33232"/>
                  <a:pt x="12967" y="33141"/>
                </a:cubicBezTo>
                <a:cubicBezTo>
                  <a:pt x="12967" y="33159"/>
                  <a:pt x="12967" y="33196"/>
                  <a:pt x="12985" y="33214"/>
                </a:cubicBezTo>
                <a:cubicBezTo>
                  <a:pt x="13003" y="33250"/>
                  <a:pt x="13003" y="33286"/>
                  <a:pt x="13003" y="33340"/>
                </a:cubicBezTo>
                <a:close/>
                <a:moveTo>
                  <a:pt x="13981" y="32870"/>
                </a:moveTo>
                <a:close/>
                <a:moveTo>
                  <a:pt x="16860" y="29320"/>
                </a:moveTo>
                <a:lnTo>
                  <a:pt x="16860" y="29320"/>
                </a:lnTo>
                <a:close/>
                <a:moveTo>
                  <a:pt x="17639" y="28415"/>
                </a:moveTo>
                <a:lnTo>
                  <a:pt x="17639" y="28415"/>
                </a:lnTo>
                <a:close/>
                <a:moveTo>
                  <a:pt x="28432" y="15738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933344" y="1185812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815346" y="1116263"/>
            <a:ext cx="7361472" cy="912862"/>
            <a:chOff x="815346" y="1116263"/>
            <a:chExt cx="7361472" cy="912862"/>
          </a:xfrm>
        </p:grpSpPr>
        <p:sp>
          <p:nvSpPr>
            <p:cNvPr id="38" name="Google Shape;38;p2"/>
            <p:cNvSpPr/>
            <p:nvPr/>
          </p:nvSpPr>
          <p:spPr>
            <a:xfrm>
              <a:off x="7583337" y="1543184"/>
              <a:ext cx="158685" cy="59392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57038" y="1722802"/>
              <a:ext cx="150245" cy="79496"/>
            </a:xfrm>
            <a:custGeom>
              <a:avLst/>
              <a:gdLst/>
              <a:ahLst/>
              <a:cxnLst/>
              <a:rect l="l" t="t" r="r" b="b"/>
              <a:pathLst>
                <a:path w="979" h="518" extrusionOk="0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9306" y="1116263"/>
              <a:ext cx="197513" cy="118170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5346" y="1598290"/>
              <a:ext cx="189072" cy="82566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61803" y="1967584"/>
              <a:ext cx="97452" cy="61540"/>
            </a:xfrm>
            <a:custGeom>
              <a:avLst/>
              <a:gdLst/>
              <a:ahLst/>
              <a:cxnLst/>
              <a:rect l="l" t="t" r="r" b="b"/>
              <a:pathLst>
                <a:path w="635" h="401" extrusionOk="0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62171" y="669865"/>
            <a:ext cx="189072" cy="82566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3053800" y="410558"/>
            <a:ext cx="158532" cy="76887"/>
          </a:xfrm>
          <a:custGeom>
            <a:avLst/>
            <a:gdLst/>
            <a:ahLst/>
            <a:cxnLst/>
            <a:rect l="l" t="t" r="r" b="b"/>
            <a:pathLst>
              <a:path w="1033" h="501" extrusionOk="0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>
            <a:off x="3010975" y="2797513"/>
            <a:ext cx="3121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bg>
      <p:bgPr>
        <a:solidFill>
          <a:schemeClr val="lt1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6"/>
          <p:cNvSpPr/>
          <p:nvPr/>
        </p:nvSpPr>
        <p:spPr>
          <a:xfrm flipH="1">
            <a:off x="5651849" y="7188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0" y="3519513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 flipH="1">
            <a:off x="-150589" y="1661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 flipH="1">
            <a:off x="6315439" y="379186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 flipH="1">
            <a:off x="-218724" y="38764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 flipH="1">
            <a:off x="8868110" y="11033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 flipH="1">
            <a:off x="-218719" y="44771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 flipH="1">
            <a:off x="8213963" y="120357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 flipH="1">
            <a:off x="8582327" y="260384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7075815" y="1563836"/>
            <a:ext cx="217436" cy="95804"/>
          </a:xfrm>
          <a:custGeom>
            <a:avLst/>
            <a:gdLst/>
            <a:ahLst/>
            <a:cxnLst/>
            <a:rect l="l" t="t" r="r" b="b"/>
            <a:pathLst>
              <a:path w="1305" h="575" extrusionOk="0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616584" y="1286072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8338635" y="498758"/>
            <a:ext cx="184279" cy="80142"/>
          </a:xfrm>
          <a:custGeom>
            <a:avLst/>
            <a:gdLst/>
            <a:ahLst/>
            <a:cxnLst/>
            <a:rect l="l" t="t" r="r" b="b"/>
            <a:pathLst>
              <a:path w="1106" h="481" extrusionOk="0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 txBox="1">
            <a:spLocks noGrp="1"/>
          </p:cNvSpPr>
          <p:nvPr>
            <p:ph type="subTitle" idx="1"/>
          </p:nvPr>
        </p:nvSpPr>
        <p:spPr>
          <a:xfrm>
            <a:off x="883787" y="2965850"/>
            <a:ext cx="73764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8" name="Google Shape;788;p36"/>
          <p:cNvSpPr txBox="1">
            <a:spLocks noGrp="1"/>
          </p:cNvSpPr>
          <p:nvPr>
            <p:ph type="subTitle" idx="2"/>
          </p:nvPr>
        </p:nvSpPr>
        <p:spPr>
          <a:xfrm>
            <a:off x="883813" y="1536300"/>
            <a:ext cx="73764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36"/>
          <p:cNvSpPr txBox="1">
            <a:spLocks noGrp="1"/>
          </p:cNvSpPr>
          <p:nvPr>
            <p:ph type="subTitle" idx="3"/>
          </p:nvPr>
        </p:nvSpPr>
        <p:spPr>
          <a:xfrm>
            <a:off x="883787" y="1138200"/>
            <a:ext cx="73764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1" name="Google Shape;791;p36"/>
          <p:cNvSpPr txBox="1">
            <a:spLocks noGrp="1"/>
          </p:cNvSpPr>
          <p:nvPr>
            <p:ph type="subTitle" idx="4"/>
          </p:nvPr>
        </p:nvSpPr>
        <p:spPr>
          <a:xfrm>
            <a:off x="883813" y="3363950"/>
            <a:ext cx="73764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42521" y="1440026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310973" y="1653334"/>
            <a:ext cx="4971460" cy="3490166"/>
          </a:xfrm>
          <a:custGeom>
            <a:avLst/>
            <a:gdLst/>
            <a:ahLst/>
            <a:cxnLst/>
            <a:rect l="l" t="t" r="r" b="b"/>
            <a:pathLst>
              <a:path w="55434" h="38918" extrusionOk="0">
                <a:moveTo>
                  <a:pt x="24394" y="5651"/>
                </a:moveTo>
                <a:cubicBezTo>
                  <a:pt x="24467" y="5651"/>
                  <a:pt x="24539" y="5705"/>
                  <a:pt x="24593" y="5777"/>
                </a:cubicBezTo>
                <a:cubicBezTo>
                  <a:pt x="24648" y="5868"/>
                  <a:pt x="24666" y="5959"/>
                  <a:pt x="24666" y="6067"/>
                </a:cubicBezTo>
                <a:lnTo>
                  <a:pt x="24666" y="6610"/>
                </a:lnTo>
                <a:lnTo>
                  <a:pt x="24104" y="6610"/>
                </a:lnTo>
                <a:lnTo>
                  <a:pt x="24104" y="6067"/>
                </a:lnTo>
                <a:cubicBezTo>
                  <a:pt x="24104" y="5850"/>
                  <a:pt x="24231" y="5651"/>
                  <a:pt x="24394" y="5651"/>
                </a:cubicBezTo>
                <a:close/>
                <a:moveTo>
                  <a:pt x="20645" y="17820"/>
                </a:moveTo>
                <a:cubicBezTo>
                  <a:pt x="20700" y="17820"/>
                  <a:pt x="20754" y="17856"/>
                  <a:pt x="20790" y="17911"/>
                </a:cubicBezTo>
                <a:cubicBezTo>
                  <a:pt x="20827" y="17965"/>
                  <a:pt x="20845" y="18038"/>
                  <a:pt x="20845" y="18110"/>
                </a:cubicBezTo>
                <a:lnTo>
                  <a:pt x="20845" y="18508"/>
                </a:lnTo>
                <a:lnTo>
                  <a:pt x="20428" y="18508"/>
                </a:lnTo>
                <a:lnTo>
                  <a:pt x="20428" y="18110"/>
                </a:lnTo>
                <a:cubicBezTo>
                  <a:pt x="20428" y="17947"/>
                  <a:pt x="20519" y="17820"/>
                  <a:pt x="20645" y="17820"/>
                </a:cubicBezTo>
                <a:close/>
                <a:moveTo>
                  <a:pt x="20645" y="19160"/>
                </a:moveTo>
                <a:cubicBezTo>
                  <a:pt x="20700" y="19160"/>
                  <a:pt x="20754" y="19197"/>
                  <a:pt x="20790" y="19251"/>
                </a:cubicBezTo>
                <a:cubicBezTo>
                  <a:pt x="20827" y="19323"/>
                  <a:pt x="20845" y="19396"/>
                  <a:pt x="20845" y="19468"/>
                </a:cubicBezTo>
                <a:lnTo>
                  <a:pt x="20845" y="19849"/>
                </a:lnTo>
                <a:lnTo>
                  <a:pt x="20428" y="19849"/>
                </a:lnTo>
                <a:lnTo>
                  <a:pt x="20428" y="19468"/>
                </a:lnTo>
                <a:cubicBezTo>
                  <a:pt x="20428" y="19305"/>
                  <a:pt x="20519" y="19160"/>
                  <a:pt x="20645" y="19160"/>
                </a:cubicBezTo>
                <a:close/>
                <a:moveTo>
                  <a:pt x="16752" y="20555"/>
                </a:moveTo>
                <a:cubicBezTo>
                  <a:pt x="17005" y="20591"/>
                  <a:pt x="17241" y="20754"/>
                  <a:pt x="17368" y="20971"/>
                </a:cubicBezTo>
                <a:lnTo>
                  <a:pt x="16752" y="20971"/>
                </a:lnTo>
                <a:lnTo>
                  <a:pt x="16752" y="20555"/>
                </a:lnTo>
                <a:close/>
                <a:moveTo>
                  <a:pt x="16571" y="20555"/>
                </a:moveTo>
                <a:lnTo>
                  <a:pt x="16571" y="20989"/>
                </a:lnTo>
                <a:lnTo>
                  <a:pt x="15901" y="20989"/>
                </a:lnTo>
                <a:cubicBezTo>
                  <a:pt x="16027" y="20736"/>
                  <a:pt x="16281" y="20573"/>
                  <a:pt x="16571" y="20555"/>
                </a:cubicBezTo>
                <a:close/>
                <a:moveTo>
                  <a:pt x="17422" y="21116"/>
                </a:moveTo>
                <a:cubicBezTo>
                  <a:pt x="17458" y="21207"/>
                  <a:pt x="17476" y="21297"/>
                  <a:pt x="17476" y="21406"/>
                </a:cubicBezTo>
                <a:cubicBezTo>
                  <a:pt x="17476" y="21822"/>
                  <a:pt x="17150" y="22185"/>
                  <a:pt x="16734" y="22239"/>
                </a:cubicBezTo>
                <a:lnTo>
                  <a:pt x="16752" y="21116"/>
                </a:lnTo>
                <a:close/>
                <a:moveTo>
                  <a:pt x="16571" y="21116"/>
                </a:moveTo>
                <a:lnTo>
                  <a:pt x="16571" y="22257"/>
                </a:lnTo>
                <a:cubicBezTo>
                  <a:pt x="16136" y="22221"/>
                  <a:pt x="15792" y="21859"/>
                  <a:pt x="15792" y="21406"/>
                </a:cubicBezTo>
                <a:cubicBezTo>
                  <a:pt x="15792" y="21315"/>
                  <a:pt x="15810" y="21207"/>
                  <a:pt x="15846" y="21116"/>
                </a:cubicBezTo>
                <a:close/>
                <a:moveTo>
                  <a:pt x="17585" y="23307"/>
                </a:moveTo>
                <a:cubicBezTo>
                  <a:pt x="17639" y="23307"/>
                  <a:pt x="17694" y="23344"/>
                  <a:pt x="17730" y="23380"/>
                </a:cubicBezTo>
                <a:cubicBezTo>
                  <a:pt x="17766" y="23452"/>
                  <a:pt x="17784" y="23525"/>
                  <a:pt x="17784" y="23597"/>
                </a:cubicBezTo>
                <a:lnTo>
                  <a:pt x="17784" y="23977"/>
                </a:lnTo>
                <a:lnTo>
                  <a:pt x="17368" y="23977"/>
                </a:lnTo>
                <a:lnTo>
                  <a:pt x="17368" y="23597"/>
                </a:lnTo>
                <a:cubicBezTo>
                  <a:pt x="17368" y="23434"/>
                  <a:pt x="17458" y="23307"/>
                  <a:pt x="17585" y="23307"/>
                </a:cubicBezTo>
                <a:close/>
                <a:moveTo>
                  <a:pt x="18309" y="23307"/>
                </a:moveTo>
                <a:cubicBezTo>
                  <a:pt x="18382" y="23307"/>
                  <a:pt x="18436" y="23344"/>
                  <a:pt x="18472" y="23380"/>
                </a:cubicBezTo>
                <a:cubicBezTo>
                  <a:pt x="18508" y="23452"/>
                  <a:pt x="18527" y="23525"/>
                  <a:pt x="18527" y="23597"/>
                </a:cubicBezTo>
                <a:lnTo>
                  <a:pt x="18527" y="23977"/>
                </a:lnTo>
                <a:lnTo>
                  <a:pt x="18110" y="23977"/>
                </a:lnTo>
                <a:lnTo>
                  <a:pt x="18110" y="23597"/>
                </a:lnTo>
                <a:cubicBezTo>
                  <a:pt x="18110" y="23434"/>
                  <a:pt x="18201" y="23307"/>
                  <a:pt x="18309" y="23307"/>
                </a:cubicBezTo>
                <a:close/>
                <a:moveTo>
                  <a:pt x="14742" y="23307"/>
                </a:moveTo>
                <a:cubicBezTo>
                  <a:pt x="14796" y="23307"/>
                  <a:pt x="14850" y="23344"/>
                  <a:pt x="14887" y="23398"/>
                </a:cubicBezTo>
                <a:cubicBezTo>
                  <a:pt x="14923" y="23452"/>
                  <a:pt x="14941" y="23525"/>
                  <a:pt x="14941" y="23615"/>
                </a:cubicBezTo>
                <a:lnTo>
                  <a:pt x="14941" y="23996"/>
                </a:lnTo>
                <a:lnTo>
                  <a:pt x="14524" y="23996"/>
                </a:lnTo>
                <a:lnTo>
                  <a:pt x="14524" y="23615"/>
                </a:lnTo>
                <a:cubicBezTo>
                  <a:pt x="14524" y="23452"/>
                  <a:pt x="14615" y="23307"/>
                  <a:pt x="14742" y="23307"/>
                </a:cubicBezTo>
                <a:close/>
                <a:moveTo>
                  <a:pt x="15466" y="23307"/>
                </a:moveTo>
                <a:cubicBezTo>
                  <a:pt x="15539" y="23307"/>
                  <a:pt x="15593" y="23344"/>
                  <a:pt x="15629" y="23398"/>
                </a:cubicBezTo>
                <a:cubicBezTo>
                  <a:pt x="15665" y="23452"/>
                  <a:pt x="15683" y="23525"/>
                  <a:pt x="15683" y="23615"/>
                </a:cubicBezTo>
                <a:lnTo>
                  <a:pt x="15683" y="23996"/>
                </a:lnTo>
                <a:lnTo>
                  <a:pt x="15267" y="23996"/>
                </a:lnTo>
                <a:lnTo>
                  <a:pt x="15267" y="23615"/>
                </a:lnTo>
                <a:cubicBezTo>
                  <a:pt x="15267" y="23452"/>
                  <a:pt x="15357" y="23307"/>
                  <a:pt x="15466" y="23307"/>
                </a:cubicBezTo>
                <a:close/>
                <a:moveTo>
                  <a:pt x="16172" y="23307"/>
                </a:moveTo>
                <a:cubicBezTo>
                  <a:pt x="16245" y="23307"/>
                  <a:pt x="16299" y="23344"/>
                  <a:pt x="16335" y="23398"/>
                </a:cubicBezTo>
                <a:cubicBezTo>
                  <a:pt x="16372" y="23452"/>
                  <a:pt x="16390" y="23525"/>
                  <a:pt x="16390" y="23597"/>
                </a:cubicBezTo>
                <a:lnTo>
                  <a:pt x="16390" y="23615"/>
                </a:lnTo>
                <a:lnTo>
                  <a:pt x="16390" y="23996"/>
                </a:lnTo>
                <a:lnTo>
                  <a:pt x="15973" y="23996"/>
                </a:lnTo>
                <a:lnTo>
                  <a:pt x="15973" y="23615"/>
                </a:lnTo>
                <a:cubicBezTo>
                  <a:pt x="15973" y="23452"/>
                  <a:pt x="16064" y="23307"/>
                  <a:pt x="16172" y="23307"/>
                </a:cubicBezTo>
                <a:close/>
                <a:moveTo>
                  <a:pt x="16915" y="23307"/>
                </a:moveTo>
                <a:cubicBezTo>
                  <a:pt x="16969" y="23307"/>
                  <a:pt x="17024" y="23344"/>
                  <a:pt x="17060" y="23398"/>
                </a:cubicBezTo>
                <a:cubicBezTo>
                  <a:pt x="17114" y="23452"/>
                  <a:pt x="17132" y="23525"/>
                  <a:pt x="17132" y="23597"/>
                </a:cubicBezTo>
                <a:lnTo>
                  <a:pt x="17132" y="23996"/>
                </a:lnTo>
                <a:lnTo>
                  <a:pt x="16698" y="23996"/>
                </a:lnTo>
                <a:lnTo>
                  <a:pt x="16698" y="23597"/>
                </a:lnTo>
                <a:cubicBezTo>
                  <a:pt x="16698" y="23434"/>
                  <a:pt x="16806" y="23307"/>
                  <a:pt x="16915" y="23307"/>
                </a:cubicBezTo>
                <a:close/>
                <a:moveTo>
                  <a:pt x="12949" y="25372"/>
                </a:moveTo>
                <a:cubicBezTo>
                  <a:pt x="13021" y="25372"/>
                  <a:pt x="13076" y="25408"/>
                  <a:pt x="13112" y="25462"/>
                </a:cubicBezTo>
                <a:cubicBezTo>
                  <a:pt x="13148" y="25535"/>
                  <a:pt x="13166" y="25607"/>
                  <a:pt x="13166" y="25680"/>
                </a:cubicBezTo>
                <a:lnTo>
                  <a:pt x="13166" y="26060"/>
                </a:lnTo>
                <a:lnTo>
                  <a:pt x="12750" y="26060"/>
                </a:lnTo>
                <a:lnTo>
                  <a:pt x="12750" y="25680"/>
                </a:lnTo>
                <a:cubicBezTo>
                  <a:pt x="12750" y="25517"/>
                  <a:pt x="12840" y="25372"/>
                  <a:pt x="12949" y="25372"/>
                </a:cubicBezTo>
                <a:close/>
                <a:moveTo>
                  <a:pt x="13691" y="25372"/>
                </a:moveTo>
                <a:cubicBezTo>
                  <a:pt x="13746" y="25372"/>
                  <a:pt x="13800" y="25408"/>
                  <a:pt x="13836" y="25462"/>
                </a:cubicBezTo>
                <a:cubicBezTo>
                  <a:pt x="13872" y="25535"/>
                  <a:pt x="13909" y="25607"/>
                  <a:pt x="13909" y="25680"/>
                </a:cubicBezTo>
                <a:lnTo>
                  <a:pt x="13909" y="26060"/>
                </a:lnTo>
                <a:lnTo>
                  <a:pt x="13474" y="26060"/>
                </a:lnTo>
                <a:lnTo>
                  <a:pt x="13474" y="25680"/>
                </a:lnTo>
                <a:cubicBezTo>
                  <a:pt x="13474" y="25517"/>
                  <a:pt x="13583" y="25372"/>
                  <a:pt x="13691" y="25372"/>
                </a:cubicBezTo>
                <a:close/>
                <a:moveTo>
                  <a:pt x="14380" y="25390"/>
                </a:moveTo>
                <a:cubicBezTo>
                  <a:pt x="14434" y="25390"/>
                  <a:pt x="14488" y="25426"/>
                  <a:pt x="14524" y="25481"/>
                </a:cubicBezTo>
                <a:cubicBezTo>
                  <a:pt x="14579" y="25535"/>
                  <a:pt x="14597" y="25607"/>
                  <a:pt x="14597" y="25680"/>
                </a:cubicBezTo>
                <a:lnTo>
                  <a:pt x="14597" y="26060"/>
                </a:lnTo>
                <a:lnTo>
                  <a:pt x="14162" y="26060"/>
                </a:lnTo>
                <a:lnTo>
                  <a:pt x="14162" y="25680"/>
                </a:lnTo>
                <a:cubicBezTo>
                  <a:pt x="14162" y="25517"/>
                  <a:pt x="14271" y="25390"/>
                  <a:pt x="14380" y="25390"/>
                </a:cubicBezTo>
                <a:close/>
                <a:moveTo>
                  <a:pt x="15122" y="25390"/>
                </a:moveTo>
                <a:cubicBezTo>
                  <a:pt x="15176" y="25390"/>
                  <a:pt x="15231" y="25426"/>
                  <a:pt x="15267" y="25481"/>
                </a:cubicBezTo>
                <a:cubicBezTo>
                  <a:pt x="15303" y="25535"/>
                  <a:pt x="15321" y="25607"/>
                  <a:pt x="15321" y="25680"/>
                </a:cubicBezTo>
                <a:lnTo>
                  <a:pt x="15321" y="26060"/>
                </a:lnTo>
                <a:lnTo>
                  <a:pt x="14905" y="26060"/>
                </a:lnTo>
                <a:lnTo>
                  <a:pt x="14905" y="25680"/>
                </a:lnTo>
                <a:cubicBezTo>
                  <a:pt x="14905" y="25517"/>
                  <a:pt x="14995" y="25390"/>
                  <a:pt x="15122" y="25390"/>
                </a:cubicBezTo>
                <a:close/>
                <a:moveTo>
                  <a:pt x="15774" y="25390"/>
                </a:moveTo>
                <a:cubicBezTo>
                  <a:pt x="15846" y="25390"/>
                  <a:pt x="15901" y="25426"/>
                  <a:pt x="15937" y="25481"/>
                </a:cubicBezTo>
                <a:cubicBezTo>
                  <a:pt x="15973" y="25535"/>
                  <a:pt x="15991" y="25607"/>
                  <a:pt x="15991" y="25680"/>
                </a:cubicBezTo>
                <a:lnTo>
                  <a:pt x="15991" y="26060"/>
                </a:lnTo>
                <a:lnTo>
                  <a:pt x="15575" y="26060"/>
                </a:lnTo>
                <a:lnTo>
                  <a:pt x="15575" y="25680"/>
                </a:lnTo>
                <a:cubicBezTo>
                  <a:pt x="15575" y="25517"/>
                  <a:pt x="15665" y="25390"/>
                  <a:pt x="15774" y="25390"/>
                </a:cubicBezTo>
                <a:close/>
                <a:moveTo>
                  <a:pt x="16535" y="25390"/>
                </a:moveTo>
                <a:cubicBezTo>
                  <a:pt x="16589" y="25390"/>
                  <a:pt x="16643" y="25426"/>
                  <a:pt x="16679" y="25481"/>
                </a:cubicBezTo>
                <a:cubicBezTo>
                  <a:pt x="16716" y="25535"/>
                  <a:pt x="16734" y="25607"/>
                  <a:pt x="16734" y="25680"/>
                </a:cubicBezTo>
                <a:lnTo>
                  <a:pt x="16734" y="26060"/>
                </a:lnTo>
                <a:lnTo>
                  <a:pt x="16317" y="26060"/>
                </a:lnTo>
                <a:lnTo>
                  <a:pt x="16317" y="25680"/>
                </a:lnTo>
                <a:cubicBezTo>
                  <a:pt x="16317" y="25517"/>
                  <a:pt x="16408" y="25390"/>
                  <a:pt x="16535" y="25390"/>
                </a:cubicBezTo>
                <a:close/>
                <a:moveTo>
                  <a:pt x="17186" y="25390"/>
                </a:moveTo>
                <a:cubicBezTo>
                  <a:pt x="17259" y="25390"/>
                  <a:pt x="17313" y="25426"/>
                  <a:pt x="17349" y="25481"/>
                </a:cubicBezTo>
                <a:cubicBezTo>
                  <a:pt x="17386" y="25535"/>
                  <a:pt x="17404" y="25607"/>
                  <a:pt x="17404" y="25680"/>
                </a:cubicBezTo>
                <a:lnTo>
                  <a:pt x="17404" y="26060"/>
                </a:lnTo>
                <a:lnTo>
                  <a:pt x="16987" y="26060"/>
                </a:lnTo>
                <a:lnTo>
                  <a:pt x="16987" y="25680"/>
                </a:lnTo>
                <a:cubicBezTo>
                  <a:pt x="16987" y="25517"/>
                  <a:pt x="17078" y="25390"/>
                  <a:pt x="17186" y="25390"/>
                </a:cubicBezTo>
                <a:close/>
                <a:moveTo>
                  <a:pt x="17929" y="25390"/>
                </a:moveTo>
                <a:cubicBezTo>
                  <a:pt x="17983" y="25390"/>
                  <a:pt x="18038" y="25426"/>
                  <a:pt x="18074" y="25481"/>
                </a:cubicBezTo>
                <a:cubicBezTo>
                  <a:pt x="18128" y="25535"/>
                  <a:pt x="18146" y="25607"/>
                  <a:pt x="18146" y="25680"/>
                </a:cubicBezTo>
                <a:lnTo>
                  <a:pt x="18146" y="26060"/>
                </a:lnTo>
                <a:lnTo>
                  <a:pt x="17712" y="26060"/>
                </a:lnTo>
                <a:lnTo>
                  <a:pt x="17712" y="25680"/>
                </a:lnTo>
                <a:cubicBezTo>
                  <a:pt x="17712" y="25517"/>
                  <a:pt x="17820" y="25390"/>
                  <a:pt x="17929" y="25390"/>
                </a:cubicBezTo>
                <a:close/>
                <a:moveTo>
                  <a:pt x="18635" y="25390"/>
                </a:moveTo>
                <a:cubicBezTo>
                  <a:pt x="18690" y="25390"/>
                  <a:pt x="18744" y="25426"/>
                  <a:pt x="18780" y="25481"/>
                </a:cubicBezTo>
                <a:cubicBezTo>
                  <a:pt x="18816" y="25535"/>
                  <a:pt x="18834" y="25607"/>
                  <a:pt x="18834" y="25680"/>
                </a:cubicBezTo>
                <a:lnTo>
                  <a:pt x="18834" y="26060"/>
                </a:lnTo>
                <a:lnTo>
                  <a:pt x="18418" y="26060"/>
                </a:lnTo>
                <a:lnTo>
                  <a:pt x="18418" y="25680"/>
                </a:lnTo>
                <a:cubicBezTo>
                  <a:pt x="18418" y="25517"/>
                  <a:pt x="18508" y="25390"/>
                  <a:pt x="18635" y="25390"/>
                </a:cubicBezTo>
                <a:close/>
                <a:moveTo>
                  <a:pt x="19360" y="25372"/>
                </a:moveTo>
                <a:cubicBezTo>
                  <a:pt x="19414" y="25390"/>
                  <a:pt x="19468" y="25408"/>
                  <a:pt x="19505" y="25462"/>
                </a:cubicBezTo>
                <a:cubicBezTo>
                  <a:pt x="19559" y="25535"/>
                  <a:pt x="19577" y="25607"/>
                  <a:pt x="19577" y="25680"/>
                </a:cubicBezTo>
                <a:lnTo>
                  <a:pt x="19577" y="26060"/>
                </a:lnTo>
                <a:lnTo>
                  <a:pt x="19142" y="26060"/>
                </a:lnTo>
                <a:lnTo>
                  <a:pt x="19142" y="25680"/>
                </a:lnTo>
                <a:cubicBezTo>
                  <a:pt x="19142" y="25517"/>
                  <a:pt x="19251" y="25372"/>
                  <a:pt x="19360" y="25372"/>
                </a:cubicBezTo>
                <a:close/>
                <a:moveTo>
                  <a:pt x="20030" y="25372"/>
                </a:moveTo>
                <a:cubicBezTo>
                  <a:pt x="20084" y="25390"/>
                  <a:pt x="20138" y="25408"/>
                  <a:pt x="20175" y="25462"/>
                </a:cubicBezTo>
                <a:cubicBezTo>
                  <a:pt x="20211" y="25535"/>
                  <a:pt x="20229" y="25607"/>
                  <a:pt x="20229" y="25680"/>
                </a:cubicBezTo>
                <a:lnTo>
                  <a:pt x="20229" y="26060"/>
                </a:lnTo>
                <a:lnTo>
                  <a:pt x="19812" y="26060"/>
                </a:lnTo>
                <a:lnTo>
                  <a:pt x="19812" y="25680"/>
                </a:lnTo>
                <a:cubicBezTo>
                  <a:pt x="19812" y="25517"/>
                  <a:pt x="19903" y="25372"/>
                  <a:pt x="20030" y="25372"/>
                </a:cubicBezTo>
                <a:close/>
                <a:moveTo>
                  <a:pt x="20754" y="25372"/>
                </a:moveTo>
                <a:cubicBezTo>
                  <a:pt x="20827" y="25390"/>
                  <a:pt x="20881" y="25408"/>
                  <a:pt x="20917" y="25462"/>
                </a:cubicBezTo>
                <a:cubicBezTo>
                  <a:pt x="20953" y="25535"/>
                  <a:pt x="20971" y="25607"/>
                  <a:pt x="20971" y="25680"/>
                </a:cubicBezTo>
                <a:lnTo>
                  <a:pt x="20971" y="26060"/>
                </a:lnTo>
                <a:lnTo>
                  <a:pt x="20555" y="26060"/>
                </a:lnTo>
                <a:lnTo>
                  <a:pt x="20555" y="25680"/>
                </a:lnTo>
                <a:cubicBezTo>
                  <a:pt x="20555" y="25517"/>
                  <a:pt x="20645" y="25372"/>
                  <a:pt x="20754" y="25372"/>
                </a:cubicBezTo>
                <a:close/>
                <a:moveTo>
                  <a:pt x="26803" y="28432"/>
                </a:moveTo>
                <a:cubicBezTo>
                  <a:pt x="26857" y="28432"/>
                  <a:pt x="26911" y="28469"/>
                  <a:pt x="26948" y="28505"/>
                </a:cubicBezTo>
                <a:cubicBezTo>
                  <a:pt x="26984" y="28577"/>
                  <a:pt x="27020" y="28650"/>
                  <a:pt x="27020" y="28722"/>
                </a:cubicBezTo>
                <a:lnTo>
                  <a:pt x="27020" y="29102"/>
                </a:lnTo>
                <a:lnTo>
                  <a:pt x="26585" y="29102"/>
                </a:lnTo>
                <a:lnTo>
                  <a:pt x="26585" y="28722"/>
                </a:lnTo>
                <a:cubicBezTo>
                  <a:pt x="26585" y="28559"/>
                  <a:pt x="26676" y="28432"/>
                  <a:pt x="26803" y="28432"/>
                </a:cubicBezTo>
                <a:close/>
                <a:moveTo>
                  <a:pt x="27527" y="28432"/>
                </a:moveTo>
                <a:cubicBezTo>
                  <a:pt x="27599" y="28432"/>
                  <a:pt x="27654" y="28469"/>
                  <a:pt x="27690" y="28505"/>
                </a:cubicBezTo>
                <a:cubicBezTo>
                  <a:pt x="27726" y="28577"/>
                  <a:pt x="27744" y="28650"/>
                  <a:pt x="27744" y="28722"/>
                </a:cubicBezTo>
                <a:lnTo>
                  <a:pt x="27744" y="29102"/>
                </a:lnTo>
                <a:lnTo>
                  <a:pt x="27328" y="29102"/>
                </a:lnTo>
                <a:lnTo>
                  <a:pt x="27328" y="28722"/>
                </a:lnTo>
                <a:cubicBezTo>
                  <a:pt x="27328" y="28559"/>
                  <a:pt x="27418" y="28432"/>
                  <a:pt x="27527" y="28432"/>
                </a:cubicBezTo>
                <a:close/>
                <a:moveTo>
                  <a:pt x="28233" y="28432"/>
                </a:moveTo>
                <a:cubicBezTo>
                  <a:pt x="28288" y="28432"/>
                  <a:pt x="28342" y="28469"/>
                  <a:pt x="28378" y="28505"/>
                </a:cubicBezTo>
                <a:cubicBezTo>
                  <a:pt x="28433" y="28577"/>
                  <a:pt x="28451" y="28650"/>
                  <a:pt x="28451" y="28722"/>
                </a:cubicBezTo>
                <a:lnTo>
                  <a:pt x="28451" y="29102"/>
                </a:lnTo>
                <a:lnTo>
                  <a:pt x="28016" y="29102"/>
                </a:lnTo>
                <a:lnTo>
                  <a:pt x="28016" y="28722"/>
                </a:lnTo>
                <a:cubicBezTo>
                  <a:pt x="28016" y="28559"/>
                  <a:pt x="28107" y="28432"/>
                  <a:pt x="28233" y="28432"/>
                </a:cubicBezTo>
                <a:close/>
                <a:moveTo>
                  <a:pt x="28976" y="28432"/>
                </a:moveTo>
                <a:cubicBezTo>
                  <a:pt x="29030" y="28432"/>
                  <a:pt x="29103" y="28469"/>
                  <a:pt x="29121" y="28505"/>
                </a:cubicBezTo>
                <a:cubicBezTo>
                  <a:pt x="29175" y="28577"/>
                  <a:pt x="29193" y="28650"/>
                  <a:pt x="29193" y="28722"/>
                </a:cubicBezTo>
                <a:lnTo>
                  <a:pt x="29175" y="29102"/>
                </a:lnTo>
                <a:lnTo>
                  <a:pt x="28777" y="29102"/>
                </a:lnTo>
                <a:lnTo>
                  <a:pt x="28777" y="28722"/>
                </a:lnTo>
                <a:cubicBezTo>
                  <a:pt x="28777" y="28559"/>
                  <a:pt x="28867" y="28432"/>
                  <a:pt x="28976" y="28432"/>
                </a:cubicBezTo>
                <a:close/>
                <a:moveTo>
                  <a:pt x="29628" y="28432"/>
                </a:moveTo>
                <a:cubicBezTo>
                  <a:pt x="29700" y="28432"/>
                  <a:pt x="29754" y="28469"/>
                  <a:pt x="29791" y="28505"/>
                </a:cubicBezTo>
                <a:cubicBezTo>
                  <a:pt x="29827" y="28577"/>
                  <a:pt x="29845" y="28650"/>
                  <a:pt x="29845" y="28722"/>
                </a:cubicBezTo>
                <a:lnTo>
                  <a:pt x="29845" y="29102"/>
                </a:lnTo>
                <a:lnTo>
                  <a:pt x="29410" y="29102"/>
                </a:lnTo>
                <a:lnTo>
                  <a:pt x="29410" y="28722"/>
                </a:lnTo>
                <a:cubicBezTo>
                  <a:pt x="29410" y="28559"/>
                  <a:pt x="29519" y="28432"/>
                  <a:pt x="29628" y="28432"/>
                </a:cubicBezTo>
                <a:close/>
                <a:moveTo>
                  <a:pt x="30370" y="28432"/>
                </a:moveTo>
                <a:cubicBezTo>
                  <a:pt x="30425" y="28432"/>
                  <a:pt x="30479" y="28469"/>
                  <a:pt x="30515" y="28505"/>
                </a:cubicBezTo>
                <a:cubicBezTo>
                  <a:pt x="30551" y="28577"/>
                  <a:pt x="30588" y="28650"/>
                  <a:pt x="30588" y="28722"/>
                </a:cubicBezTo>
                <a:lnTo>
                  <a:pt x="30588" y="29102"/>
                </a:lnTo>
                <a:lnTo>
                  <a:pt x="30153" y="29102"/>
                </a:lnTo>
                <a:lnTo>
                  <a:pt x="30153" y="28722"/>
                </a:lnTo>
                <a:cubicBezTo>
                  <a:pt x="30153" y="28559"/>
                  <a:pt x="30243" y="28432"/>
                  <a:pt x="30370" y="28432"/>
                </a:cubicBezTo>
                <a:close/>
                <a:moveTo>
                  <a:pt x="31040" y="28432"/>
                </a:moveTo>
                <a:cubicBezTo>
                  <a:pt x="31095" y="28432"/>
                  <a:pt x="31149" y="28469"/>
                  <a:pt x="31185" y="28505"/>
                </a:cubicBezTo>
                <a:cubicBezTo>
                  <a:pt x="31239" y="28577"/>
                  <a:pt x="31258" y="28650"/>
                  <a:pt x="31258" y="28722"/>
                </a:cubicBezTo>
                <a:lnTo>
                  <a:pt x="31258" y="29102"/>
                </a:lnTo>
                <a:lnTo>
                  <a:pt x="30823" y="29102"/>
                </a:lnTo>
                <a:lnTo>
                  <a:pt x="30823" y="28722"/>
                </a:lnTo>
                <a:cubicBezTo>
                  <a:pt x="30823" y="28559"/>
                  <a:pt x="30914" y="28432"/>
                  <a:pt x="31040" y="28432"/>
                </a:cubicBezTo>
                <a:close/>
                <a:moveTo>
                  <a:pt x="31783" y="28432"/>
                </a:moveTo>
                <a:cubicBezTo>
                  <a:pt x="31837" y="28432"/>
                  <a:pt x="31891" y="28469"/>
                  <a:pt x="31928" y="28505"/>
                </a:cubicBezTo>
                <a:cubicBezTo>
                  <a:pt x="31982" y="28577"/>
                  <a:pt x="32000" y="28650"/>
                  <a:pt x="32000" y="28722"/>
                </a:cubicBezTo>
                <a:lnTo>
                  <a:pt x="32000" y="29102"/>
                </a:lnTo>
                <a:lnTo>
                  <a:pt x="31565" y="29102"/>
                </a:lnTo>
                <a:lnTo>
                  <a:pt x="31565" y="28722"/>
                </a:lnTo>
                <a:cubicBezTo>
                  <a:pt x="31565" y="28559"/>
                  <a:pt x="31656" y="28432"/>
                  <a:pt x="31783" y="28432"/>
                </a:cubicBezTo>
                <a:close/>
                <a:moveTo>
                  <a:pt x="32471" y="28432"/>
                </a:moveTo>
                <a:cubicBezTo>
                  <a:pt x="32543" y="28432"/>
                  <a:pt x="32598" y="28469"/>
                  <a:pt x="32634" y="28505"/>
                </a:cubicBezTo>
                <a:cubicBezTo>
                  <a:pt x="32670" y="28577"/>
                  <a:pt x="32688" y="28650"/>
                  <a:pt x="32688" y="28722"/>
                </a:cubicBezTo>
                <a:lnTo>
                  <a:pt x="32688" y="29102"/>
                </a:lnTo>
                <a:lnTo>
                  <a:pt x="32272" y="29102"/>
                </a:lnTo>
                <a:lnTo>
                  <a:pt x="32272" y="28722"/>
                </a:lnTo>
                <a:cubicBezTo>
                  <a:pt x="32272" y="28559"/>
                  <a:pt x="32362" y="28432"/>
                  <a:pt x="32471" y="28432"/>
                </a:cubicBezTo>
                <a:close/>
                <a:moveTo>
                  <a:pt x="33213" y="28432"/>
                </a:moveTo>
                <a:cubicBezTo>
                  <a:pt x="33268" y="28432"/>
                  <a:pt x="33322" y="28469"/>
                  <a:pt x="33358" y="28505"/>
                </a:cubicBezTo>
                <a:cubicBezTo>
                  <a:pt x="33413" y="28577"/>
                  <a:pt x="33431" y="28650"/>
                  <a:pt x="33431" y="28722"/>
                </a:cubicBezTo>
                <a:lnTo>
                  <a:pt x="33431" y="29102"/>
                </a:lnTo>
                <a:lnTo>
                  <a:pt x="32996" y="29102"/>
                </a:lnTo>
                <a:lnTo>
                  <a:pt x="32996" y="28722"/>
                </a:lnTo>
                <a:cubicBezTo>
                  <a:pt x="32996" y="28559"/>
                  <a:pt x="33105" y="28432"/>
                  <a:pt x="33213" y="28432"/>
                </a:cubicBezTo>
                <a:close/>
                <a:moveTo>
                  <a:pt x="33883" y="28432"/>
                </a:moveTo>
                <a:cubicBezTo>
                  <a:pt x="33938" y="28432"/>
                  <a:pt x="33992" y="28469"/>
                  <a:pt x="34028" y="28505"/>
                </a:cubicBezTo>
                <a:cubicBezTo>
                  <a:pt x="34065" y="28577"/>
                  <a:pt x="34101" y="28650"/>
                  <a:pt x="34083" y="28722"/>
                </a:cubicBezTo>
                <a:lnTo>
                  <a:pt x="34083" y="29102"/>
                </a:lnTo>
                <a:lnTo>
                  <a:pt x="33666" y="29102"/>
                </a:lnTo>
                <a:lnTo>
                  <a:pt x="33666" y="28722"/>
                </a:lnTo>
                <a:cubicBezTo>
                  <a:pt x="33666" y="28559"/>
                  <a:pt x="33757" y="28432"/>
                  <a:pt x="33883" y="28432"/>
                </a:cubicBezTo>
                <a:close/>
                <a:moveTo>
                  <a:pt x="34608" y="28432"/>
                </a:moveTo>
                <a:cubicBezTo>
                  <a:pt x="34680" y="28432"/>
                  <a:pt x="34735" y="28469"/>
                  <a:pt x="34771" y="28505"/>
                </a:cubicBezTo>
                <a:cubicBezTo>
                  <a:pt x="34807" y="28577"/>
                  <a:pt x="34825" y="28650"/>
                  <a:pt x="34825" y="28722"/>
                </a:cubicBezTo>
                <a:lnTo>
                  <a:pt x="34825" y="29102"/>
                </a:lnTo>
                <a:lnTo>
                  <a:pt x="34409" y="29102"/>
                </a:lnTo>
                <a:lnTo>
                  <a:pt x="34409" y="28722"/>
                </a:lnTo>
                <a:cubicBezTo>
                  <a:pt x="34409" y="28559"/>
                  <a:pt x="34499" y="28432"/>
                  <a:pt x="34608" y="28432"/>
                </a:cubicBezTo>
                <a:close/>
                <a:moveTo>
                  <a:pt x="13981" y="28378"/>
                </a:moveTo>
                <a:lnTo>
                  <a:pt x="13981" y="32145"/>
                </a:lnTo>
                <a:lnTo>
                  <a:pt x="12478" y="32145"/>
                </a:lnTo>
                <a:lnTo>
                  <a:pt x="12478" y="28378"/>
                </a:lnTo>
                <a:close/>
                <a:moveTo>
                  <a:pt x="19486" y="28378"/>
                </a:moveTo>
                <a:lnTo>
                  <a:pt x="19486" y="32145"/>
                </a:lnTo>
                <a:lnTo>
                  <a:pt x="18961" y="32145"/>
                </a:lnTo>
                <a:lnTo>
                  <a:pt x="18961" y="28378"/>
                </a:lnTo>
                <a:close/>
                <a:moveTo>
                  <a:pt x="6303" y="32996"/>
                </a:moveTo>
                <a:cubicBezTo>
                  <a:pt x="6429" y="32996"/>
                  <a:pt x="6538" y="33050"/>
                  <a:pt x="6629" y="33159"/>
                </a:cubicBezTo>
                <a:cubicBezTo>
                  <a:pt x="6719" y="33268"/>
                  <a:pt x="6774" y="33413"/>
                  <a:pt x="6774" y="33557"/>
                </a:cubicBezTo>
                <a:lnTo>
                  <a:pt x="6774" y="34300"/>
                </a:lnTo>
                <a:lnTo>
                  <a:pt x="5832" y="34300"/>
                </a:lnTo>
                <a:lnTo>
                  <a:pt x="5832" y="33557"/>
                </a:lnTo>
                <a:cubicBezTo>
                  <a:pt x="5796" y="33286"/>
                  <a:pt x="6013" y="33032"/>
                  <a:pt x="6303" y="32996"/>
                </a:cubicBezTo>
                <a:close/>
                <a:moveTo>
                  <a:pt x="7914" y="32996"/>
                </a:moveTo>
                <a:cubicBezTo>
                  <a:pt x="8041" y="32996"/>
                  <a:pt x="8168" y="33050"/>
                  <a:pt x="8259" y="33159"/>
                </a:cubicBezTo>
                <a:cubicBezTo>
                  <a:pt x="8349" y="33268"/>
                  <a:pt x="8385" y="33413"/>
                  <a:pt x="8385" y="33557"/>
                </a:cubicBezTo>
                <a:lnTo>
                  <a:pt x="8385" y="34300"/>
                </a:lnTo>
                <a:lnTo>
                  <a:pt x="7444" y="34300"/>
                </a:lnTo>
                <a:lnTo>
                  <a:pt x="7444" y="33557"/>
                </a:lnTo>
                <a:cubicBezTo>
                  <a:pt x="7425" y="33286"/>
                  <a:pt x="7625" y="33032"/>
                  <a:pt x="7914" y="32996"/>
                </a:cubicBezTo>
                <a:close/>
                <a:moveTo>
                  <a:pt x="9454" y="32996"/>
                </a:moveTo>
                <a:cubicBezTo>
                  <a:pt x="9599" y="32996"/>
                  <a:pt x="9707" y="33050"/>
                  <a:pt x="9798" y="33159"/>
                </a:cubicBezTo>
                <a:cubicBezTo>
                  <a:pt x="9888" y="33268"/>
                  <a:pt x="9925" y="33413"/>
                  <a:pt x="9925" y="33557"/>
                </a:cubicBezTo>
                <a:lnTo>
                  <a:pt x="9925" y="34300"/>
                </a:lnTo>
                <a:lnTo>
                  <a:pt x="9001" y="34300"/>
                </a:lnTo>
                <a:lnTo>
                  <a:pt x="9001" y="33557"/>
                </a:lnTo>
                <a:cubicBezTo>
                  <a:pt x="8965" y="33286"/>
                  <a:pt x="9182" y="33014"/>
                  <a:pt x="9454" y="32996"/>
                </a:cubicBezTo>
                <a:close/>
                <a:moveTo>
                  <a:pt x="40711" y="33938"/>
                </a:moveTo>
                <a:cubicBezTo>
                  <a:pt x="40838" y="33956"/>
                  <a:pt x="40964" y="34010"/>
                  <a:pt x="41055" y="34119"/>
                </a:cubicBezTo>
                <a:cubicBezTo>
                  <a:pt x="41145" y="34227"/>
                  <a:pt x="41182" y="34372"/>
                  <a:pt x="41182" y="34517"/>
                </a:cubicBezTo>
                <a:lnTo>
                  <a:pt x="41182" y="35242"/>
                </a:lnTo>
                <a:lnTo>
                  <a:pt x="40258" y="35242"/>
                </a:lnTo>
                <a:lnTo>
                  <a:pt x="40258" y="34517"/>
                </a:lnTo>
                <a:cubicBezTo>
                  <a:pt x="40222" y="34227"/>
                  <a:pt x="40421" y="33974"/>
                  <a:pt x="40711" y="33938"/>
                </a:cubicBezTo>
                <a:close/>
                <a:moveTo>
                  <a:pt x="42341" y="33938"/>
                </a:moveTo>
                <a:cubicBezTo>
                  <a:pt x="42467" y="33956"/>
                  <a:pt x="42594" y="34010"/>
                  <a:pt x="42667" y="34119"/>
                </a:cubicBezTo>
                <a:cubicBezTo>
                  <a:pt x="42757" y="34227"/>
                  <a:pt x="42811" y="34372"/>
                  <a:pt x="42811" y="34517"/>
                </a:cubicBezTo>
                <a:lnTo>
                  <a:pt x="42811" y="35242"/>
                </a:lnTo>
                <a:lnTo>
                  <a:pt x="41870" y="35242"/>
                </a:lnTo>
                <a:lnTo>
                  <a:pt x="41870" y="34517"/>
                </a:lnTo>
                <a:cubicBezTo>
                  <a:pt x="41852" y="34227"/>
                  <a:pt x="42051" y="33974"/>
                  <a:pt x="42341" y="33938"/>
                </a:cubicBezTo>
                <a:close/>
                <a:moveTo>
                  <a:pt x="24376" y="1"/>
                </a:moveTo>
                <a:lnTo>
                  <a:pt x="24304" y="1467"/>
                </a:lnTo>
                <a:lnTo>
                  <a:pt x="23362" y="4528"/>
                </a:lnTo>
                <a:lnTo>
                  <a:pt x="22800" y="5144"/>
                </a:lnTo>
                <a:lnTo>
                  <a:pt x="22891" y="5144"/>
                </a:lnTo>
                <a:lnTo>
                  <a:pt x="22891" y="24267"/>
                </a:lnTo>
                <a:lnTo>
                  <a:pt x="22511" y="24267"/>
                </a:lnTo>
                <a:lnTo>
                  <a:pt x="22511" y="20138"/>
                </a:lnTo>
                <a:lnTo>
                  <a:pt x="22710" y="20138"/>
                </a:lnTo>
                <a:lnTo>
                  <a:pt x="22511" y="19939"/>
                </a:lnTo>
                <a:lnTo>
                  <a:pt x="21768" y="17277"/>
                </a:lnTo>
                <a:lnTo>
                  <a:pt x="21171" y="19450"/>
                </a:lnTo>
                <a:lnTo>
                  <a:pt x="21171" y="17368"/>
                </a:lnTo>
                <a:lnTo>
                  <a:pt x="21315" y="17368"/>
                </a:lnTo>
                <a:lnTo>
                  <a:pt x="21171" y="17042"/>
                </a:lnTo>
                <a:lnTo>
                  <a:pt x="20645" y="12731"/>
                </a:lnTo>
                <a:lnTo>
                  <a:pt x="20102" y="17042"/>
                </a:lnTo>
                <a:lnTo>
                  <a:pt x="19939" y="17368"/>
                </a:lnTo>
                <a:lnTo>
                  <a:pt x="20102" y="17368"/>
                </a:lnTo>
                <a:lnTo>
                  <a:pt x="20102" y="24267"/>
                </a:lnTo>
                <a:lnTo>
                  <a:pt x="18961" y="24267"/>
                </a:lnTo>
                <a:lnTo>
                  <a:pt x="18943" y="18635"/>
                </a:lnTo>
                <a:lnTo>
                  <a:pt x="18997" y="18563"/>
                </a:lnTo>
                <a:lnTo>
                  <a:pt x="18997" y="18237"/>
                </a:lnTo>
                <a:lnTo>
                  <a:pt x="18834" y="18001"/>
                </a:lnTo>
                <a:lnTo>
                  <a:pt x="18653" y="16064"/>
                </a:lnTo>
                <a:lnTo>
                  <a:pt x="18563" y="17404"/>
                </a:lnTo>
                <a:lnTo>
                  <a:pt x="18527" y="17404"/>
                </a:lnTo>
                <a:lnTo>
                  <a:pt x="18382" y="16390"/>
                </a:lnTo>
                <a:lnTo>
                  <a:pt x="18255" y="17422"/>
                </a:lnTo>
                <a:lnTo>
                  <a:pt x="18255" y="18581"/>
                </a:lnTo>
                <a:lnTo>
                  <a:pt x="18201" y="18581"/>
                </a:lnTo>
                <a:lnTo>
                  <a:pt x="18146" y="18345"/>
                </a:lnTo>
                <a:lnTo>
                  <a:pt x="18110" y="17929"/>
                </a:lnTo>
                <a:lnTo>
                  <a:pt x="18001" y="17929"/>
                </a:lnTo>
                <a:lnTo>
                  <a:pt x="18001" y="17512"/>
                </a:lnTo>
                <a:lnTo>
                  <a:pt x="17857" y="17440"/>
                </a:lnTo>
                <a:lnTo>
                  <a:pt x="17838" y="15375"/>
                </a:lnTo>
                <a:lnTo>
                  <a:pt x="17838" y="14615"/>
                </a:lnTo>
                <a:lnTo>
                  <a:pt x="17603" y="14198"/>
                </a:lnTo>
                <a:lnTo>
                  <a:pt x="16951" y="9671"/>
                </a:lnTo>
                <a:lnTo>
                  <a:pt x="16335" y="14198"/>
                </a:lnTo>
                <a:lnTo>
                  <a:pt x="16118" y="14597"/>
                </a:lnTo>
                <a:lnTo>
                  <a:pt x="16118" y="17186"/>
                </a:lnTo>
                <a:lnTo>
                  <a:pt x="15738" y="17186"/>
                </a:lnTo>
                <a:lnTo>
                  <a:pt x="15738" y="16444"/>
                </a:lnTo>
                <a:lnTo>
                  <a:pt x="15647" y="14053"/>
                </a:lnTo>
                <a:lnTo>
                  <a:pt x="15520" y="16480"/>
                </a:lnTo>
                <a:lnTo>
                  <a:pt x="15357" y="16480"/>
                </a:lnTo>
                <a:lnTo>
                  <a:pt x="15321" y="16136"/>
                </a:lnTo>
                <a:lnTo>
                  <a:pt x="15267" y="17476"/>
                </a:lnTo>
                <a:lnTo>
                  <a:pt x="15086" y="17476"/>
                </a:lnTo>
                <a:lnTo>
                  <a:pt x="14959" y="17349"/>
                </a:lnTo>
                <a:lnTo>
                  <a:pt x="14651" y="17349"/>
                </a:lnTo>
                <a:lnTo>
                  <a:pt x="14651" y="17947"/>
                </a:lnTo>
                <a:lnTo>
                  <a:pt x="14561" y="17947"/>
                </a:lnTo>
                <a:lnTo>
                  <a:pt x="14452" y="18237"/>
                </a:lnTo>
                <a:lnTo>
                  <a:pt x="14398" y="18056"/>
                </a:lnTo>
                <a:lnTo>
                  <a:pt x="14361" y="17205"/>
                </a:lnTo>
                <a:lnTo>
                  <a:pt x="14289" y="18056"/>
                </a:lnTo>
                <a:lnTo>
                  <a:pt x="14162" y="18508"/>
                </a:lnTo>
                <a:lnTo>
                  <a:pt x="14162" y="24213"/>
                </a:lnTo>
                <a:lnTo>
                  <a:pt x="13166" y="24213"/>
                </a:lnTo>
                <a:lnTo>
                  <a:pt x="13166" y="23977"/>
                </a:lnTo>
                <a:lnTo>
                  <a:pt x="12786" y="23977"/>
                </a:lnTo>
                <a:lnTo>
                  <a:pt x="12786" y="24358"/>
                </a:lnTo>
                <a:lnTo>
                  <a:pt x="12641" y="24358"/>
                </a:lnTo>
                <a:lnTo>
                  <a:pt x="12641" y="23742"/>
                </a:lnTo>
                <a:lnTo>
                  <a:pt x="12188" y="23199"/>
                </a:lnTo>
                <a:lnTo>
                  <a:pt x="11120" y="19849"/>
                </a:lnTo>
                <a:lnTo>
                  <a:pt x="11029" y="18635"/>
                </a:lnTo>
                <a:lnTo>
                  <a:pt x="10975" y="19867"/>
                </a:lnTo>
                <a:lnTo>
                  <a:pt x="9943" y="23217"/>
                </a:lnTo>
                <a:lnTo>
                  <a:pt x="9490" y="23742"/>
                </a:lnTo>
                <a:lnTo>
                  <a:pt x="9490" y="24322"/>
                </a:lnTo>
                <a:lnTo>
                  <a:pt x="9599" y="24503"/>
                </a:lnTo>
                <a:lnTo>
                  <a:pt x="9599" y="32344"/>
                </a:lnTo>
                <a:lnTo>
                  <a:pt x="5959" y="32380"/>
                </a:lnTo>
                <a:lnTo>
                  <a:pt x="5940" y="31113"/>
                </a:lnTo>
                <a:lnTo>
                  <a:pt x="6031" y="31113"/>
                </a:lnTo>
                <a:lnTo>
                  <a:pt x="5452" y="30280"/>
                </a:lnTo>
                <a:lnTo>
                  <a:pt x="4944" y="31149"/>
                </a:lnTo>
                <a:lnTo>
                  <a:pt x="5053" y="31149"/>
                </a:lnTo>
                <a:lnTo>
                  <a:pt x="5071" y="33032"/>
                </a:lnTo>
                <a:lnTo>
                  <a:pt x="4999" y="33105"/>
                </a:lnTo>
                <a:lnTo>
                  <a:pt x="4999" y="33286"/>
                </a:lnTo>
                <a:lnTo>
                  <a:pt x="5144" y="33394"/>
                </a:lnTo>
                <a:cubicBezTo>
                  <a:pt x="5144" y="33394"/>
                  <a:pt x="5071" y="33865"/>
                  <a:pt x="5017" y="34227"/>
                </a:cubicBezTo>
                <a:cubicBezTo>
                  <a:pt x="4981" y="34354"/>
                  <a:pt x="4963" y="34481"/>
                  <a:pt x="4963" y="34553"/>
                </a:cubicBezTo>
                <a:cubicBezTo>
                  <a:pt x="4957" y="34530"/>
                  <a:pt x="4951" y="34518"/>
                  <a:pt x="4946" y="34518"/>
                </a:cubicBezTo>
                <a:cubicBezTo>
                  <a:pt x="4935" y="34518"/>
                  <a:pt x="4926" y="34575"/>
                  <a:pt x="4926" y="34698"/>
                </a:cubicBezTo>
                <a:cubicBezTo>
                  <a:pt x="4909" y="34636"/>
                  <a:pt x="4891" y="34615"/>
                  <a:pt x="4872" y="34615"/>
                </a:cubicBezTo>
                <a:cubicBezTo>
                  <a:pt x="4829" y="34615"/>
                  <a:pt x="4783" y="34722"/>
                  <a:pt x="4745" y="34735"/>
                </a:cubicBezTo>
                <a:cubicBezTo>
                  <a:pt x="4736" y="34713"/>
                  <a:pt x="4727" y="34704"/>
                  <a:pt x="4718" y="34704"/>
                </a:cubicBezTo>
                <a:cubicBezTo>
                  <a:pt x="4684" y="34704"/>
                  <a:pt x="4650" y="34817"/>
                  <a:pt x="4616" y="34817"/>
                </a:cubicBezTo>
                <a:cubicBezTo>
                  <a:pt x="4605" y="34817"/>
                  <a:pt x="4594" y="34805"/>
                  <a:pt x="4582" y="34771"/>
                </a:cubicBezTo>
                <a:cubicBezTo>
                  <a:pt x="4568" y="34732"/>
                  <a:pt x="4557" y="34718"/>
                  <a:pt x="4548" y="34718"/>
                </a:cubicBezTo>
                <a:cubicBezTo>
                  <a:pt x="4527" y="34718"/>
                  <a:pt x="4519" y="34808"/>
                  <a:pt x="4496" y="34808"/>
                </a:cubicBezTo>
                <a:cubicBezTo>
                  <a:pt x="4495" y="34808"/>
                  <a:pt x="4493" y="34808"/>
                  <a:pt x="4492" y="34807"/>
                </a:cubicBezTo>
                <a:cubicBezTo>
                  <a:pt x="4492" y="34937"/>
                  <a:pt x="4488" y="34988"/>
                  <a:pt x="4481" y="34988"/>
                </a:cubicBezTo>
                <a:cubicBezTo>
                  <a:pt x="4474" y="34988"/>
                  <a:pt x="4465" y="34928"/>
                  <a:pt x="4456" y="34843"/>
                </a:cubicBezTo>
                <a:cubicBezTo>
                  <a:pt x="4456" y="34809"/>
                  <a:pt x="4452" y="34795"/>
                  <a:pt x="4446" y="34795"/>
                </a:cubicBezTo>
                <a:cubicBezTo>
                  <a:pt x="4439" y="34795"/>
                  <a:pt x="4429" y="34814"/>
                  <a:pt x="4419" y="34843"/>
                </a:cubicBezTo>
                <a:cubicBezTo>
                  <a:pt x="4419" y="34870"/>
                  <a:pt x="4410" y="34870"/>
                  <a:pt x="4397" y="34870"/>
                </a:cubicBezTo>
                <a:cubicBezTo>
                  <a:pt x="4383" y="34870"/>
                  <a:pt x="4365" y="34870"/>
                  <a:pt x="4347" y="34897"/>
                </a:cubicBezTo>
                <a:cubicBezTo>
                  <a:pt x="4333" y="34938"/>
                  <a:pt x="4330" y="35089"/>
                  <a:pt x="4322" y="35089"/>
                </a:cubicBezTo>
                <a:cubicBezTo>
                  <a:pt x="4319" y="35089"/>
                  <a:pt x="4315" y="35071"/>
                  <a:pt x="4311" y="35024"/>
                </a:cubicBezTo>
                <a:cubicBezTo>
                  <a:pt x="4298" y="34987"/>
                  <a:pt x="4286" y="34915"/>
                  <a:pt x="4279" y="34915"/>
                </a:cubicBezTo>
                <a:cubicBezTo>
                  <a:pt x="4276" y="34915"/>
                  <a:pt x="4274" y="34930"/>
                  <a:pt x="4274" y="34970"/>
                </a:cubicBezTo>
                <a:cubicBezTo>
                  <a:pt x="4271" y="34965"/>
                  <a:pt x="4267" y="34962"/>
                  <a:pt x="4264" y="34962"/>
                </a:cubicBezTo>
                <a:cubicBezTo>
                  <a:pt x="4238" y="34962"/>
                  <a:pt x="4211" y="35088"/>
                  <a:pt x="4185" y="35088"/>
                </a:cubicBezTo>
                <a:cubicBezTo>
                  <a:pt x="4179" y="35088"/>
                  <a:pt x="4172" y="35080"/>
                  <a:pt x="4166" y="35060"/>
                </a:cubicBezTo>
                <a:cubicBezTo>
                  <a:pt x="4152" y="35020"/>
                  <a:pt x="4139" y="34969"/>
                  <a:pt x="4117" y="34969"/>
                </a:cubicBezTo>
                <a:cubicBezTo>
                  <a:pt x="4110" y="34969"/>
                  <a:pt x="4102" y="34974"/>
                  <a:pt x="4093" y="34988"/>
                </a:cubicBezTo>
                <a:cubicBezTo>
                  <a:pt x="4093" y="35042"/>
                  <a:pt x="4057" y="35115"/>
                  <a:pt x="4021" y="35169"/>
                </a:cubicBezTo>
                <a:cubicBezTo>
                  <a:pt x="4014" y="35155"/>
                  <a:pt x="4007" y="35149"/>
                  <a:pt x="4000" y="35149"/>
                </a:cubicBezTo>
                <a:cubicBezTo>
                  <a:pt x="3989" y="35149"/>
                  <a:pt x="3978" y="35165"/>
                  <a:pt x="3967" y="35187"/>
                </a:cubicBezTo>
                <a:cubicBezTo>
                  <a:pt x="3930" y="35242"/>
                  <a:pt x="3912" y="35169"/>
                  <a:pt x="3912" y="35278"/>
                </a:cubicBezTo>
                <a:cubicBezTo>
                  <a:pt x="3908" y="35254"/>
                  <a:pt x="3903" y="35247"/>
                  <a:pt x="3898" y="35247"/>
                </a:cubicBezTo>
                <a:cubicBezTo>
                  <a:pt x="3889" y="35247"/>
                  <a:pt x="3881" y="35273"/>
                  <a:pt x="3872" y="35273"/>
                </a:cubicBezTo>
                <a:cubicBezTo>
                  <a:pt x="3867" y="35273"/>
                  <a:pt x="3863" y="35265"/>
                  <a:pt x="3858" y="35242"/>
                </a:cubicBezTo>
                <a:cubicBezTo>
                  <a:pt x="3849" y="35314"/>
                  <a:pt x="3844" y="35319"/>
                  <a:pt x="3840" y="35319"/>
                </a:cubicBezTo>
                <a:cubicBezTo>
                  <a:pt x="3839" y="35319"/>
                  <a:pt x="3838" y="35318"/>
                  <a:pt x="3838" y="35318"/>
                </a:cubicBezTo>
                <a:cubicBezTo>
                  <a:pt x="3834" y="35318"/>
                  <a:pt x="3829" y="35322"/>
                  <a:pt x="3822" y="35368"/>
                </a:cubicBezTo>
                <a:cubicBezTo>
                  <a:pt x="3814" y="35476"/>
                  <a:pt x="3806" y="35502"/>
                  <a:pt x="3799" y="35502"/>
                </a:cubicBezTo>
                <a:cubicBezTo>
                  <a:pt x="3791" y="35502"/>
                  <a:pt x="3784" y="35478"/>
                  <a:pt x="3777" y="35478"/>
                </a:cubicBezTo>
                <a:cubicBezTo>
                  <a:pt x="3774" y="35478"/>
                  <a:pt x="3770" y="35483"/>
                  <a:pt x="3767" y="35495"/>
                </a:cubicBezTo>
                <a:cubicBezTo>
                  <a:pt x="3767" y="35543"/>
                  <a:pt x="3759" y="35616"/>
                  <a:pt x="3754" y="35616"/>
                </a:cubicBezTo>
                <a:cubicBezTo>
                  <a:pt x="3751" y="35616"/>
                  <a:pt x="3749" y="35598"/>
                  <a:pt x="3749" y="35549"/>
                </a:cubicBezTo>
                <a:cubicBezTo>
                  <a:pt x="3749" y="35549"/>
                  <a:pt x="3749" y="35552"/>
                  <a:pt x="3748" y="35552"/>
                </a:cubicBezTo>
                <a:cubicBezTo>
                  <a:pt x="3746" y="35552"/>
                  <a:pt x="3742" y="35546"/>
                  <a:pt x="3731" y="35513"/>
                </a:cubicBezTo>
                <a:cubicBezTo>
                  <a:pt x="3731" y="35443"/>
                  <a:pt x="3731" y="35398"/>
                  <a:pt x="3729" y="35398"/>
                </a:cubicBezTo>
                <a:cubicBezTo>
                  <a:pt x="3727" y="35398"/>
                  <a:pt x="3722" y="35447"/>
                  <a:pt x="3713" y="35568"/>
                </a:cubicBezTo>
                <a:cubicBezTo>
                  <a:pt x="3713" y="35555"/>
                  <a:pt x="3705" y="35486"/>
                  <a:pt x="3699" y="35486"/>
                </a:cubicBezTo>
                <a:cubicBezTo>
                  <a:pt x="3697" y="35486"/>
                  <a:pt x="3695" y="35502"/>
                  <a:pt x="3695" y="35549"/>
                </a:cubicBezTo>
                <a:cubicBezTo>
                  <a:pt x="3695" y="35542"/>
                  <a:pt x="3695" y="35538"/>
                  <a:pt x="3694" y="35538"/>
                </a:cubicBezTo>
                <a:cubicBezTo>
                  <a:pt x="3690" y="35538"/>
                  <a:pt x="3677" y="35661"/>
                  <a:pt x="3677" y="35676"/>
                </a:cubicBezTo>
                <a:cubicBezTo>
                  <a:pt x="3677" y="35785"/>
                  <a:pt x="3673" y="35813"/>
                  <a:pt x="3669" y="35813"/>
                </a:cubicBezTo>
                <a:cubicBezTo>
                  <a:pt x="3664" y="35813"/>
                  <a:pt x="3660" y="35783"/>
                  <a:pt x="3659" y="35783"/>
                </a:cubicBezTo>
                <a:cubicBezTo>
                  <a:pt x="3659" y="35783"/>
                  <a:pt x="3659" y="35784"/>
                  <a:pt x="3659" y="35785"/>
                </a:cubicBezTo>
                <a:cubicBezTo>
                  <a:pt x="3659" y="35821"/>
                  <a:pt x="3654" y="35835"/>
                  <a:pt x="3647" y="35835"/>
                </a:cubicBezTo>
                <a:cubicBezTo>
                  <a:pt x="3641" y="35835"/>
                  <a:pt x="3632" y="35821"/>
                  <a:pt x="3622" y="35803"/>
                </a:cubicBezTo>
                <a:cubicBezTo>
                  <a:pt x="3622" y="35755"/>
                  <a:pt x="3619" y="35739"/>
                  <a:pt x="3615" y="35739"/>
                </a:cubicBezTo>
                <a:cubicBezTo>
                  <a:pt x="3610" y="35739"/>
                  <a:pt x="3604" y="35765"/>
                  <a:pt x="3604" y="35785"/>
                </a:cubicBezTo>
                <a:cubicBezTo>
                  <a:pt x="3599" y="35796"/>
                  <a:pt x="3593" y="35800"/>
                  <a:pt x="3588" y="35800"/>
                </a:cubicBezTo>
                <a:cubicBezTo>
                  <a:pt x="3577" y="35800"/>
                  <a:pt x="3568" y="35779"/>
                  <a:pt x="3568" y="35767"/>
                </a:cubicBezTo>
                <a:cubicBezTo>
                  <a:pt x="3553" y="35715"/>
                  <a:pt x="3541" y="35696"/>
                  <a:pt x="3531" y="35696"/>
                </a:cubicBezTo>
                <a:cubicBezTo>
                  <a:pt x="3517" y="35696"/>
                  <a:pt x="3506" y="35735"/>
                  <a:pt x="3496" y="35767"/>
                </a:cubicBezTo>
                <a:cubicBezTo>
                  <a:pt x="3478" y="35857"/>
                  <a:pt x="3459" y="35875"/>
                  <a:pt x="3441" y="35875"/>
                </a:cubicBezTo>
                <a:cubicBezTo>
                  <a:pt x="3434" y="35904"/>
                  <a:pt x="3427" y="35916"/>
                  <a:pt x="3421" y="35916"/>
                </a:cubicBezTo>
                <a:cubicBezTo>
                  <a:pt x="3412" y="35916"/>
                  <a:pt x="3405" y="35890"/>
                  <a:pt x="3405" y="35857"/>
                </a:cubicBezTo>
                <a:cubicBezTo>
                  <a:pt x="3380" y="35895"/>
                  <a:pt x="3355" y="35966"/>
                  <a:pt x="3331" y="35966"/>
                </a:cubicBezTo>
                <a:cubicBezTo>
                  <a:pt x="3319" y="35966"/>
                  <a:pt x="3308" y="35951"/>
                  <a:pt x="3296" y="35912"/>
                </a:cubicBezTo>
                <a:cubicBezTo>
                  <a:pt x="3284" y="35861"/>
                  <a:pt x="3276" y="35846"/>
                  <a:pt x="3270" y="35846"/>
                </a:cubicBezTo>
                <a:cubicBezTo>
                  <a:pt x="3260" y="35846"/>
                  <a:pt x="3256" y="35881"/>
                  <a:pt x="3248" y="35881"/>
                </a:cubicBezTo>
                <a:cubicBezTo>
                  <a:pt x="3246" y="35881"/>
                  <a:pt x="3244" y="35880"/>
                  <a:pt x="3242" y="35875"/>
                </a:cubicBezTo>
                <a:cubicBezTo>
                  <a:pt x="3229" y="35916"/>
                  <a:pt x="3215" y="35967"/>
                  <a:pt x="3201" y="35967"/>
                </a:cubicBezTo>
                <a:cubicBezTo>
                  <a:pt x="3197" y="35967"/>
                  <a:pt x="3192" y="35961"/>
                  <a:pt x="3188" y="35948"/>
                </a:cubicBezTo>
                <a:cubicBezTo>
                  <a:pt x="3184" y="35937"/>
                  <a:pt x="3181" y="35933"/>
                  <a:pt x="3177" y="35933"/>
                </a:cubicBezTo>
                <a:cubicBezTo>
                  <a:pt x="3162" y="35933"/>
                  <a:pt x="3144" y="36002"/>
                  <a:pt x="3115" y="36002"/>
                </a:cubicBezTo>
                <a:cubicBezTo>
                  <a:pt x="3104" y="36013"/>
                  <a:pt x="3093" y="36039"/>
                  <a:pt x="3082" y="36039"/>
                </a:cubicBezTo>
                <a:cubicBezTo>
                  <a:pt x="3075" y="36039"/>
                  <a:pt x="3068" y="36029"/>
                  <a:pt x="3061" y="36002"/>
                </a:cubicBezTo>
                <a:cubicBezTo>
                  <a:pt x="3047" y="36002"/>
                  <a:pt x="3032" y="36141"/>
                  <a:pt x="3018" y="36141"/>
                </a:cubicBezTo>
                <a:cubicBezTo>
                  <a:pt x="3014" y="36141"/>
                  <a:pt x="3010" y="36133"/>
                  <a:pt x="3007" y="36111"/>
                </a:cubicBezTo>
                <a:cubicBezTo>
                  <a:pt x="3005" y="36110"/>
                  <a:pt x="3002" y="36109"/>
                  <a:pt x="3000" y="36109"/>
                </a:cubicBezTo>
                <a:cubicBezTo>
                  <a:pt x="2983" y="36109"/>
                  <a:pt x="2971" y="36142"/>
                  <a:pt x="2960" y="36142"/>
                </a:cubicBezTo>
                <a:cubicBezTo>
                  <a:pt x="2950" y="36142"/>
                  <a:pt x="2942" y="36116"/>
                  <a:pt x="2934" y="36020"/>
                </a:cubicBezTo>
                <a:cubicBezTo>
                  <a:pt x="2920" y="36049"/>
                  <a:pt x="2906" y="36133"/>
                  <a:pt x="2892" y="36133"/>
                </a:cubicBezTo>
                <a:cubicBezTo>
                  <a:pt x="2888" y="36133"/>
                  <a:pt x="2884" y="36126"/>
                  <a:pt x="2880" y="36111"/>
                </a:cubicBezTo>
                <a:cubicBezTo>
                  <a:pt x="2875" y="36067"/>
                  <a:pt x="2869" y="36055"/>
                  <a:pt x="2864" y="36055"/>
                </a:cubicBezTo>
                <a:cubicBezTo>
                  <a:pt x="2856" y="36055"/>
                  <a:pt x="2849" y="36076"/>
                  <a:pt x="2842" y="36076"/>
                </a:cubicBezTo>
                <a:cubicBezTo>
                  <a:pt x="2837" y="36076"/>
                  <a:pt x="2831" y="36064"/>
                  <a:pt x="2826" y="36020"/>
                </a:cubicBezTo>
                <a:cubicBezTo>
                  <a:pt x="2814" y="36002"/>
                  <a:pt x="2802" y="35996"/>
                  <a:pt x="2789" y="35996"/>
                </a:cubicBezTo>
                <a:cubicBezTo>
                  <a:pt x="2765" y="35996"/>
                  <a:pt x="2741" y="36020"/>
                  <a:pt x="2717" y="36020"/>
                </a:cubicBezTo>
                <a:cubicBezTo>
                  <a:pt x="2708" y="36020"/>
                  <a:pt x="2694" y="36025"/>
                  <a:pt x="2681" y="36025"/>
                </a:cubicBezTo>
                <a:cubicBezTo>
                  <a:pt x="2667" y="36025"/>
                  <a:pt x="2654" y="36020"/>
                  <a:pt x="2645" y="36002"/>
                </a:cubicBezTo>
                <a:cubicBezTo>
                  <a:pt x="2643" y="36004"/>
                  <a:pt x="2641" y="36005"/>
                  <a:pt x="2640" y="36005"/>
                </a:cubicBezTo>
                <a:cubicBezTo>
                  <a:pt x="2623" y="36005"/>
                  <a:pt x="2607" y="35928"/>
                  <a:pt x="2590" y="35912"/>
                </a:cubicBezTo>
                <a:cubicBezTo>
                  <a:pt x="2590" y="35902"/>
                  <a:pt x="2590" y="35898"/>
                  <a:pt x="2589" y="35898"/>
                </a:cubicBezTo>
                <a:cubicBezTo>
                  <a:pt x="2584" y="35898"/>
                  <a:pt x="2569" y="35984"/>
                  <a:pt x="2554" y="35984"/>
                </a:cubicBezTo>
                <a:cubicBezTo>
                  <a:pt x="2554" y="36080"/>
                  <a:pt x="2548" y="36113"/>
                  <a:pt x="2539" y="36113"/>
                </a:cubicBezTo>
                <a:cubicBezTo>
                  <a:pt x="2533" y="36113"/>
                  <a:pt x="2525" y="36097"/>
                  <a:pt x="2518" y="36075"/>
                </a:cubicBezTo>
                <a:cubicBezTo>
                  <a:pt x="2518" y="36085"/>
                  <a:pt x="2517" y="36090"/>
                  <a:pt x="2517" y="36090"/>
                </a:cubicBezTo>
                <a:cubicBezTo>
                  <a:pt x="2513" y="36090"/>
                  <a:pt x="2503" y="35975"/>
                  <a:pt x="2500" y="35975"/>
                </a:cubicBezTo>
                <a:cubicBezTo>
                  <a:pt x="2500" y="35975"/>
                  <a:pt x="2500" y="35978"/>
                  <a:pt x="2500" y="35984"/>
                </a:cubicBezTo>
                <a:cubicBezTo>
                  <a:pt x="2498" y="35990"/>
                  <a:pt x="2495" y="35993"/>
                  <a:pt x="2493" y="35993"/>
                </a:cubicBezTo>
                <a:cubicBezTo>
                  <a:pt x="2477" y="35993"/>
                  <a:pt x="2455" y="35889"/>
                  <a:pt x="2438" y="35889"/>
                </a:cubicBezTo>
                <a:cubicBezTo>
                  <a:pt x="2434" y="35889"/>
                  <a:pt x="2430" y="35896"/>
                  <a:pt x="2427" y="35912"/>
                </a:cubicBezTo>
                <a:cubicBezTo>
                  <a:pt x="2421" y="35864"/>
                  <a:pt x="2414" y="35850"/>
                  <a:pt x="2405" y="35850"/>
                </a:cubicBezTo>
                <a:cubicBezTo>
                  <a:pt x="2391" y="35850"/>
                  <a:pt x="2376" y="35887"/>
                  <a:pt x="2364" y="35887"/>
                </a:cubicBezTo>
                <a:cubicBezTo>
                  <a:pt x="2361" y="35887"/>
                  <a:pt x="2358" y="35884"/>
                  <a:pt x="2355" y="35875"/>
                </a:cubicBezTo>
                <a:cubicBezTo>
                  <a:pt x="2332" y="35875"/>
                  <a:pt x="2317" y="35911"/>
                  <a:pt x="2299" y="35911"/>
                </a:cubicBezTo>
                <a:cubicBezTo>
                  <a:pt x="2289" y="35911"/>
                  <a:pt x="2278" y="35898"/>
                  <a:pt x="2264" y="35857"/>
                </a:cubicBezTo>
                <a:cubicBezTo>
                  <a:pt x="2255" y="35792"/>
                  <a:pt x="2246" y="35755"/>
                  <a:pt x="2236" y="35755"/>
                </a:cubicBezTo>
                <a:cubicBezTo>
                  <a:pt x="2227" y="35755"/>
                  <a:pt x="2219" y="35787"/>
                  <a:pt x="2210" y="35857"/>
                </a:cubicBezTo>
                <a:cubicBezTo>
                  <a:pt x="2196" y="35885"/>
                  <a:pt x="2182" y="35924"/>
                  <a:pt x="2168" y="35924"/>
                </a:cubicBezTo>
                <a:cubicBezTo>
                  <a:pt x="2164" y="35924"/>
                  <a:pt x="2160" y="35920"/>
                  <a:pt x="2156" y="35912"/>
                </a:cubicBezTo>
                <a:cubicBezTo>
                  <a:pt x="2156" y="35911"/>
                  <a:pt x="2156" y="35910"/>
                  <a:pt x="2155" y="35910"/>
                </a:cubicBezTo>
                <a:cubicBezTo>
                  <a:pt x="2154" y="35910"/>
                  <a:pt x="2147" y="35954"/>
                  <a:pt x="2138" y="35954"/>
                </a:cubicBezTo>
                <a:cubicBezTo>
                  <a:pt x="2133" y="35954"/>
                  <a:pt x="2126" y="35935"/>
                  <a:pt x="2119" y="35875"/>
                </a:cubicBezTo>
                <a:cubicBezTo>
                  <a:pt x="2109" y="35922"/>
                  <a:pt x="2099" y="35938"/>
                  <a:pt x="2089" y="35938"/>
                </a:cubicBezTo>
                <a:cubicBezTo>
                  <a:pt x="2069" y="35938"/>
                  <a:pt x="2051" y="35878"/>
                  <a:pt x="2038" y="35878"/>
                </a:cubicBezTo>
                <a:cubicBezTo>
                  <a:pt x="2035" y="35878"/>
                  <a:pt x="2032" y="35883"/>
                  <a:pt x="2029" y="35894"/>
                </a:cubicBezTo>
                <a:cubicBezTo>
                  <a:pt x="2011" y="35984"/>
                  <a:pt x="1993" y="35984"/>
                  <a:pt x="1975" y="35984"/>
                </a:cubicBezTo>
                <a:cubicBezTo>
                  <a:pt x="1956" y="35984"/>
                  <a:pt x="1938" y="35966"/>
                  <a:pt x="1920" y="35948"/>
                </a:cubicBezTo>
                <a:cubicBezTo>
                  <a:pt x="1884" y="36002"/>
                  <a:pt x="1848" y="36038"/>
                  <a:pt x="1812" y="36075"/>
                </a:cubicBezTo>
                <a:cubicBezTo>
                  <a:pt x="1801" y="36129"/>
                  <a:pt x="1790" y="36147"/>
                  <a:pt x="1779" y="36147"/>
                </a:cubicBezTo>
                <a:cubicBezTo>
                  <a:pt x="1755" y="36147"/>
                  <a:pt x="1731" y="36055"/>
                  <a:pt x="1707" y="36055"/>
                </a:cubicBezTo>
                <a:cubicBezTo>
                  <a:pt x="1706" y="36055"/>
                  <a:pt x="1704" y="36056"/>
                  <a:pt x="1703" y="36057"/>
                </a:cubicBezTo>
                <a:cubicBezTo>
                  <a:pt x="1690" y="36000"/>
                  <a:pt x="1678" y="35981"/>
                  <a:pt x="1665" y="35981"/>
                </a:cubicBezTo>
                <a:cubicBezTo>
                  <a:pt x="1642" y="35981"/>
                  <a:pt x="1618" y="36051"/>
                  <a:pt x="1594" y="36075"/>
                </a:cubicBezTo>
                <a:cubicBezTo>
                  <a:pt x="1572" y="36154"/>
                  <a:pt x="1549" y="36197"/>
                  <a:pt x="1531" y="36197"/>
                </a:cubicBezTo>
                <a:cubicBezTo>
                  <a:pt x="1520" y="36197"/>
                  <a:pt x="1510" y="36181"/>
                  <a:pt x="1504" y="36147"/>
                </a:cubicBezTo>
                <a:cubicBezTo>
                  <a:pt x="1492" y="36107"/>
                  <a:pt x="1481" y="36093"/>
                  <a:pt x="1470" y="36093"/>
                </a:cubicBezTo>
                <a:cubicBezTo>
                  <a:pt x="1447" y="36093"/>
                  <a:pt x="1426" y="36164"/>
                  <a:pt x="1413" y="36201"/>
                </a:cubicBezTo>
                <a:cubicBezTo>
                  <a:pt x="1408" y="36182"/>
                  <a:pt x="1404" y="36177"/>
                  <a:pt x="1399" y="36177"/>
                </a:cubicBezTo>
                <a:cubicBezTo>
                  <a:pt x="1394" y="36177"/>
                  <a:pt x="1389" y="36185"/>
                  <a:pt x="1385" y="36185"/>
                </a:cubicBezTo>
                <a:cubicBezTo>
                  <a:pt x="1380" y="36185"/>
                  <a:pt x="1377" y="36171"/>
                  <a:pt x="1377" y="36111"/>
                </a:cubicBezTo>
                <a:cubicBezTo>
                  <a:pt x="1375" y="36109"/>
                  <a:pt x="1372" y="36107"/>
                  <a:pt x="1370" y="36107"/>
                </a:cubicBezTo>
                <a:cubicBezTo>
                  <a:pt x="1355" y="36107"/>
                  <a:pt x="1341" y="36163"/>
                  <a:pt x="1341" y="36274"/>
                </a:cubicBezTo>
                <a:cubicBezTo>
                  <a:pt x="1335" y="36311"/>
                  <a:pt x="1329" y="36321"/>
                  <a:pt x="1321" y="36321"/>
                </a:cubicBezTo>
                <a:cubicBezTo>
                  <a:pt x="1310" y="36321"/>
                  <a:pt x="1298" y="36299"/>
                  <a:pt x="1288" y="36299"/>
                </a:cubicBezTo>
                <a:cubicBezTo>
                  <a:pt x="1280" y="36299"/>
                  <a:pt x="1273" y="36310"/>
                  <a:pt x="1268" y="36346"/>
                </a:cubicBezTo>
                <a:cubicBezTo>
                  <a:pt x="1262" y="36281"/>
                  <a:pt x="1255" y="36253"/>
                  <a:pt x="1249" y="36253"/>
                </a:cubicBezTo>
                <a:cubicBezTo>
                  <a:pt x="1237" y="36253"/>
                  <a:pt x="1225" y="36339"/>
                  <a:pt x="1214" y="36455"/>
                </a:cubicBezTo>
                <a:cubicBezTo>
                  <a:pt x="1214" y="36527"/>
                  <a:pt x="1214" y="36618"/>
                  <a:pt x="1196" y="36690"/>
                </a:cubicBezTo>
                <a:cubicBezTo>
                  <a:pt x="1196" y="36699"/>
                  <a:pt x="1191" y="36704"/>
                  <a:pt x="1187" y="36704"/>
                </a:cubicBezTo>
                <a:cubicBezTo>
                  <a:pt x="1182" y="36704"/>
                  <a:pt x="1178" y="36699"/>
                  <a:pt x="1178" y="36690"/>
                </a:cubicBezTo>
                <a:cubicBezTo>
                  <a:pt x="1172" y="36702"/>
                  <a:pt x="1166" y="36706"/>
                  <a:pt x="1160" y="36706"/>
                </a:cubicBezTo>
                <a:cubicBezTo>
                  <a:pt x="1148" y="36706"/>
                  <a:pt x="1135" y="36690"/>
                  <a:pt x="1123" y="36690"/>
                </a:cubicBezTo>
                <a:cubicBezTo>
                  <a:pt x="1118" y="36680"/>
                  <a:pt x="1113" y="36676"/>
                  <a:pt x="1108" y="36676"/>
                </a:cubicBezTo>
                <a:cubicBezTo>
                  <a:pt x="1095" y="36676"/>
                  <a:pt x="1082" y="36706"/>
                  <a:pt x="1069" y="36745"/>
                </a:cubicBezTo>
                <a:cubicBezTo>
                  <a:pt x="1067" y="36727"/>
                  <a:pt x="1065" y="36720"/>
                  <a:pt x="1062" y="36720"/>
                </a:cubicBezTo>
                <a:cubicBezTo>
                  <a:pt x="1050" y="36720"/>
                  <a:pt x="1037" y="36968"/>
                  <a:pt x="1025" y="36968"/>
                </a:cubicBezTo>
                <a:cubicBezTo>
                  <a:pt x="1021" y="36968"/>
                  <a:pt x="1018" y="36951"/>
                  <a:pt x="1015" y="36908"/>
                </a:cubicBezTo>
                <a:cubicBezTo>
                  <a:pt x="1012" y="36905"/>
                  <a:pt x="1010" y="36904"/>
                  <a:pt x="1008" y="36904"/>
                </a:cubicBezTo>
                <a:cubicBezTo>
                  <a:pt x="992" y="36904"/>
                  <a:pt x="976" y="36958"/>
                  <a:pt x="960" y="37053"/>
                </a:cubicBezTo>
                <a:cubicBezTo>
                  <a:pt x="960" y="37175"/>
                  <a:pt x="950" y="37175"/>
                  <a:pt x="945" y="37175"/>
                </a:cubicBezTo>
                <a:lnTo>
                  <a:pt x="945" y="37175"/>
                </a:lnTo>
                <a:cubicBezTo>
                  <a:pt x="943" y="37175"/>
                  <a:pt x="942" y="37175"/>
                  <a:pt x="942" y="37179"/>
                </a:cubicBezTo>
                <a:lnTo>
                  <a:pt x="942" y="37397"/>
                </a:lnTo>
                <a:lnTo>
                  <a:pt x="942" y="37451"/>
                </a:lnTo>
                <a:lnTo>
                  <a:pt x="942" y="37632"/>
                </a:lnTo>
                <a:lnTo>
                  <a:pt x="942" y="37741"/>
                </a:lnTo>
                <a:lnTo>
                  <a:pt x="942" y="37886"/>
                </a:lnTo>
                <a:cubicBezTo>
                  <a:pt x="942" y="37913"/>
                  <a:pt x="932" y="38059"/>
                  <a:pt x="927" y="38059"/>
                </a:cubicBezTo>
                <a:cubicBezTo>
                  <a:pt x="925" y="38059"/>
                  <a:pt x="924" y="38046"/>
                  <a:pt x="924" y="38012"/>
                </a:cubicBezTo>
                <a:cubicBezTo>
                  <a:pt x="924" y="38012"/>
                  <a:pt x="913" y="38151"/>
                  <a:pt x="899" y="38151"/>
                </a:cubicBezTo>
                <a:cubicBezTo>
                  <a:pt x="895" y="38151"/>
                  <a:pt x="892" y="38143"/>
                  <a:pt x="888" y="38121"/>
                </a:cubicBezTo>
                <a:cubicBezTo>
                  <a:pt x="888" y="38146"/>
                  <a:pt x="880" y="38212"/>
                  <a:pt x="868" y="38212"/>
                </a:cubicBezTo>
                <a:cubicBezTo>
                  <a:pt x="863" y="38212"/>
                  <a:pt x="857" y="38198"/>
                  <a:pt x="852" y="38157"/>
                </a:cubicBezTo>
                <a:cubicBezTo>
                  <a:pt x="852" y="38172"/>
                  <a:pt x="840" y="38268"/>
                  <a:pt x="826" y="38268"/>
                </a:cubicBezTo>
                <a:cubicBezTo>
                  <a:pt x="823" y="38268"/>
                  <a:pt x="819" y="38262"/>
                  <a:pt x="815" y="38248"/>
                </a:cubicBezTo>
                <a:cubicBezTo>
                  <a:pt x="814" y="38250"/>
                  <a:pt x="813" y="38252"/>
                  <a:pt x="812" y="38252"/>
                </a:cubicBezTo>
                <a:cubicBezTo>
                  <a:pt x="800" y="38252"/>
                  <a:pt x="788" y="38153"/>
                  <a:pt x="783" y="38153"/>
                </a:cubicBezTo>
                <a:cubicBezTo>
                  <a:pt x="781" y="38153"/>
                  <a:pt x="779" y="38169"/>
                  <a:pt x="779" y="38212"/>
                </a:cubicBezTo>
                <a:cubicBezTo>
                  <a:pt x="776" y="38206"/>
                  <a:pt x="772" y="38204"/>
                  <a:pt x="769" y="38204"/>
                </a:cubicBezTo>
                <a:cubicBezTo>
                  <a:pt x="742" y="38204"/>
                  <a:pt x="716" y="38340"/>
                  <a:pt x="698" y="38340"/>
                </a:cubicBezTo>
                <a:cubicBezTo>
                  <a:pt x="695" y="38340"/>
                  <a:pt x="692" y="38334"/>
                  <a:pt x="689" y="38320"/>
                </a:cubicBezTo>
                <a:cubicBezTo>
                  <a:pt x="682" y="38304"/>
                  <a:pt x="676" y="38299"/>
                  <a:pt x="670" y="38299"/>
                </a:cubicBezTo>
                <a:cubicBezTo>
                  <a:pt x="652" y="38299"/>
                  <a:pt x="634" y="38349"/>
                  <a:pt x="620" y="38349"/>
                </a:cubicBezTo>
                <a:cubicBezTo>
                  <a:pt x="611" y="38349"/>
                  <a:pt x="604" y="38329"/>
                  <a:pt x="598" y="38266"/>
                </a:cubicBezTo>
                <a:cubicBezTo>
                  <a:pt x="593" y="38270"/>
                  <a:pt x="587" y="38271"/>
                  <a:pt x="582" y="38271"/>
                </a:cubicBezTo>
                <a:cubicBezTo>
                  <a:pt x="551" y="38271"/>
                  <a:pt x="528" y="38217"/>
                  <a:pt x="516" y="38217"/>
                </a:cubicBezTo>
                <a:cubicBezTo>
                  <a:pt x="511" y="38217"/>
                  <a:pt x="508" y="38229"/>
                  <a:pt x="508" y="38266"/>
                </a:cubicBezTo>
                <a:cubicBezTo>
                  <a:pt x="508" y="38336"/>
                  <a:pt x="505" y="38355"/>
                  <a:pt x="500" y="38355"/>
                </a:cubicBezTo>
                <a:cubicBezTo>
                  <a:pt x="494" y="38355"/>
                  <a:pt x="485" y="38332"/>
                  <a:pt x="470" y="38332"/>
                </a:cubicBezTo>
                <a:cubicBezTo>
                  <a:pt x="461" y="38332"/>
                  <a:pt x="449" y="38342"/>
                  <a:pt x="435" y="38375"/>
                </a:cubicBezTo>
                <a:cubicBezTo>
                  <a:pt x="425" y="38404"/>
                  <a:pt x="410" y="38418"/>
                  <a:pt x="392" y="38418"/>
                </a:cubicBezTo>
                <a:cubicBezTo>
                  <a:pt x="377" y="38418"/>
                  <a:pt x="361" y="38409"/>
                  <a:pt x="345" y="38393"/>
                </a:cubicBezTo>
                <a:cubicBezTo>
                  <a:pt x="342" y="38390"/>
                  <a:pt x="340" y="38389"/>
                  <a:pt x="337" y="38389"/>
                </a:cubicBezTo>
                <a:cubicBezTo>
                  <a:pt x="318" y="38389"/>
                  <a:pt x="286" y="38449"/>
                  <a:pt x="254" y="38592"/>
                </a:cubicBezTo>
                <a:cubicBezTo>
                  <a:pt x="254" y="38646"/>
                  <a:pt x="218" y="38700"/>
                  <a:pt x="164" y="38719"/>
                </a:cubicBezTo>
                <a:cubicBezTo>
                  <a:pt x="154" y="38782"/>
                  <a:pt x="141" y="38787"/>
                  <a:pt x="127" y="38787"/>
                </a:cubicBezTo>
                <a:cubicBezTo>
                  <a:pt x="125" y="38787"/>
                  <a:pt x="123" y="38786"/>
                  <a:pt x="121" y="38786"/>
                </a:cubicBezTo>
                <a:cubicBezTo>
                  <a:pt x="109" y="38786"/>
                  <a:pt x="99" y="38790"/>
                  <a:pt x="91" y="38827"/>
                </a:cubicBezTo>
                <a:lnTo>
                  <a:pt x="1" y="38918"/>
                </a:lnTo>
                <a:lnTo>
                  <a:pt x="55434" y="38918"/>
                </a:lnTo>
                <a:lnTo>
                  <a:pt x="55325" y="38863"/>
                </a:lnTo>
                <a:lnTo>
                  <a:pt x="55072" y="38755"/>
                </a:lnTo>
                <a:cubicBezTo>
                  <a:pt x="54988" y="38705"/>
                  <a:pt x="54889" y="38608"/>
                  <a:pt x="54774" y="38608"/>
                </a:cubicBezTo>
                <a:cubicBezTo>
                  <a:pt x="54765" y="38608"/>
                  <a:pt x="54755" y="38609"/>
                  <a:pt x="54746" y="38610"/>
                </a:cubicBezTo>
                <a:cubicBezTo>
                  <a:pt x="54691" y="38610"/>
                  <a:pt x="54637" y="38483"/>
                  <a:pt x="54583" y="38447"/>
                </a:cubicBezTo>
                <a:cubicBezTo>
                  <a:pt x="54546" y="38447"/>
                  <a:pt x="54510" y="38334"/>
                  <a:pt x="54474" y="38334"/>
                </a:cubicBezTo>
                <a:cubicBezTo>
                  <a:pt x="54456" y="38334"/>
                  <a:pt x="54438" y="38362"/>
                  <a:pt x="54420" y="38447"/>
                </a:cubicBezTo>
                <a:cubicBezTo>
                  <a:pt x="54365" y="38447"/>
                  <a:pt x="54311" y="38483"/>
                  <a:pt x="54275" y="38538"/>
                </a:cubicBezTo>
                <a:cubicBezTo>
                  <a:pt x="54239" y="38483"/>
                  <a:pt x="54202" y="38411"/>
                  <a:pt x="54166" y="38338"/>
                </a:cubicBezTo>
                <a:cubicBezTo>
                  <a:pt x="54148" y="38139"/>
                  <a:pt x="54112" y="38121"/>
                  <a:pt x="54094" y="38085"/>
                </a:cubicBezTo>
                <a:cubicBezTo>
                  <a:pt x="54076" y="38157"/>
                  <a:pt x="54076" y="38230"/>
                  <a:pt x="54076" y="38284"/>
                </a:cubicBezTo>
                <a:cubicBezTo>
                  <a:pt x="54076" y="38189"/>
                  <a:pt x="54071" y="38164"/>
                  <a:pt x="54063" y="38164"/>
                </a:cubicBezTo>
                <a:cubicBezTo>
                  <a:pt x="54054" y="38164"/>
                  <a:pt x="54040" y="38193"/>
                  <a:pt x="54021" y="38193"/>
                </a:cubicBezTo>
                <a:cubicBezTo>
                  <a:pt x="53985" y="38193"/>
                  <a:pt x="53949" y="38212"/>
                  <a:pt x="53913" y="38230"/>
                </a:cubicBezTo>
                <a:cubicBezTo>
                  <a:pt x="53891" y="38251"/>
                  <a:pt x="53876" y="38260"/>
                  <a:pt x="53864" y="38260"/>
                </a:cubicBezTo>
                <a:cubicBezTo>
                  <a:pt x="53855" y="38260"/>
                  <a:pt x="53848" y="38255"/>
                  <a:pt x="53840" y="38248"/>
                </a:cubicBezTo>
                <a:cubicBezTo>
                  <a:pt x="53804" y="38230"/>
                  <a:pt x="53768" y="38212"/>
                  <a:pt x="53750" y="38193"/>
                </a:cubicBezTo>
                <a:cubicBezTo>
                  <a:pt x="53743" y="38197"/>
                  <a:pt x="53738" y="38198"/>
                  <a:pt x="53732" y="38198"/>
                </a:cubicBezTo>
                <a:cubicBezTo>
                  <a:pt x="53707" y="38198"/>
                  <a:pt x="53689" y="38163"/>
                  <a:pt x="53659" y="38103"/>
                </a:cubicBezTo>
                <a:cubicBezTo>
                  <a:pt x="53648" y="38071"/>
                  <a:pt x="53631" y="38032"/>
                  <a:pt x="53616" y="38032"/>
                </a:cubicBezTo>
                <a:cubicBezTo>
                  <a:pt x="53604" y="38032"/>
                  <a:pt x="53594" y="38051"/>
                  <a:pt x="53587" y="38103"/>
                </a:cubicBezTo>
                <a:cubicBezTo>
                  <a:pt x="53572" y="38155"/>
                  <a:pt x="53560" y="38173"/>
                  <a:pt x="53549" y="38173"/>
                </a:cubicBezTo>
                <a:cubicBezTo>
                  <a:pt x="53533" y="38173"/>
                  <a:pt x="53517" y="38135"/>
                  <a:pt x="53496" y="38103"/>
                </a:cubicBezTo>
                <a:cubicBezTo>
                  <a:pt x="53478" y="38103"/>
                  <a:pt x="53442" y="38139"/>
                  <a:pt x="53424" y="38157"/>
                </a:cubicBezTo>
                <a:cubicBezTo>
                  <a:pt x="53420" y="38140"/>
                  <a:pt x="53417" y="38133"/>
                  <a:pt x="53413" y="38133"/>
                </a:cubicBezTo>
                <a:cubicBezTo>
                  <a:pt x="53401" y="38133"/>
                  <a:pt x="53388" y="38221"/>
                  <a:pt x="53376" y="38221"/>
                </a:cubicBezTo>
                <a:cubicBezTo>
                  <a:pt x="53374" y="38221"/>
                  <a:pt x="53372" y="38218"/>
                  <a:pt x="53369" y="38212"/>
                </a:cubicBezTo>
                <a:cubicBezTo>
                  <a:pt x="53367" y="38214"/>
                  <a:pt x="53365" y="38215"/>
                  <a:pt x="53363" y="38215"/>
                </a:cubicBezTo>
                <a:cubicBezTo>
                  <a:pt x="53347" y="38215"/>
                  <a:pt x="53333" y="38159"/>
                  <a:pt x="53333" y="38049"/>
                </a:cubicBezTo>
                <a:cubicBezTo>
                  <a:pt x="53321" y="37952"/>
                  <a:pt x="53309" y="37928"/>
                  <a:pt x="53297" y="37928"/>
                </a:cubicBezTo>
                <a:cubicBezTo>
                  <a:pt x="53291" y="37928"/>
                  <a:pt x="53285" y="37934"/>
                  <a:pt x="53279" y="37940"/>
                </a:cubicBezTo>
                <a:cubicBezTo>
                  <a:pt x="53276" y="37943"/>
                  <a:pt x="53272" y="37944"/>
                  <a:pt x="53268" y="37944"/>
                </a:cubicBezTo>
                <a:cubicBezTo>
                  <a:pt x="53260" y="37944"/>
                  <a:pt x="53251" y="37940"/>
                  <a:pt x="53240" y="37940"/>
                </a:cubicBezTo>
                <a:cubicBezTo>
                  <a:pt x="53224" y="37940"/>
                  <a:pt x="53206" y="37949"/>
                  <a:pt x="53188" y="37994"/>
                </a:cubicBezTo>
                <a:cubicBezTo>
                  <a:pt x="53173" y="38031"/>
                  <a:pt x="53165" y="38038"/>
                  <a:pt x="53158" y="38038"/>
                </a:cubicBezTo>
                <a:cubicBezTo>
                  <a:pt x="53155" y="38038"/>
                  <a:pt x="53152" y="38036"/>
                  <a:pt x="53149" y="38036"/>
                </a:cubicBezTo>
                <a:cubicBezTo>
                  <a:pt x="53144" y="38036"/>
                  <a:pt x="53140" y="38041"/>
                  <a:pt x="53134" y="38067"/>
                </a:cubicBezTo>
                <a:cubicBezTo>
                  <a:pt x="53116" y="38049"/>
                  <a:pt x="53098" y="38012"/>
                  <a:pt x="53080" y="37976"/>
                </a:cubicBezTo>
                <a:cubicBezTo>
                  <a:pt x="53070" y="38016"/>
                  <a:pt x="53054" y="38029"/>
                  <a:pt x="53039" y="38029"/>
                </a:cubicBezTo>
                <a:cubicBezTo>
                  <a:pt x="53027" y="38029"/>
                  <a:pt x="53015" y="38020"/>
                  <a:pt x="53007" y="38012"/>
                </a:cubicBezTo>
                <a:cubicBezTo>
                  <a:pt x="53003" y="38012"/>
                  <a:pt x="53000" y="38013"/>
                  <a:pt x="52996" y="38013"/>
                </a:cubicBezTo>
                <a:cubicBezTo>
                  <a:pt x="52981" y="38013"/>
                  <a:pt x="52964" y="38001"/>
                  <a:pt x="52935" y="37886"/>
                </a:cubicBezTo>
                <a:cubicBezTo>
                  <a:pt x="52924" y="37928"/>
                  <a:pt x="52907" y="37977"/>
                  <a:pt x="52891" y="37977"/>
                </a:cubicBezTo>
                <a:cubicBezTo>
                  <a:pt x="52880" y="37977"/>
                  <a:pt x="52870" y="37953"/>
                  <a:pt x="52862" y="37886"/>
                </a:cubicBezTo>
                <a:cubicBezTo>
                  <a:pt x="52855" y="37904"/>
                  <a:pt x="52848" y="37911"/>
                  <a:pt x="52842" y="37911"/>
                </a:cubicBezTo>
                <a:cubicBezTo>
                  <a:pt x="52821" y="37911"/>
                  <a:pt x="52805" y="37826"/>
                  <a:pt x="52781" y="37826"/>
                </a:cubicBezTo>
                <a:cubicBezTo>
                  <a:pt x="52778" y="37826"/>
                  <a:pt x="52775" y="37828"/>
                  <a:pt x="52772" y="37831"/>
                </a:cubicBezTo>
                <a:cubicBezTo>
                  <a:pt x="52754" y="37849"/>
                  <a:pt x="52754" y="37867"/>
                  <a:pt x="52735" y="37886"/>
                </a:cubicBezTo>
                <a:cubicBezTo>
                  <a:pt x="52735" y="37891"/>
                  <a:pt x="52735" y="37894"/>
                  <a:pt x="52734" y="37894"/>
                </a:cubicBezTo>
                <a:cubicBezTo>
                  <a:pt x="52730" y="37894"/>
                  <a:pt x="52715" y="37820"/>
                  <a:pt x="52699" y="37759"/>
                </a:cubicBezTo>
                <a:cubicBezTo>
                  <a:pt x="52687" y="37698"/>
                  <a:pt x="52677" y="37678"/>
                  <a:pt x="52668" y="37678"/>
                </a:cubicBezTo>
                <a:cubicBezTo>
                  <a:pt x="52649" y="37678"/>
                  <a:pt x="52633" y="37759"/>
                  <a:pt x="52609" y="37759"/>
                </a:cubicBezTo>
                <a:cubicBezTo>
                  <a:pt x="52601" y="37796"/>
                  <a:pt x="52594" y="37803"/>
                  <a:pt x="52588" y="37803"/>
                </a:cubicBezTo>
                <a:cubicBezTo>
                  <a:pt x="52584" y="37803"/>
                  <a:pt x="52581" y="37800"/>
                  <a:pt x="52579" y="37800"/>
                </a:cubicBezTo>
                <a:cubicBezTo>
                  <a:pt x="52575" y="37800"/>
                  <a:pt x="52572" y="37805"/>
                  <a:pt x="52572" y="37831"/>
                </a:cubicBezTo>
                <a:cubicBezTo>
                  <a:pt x="52554" y="37759"/>
                  <a:pt x="52536" y="37759"/>
                  <a:pt x="52518" y="37723"/>
                </a:cubicBezTo>
                <a:cubicBezTo>
                  <a:pt x="52517" y="37724"/>
                  <a:pt x="52516" y="37725"/>
                  <a:pt x="52514" y="37725"/>
                </a:cubicBezTo>
                <a:cubicBezTo>
                  <a:pt x="52500" y="37725"/>
                  <a:pt x="52499" y="37628"/>
                  <a:pt x="52482" y="37578"/>
                </a:cubicBezTo>
                <a:cubicBezTo>
                  <a:pt x="52476" y="37516"/>
                  <a:pt x="52471" y="37492"/>
                  <a:pt x="52465" y="37492"/>
                </a:cubicBezTo>
                <a:cubicBezTo>
                  <a:pt x="52453" y="37492"/>
                  <a:pt x="52440" y="37606"/>
                  <a:pt x="52428" y="37668"/>
                </a:cubicBezTo>
                <a:cubicBezTo>
                  <a:pt x="52428" y="37614"/>
                  <a:pt x="52409" y="37541"/>
                  <a:pt x="52391" y="37487"/>
                </a:cubicBezTo>
                <a:cubicBezTo>
                  <a:pt x="52384" y="37487"/>
                  <a:pt x="52377" y="37484"/>
                  <a:pt x="52371" y="37484"/>
                </a:cubicBezTo>
                <a:cubicBezTo>
                  <a:pt x="52362" y="37484"/>
                  <a:pt x="52355" y="37491"/>
                  <a:pt x="52355" y="37523"/>
                </a:cubicBezTo>
                <a:cubicBezTo>
                  <a:pt x="52337" y="37523"/>
                  <a:pt x="52319" y="37668"/>
                  <a:pt x="52301" y="37686"/>
                </a:cubicBezTo>
                <a:cubicBezTo>
                  <a:pt x="52299" y="37684"/>
                  <a:pt x="52297" y="37683"/>
                  <a:pt x="52295" y="37683"/>
                </a:cubicBezTo>
                <a:cubicBezTo>
                  <a:pt x="52290" y="37683"/>
                  <a:pt x="52287" y="37689"/>
                  <a:pt x="52284" y="37689"/>
                </a:cubicBezTo>
                <a:cubicBezTo>
                  <a:pt x="52279" y="37689"/>
                  <a:pt x="52274" y="37674"/>
                  <a:pt x="52265" y="37596"/>
                </a:cubicBezTo>
                <a:cubicBezTo>
                  <a:pt x="52252" y="37520"/>
                  <a:pt x="52242" y="37497"/>
                  <a:pt x="52232" y="37497"/>
                </a:cubicBezTo>
                <a:cubicBezTo>
                  <a:pt x="52217" y="37497"/>
                  <a:pt x="52204" y="37551"/>
                  <a:pt x="52186" y="37551"/>
                </a:cubicBezTo>
                <a:cubicBezTo>
                  <a:pt x="52182" y="37551"/>
                  <a:pt x="52178" y="37548"/>
                  <a:pt x="52174" y="37541"/>
                </a:cubicBezTo>
                <a:cubicBezTo>
                  <a:pt x="52167" y="37487"/>
                  <a:pt x="52158" y="37471"/>
                  <a:pt x="52148" y="37471"/>
                </a:cubicBezTo>
                <a:cubicBezTo>
                  <a:pt x="52133" y="37471"/>
                  <a:pt x="52117" y="37507"/>
                  <a:pt x="52106" y="37507"/>
                </a:cubicBezTo>
                <a:cubicBezTo>
                  <a:pt x="52104" y="37507"/>
                  <a:pt x="52103" y="37507"/>
                  <a:pt x="52102" y="37505"/>
                </a:cubicBezTo>
                <a:cubicBezTo>
                  <a:pt x="52095" y="37553"/>
                  <a:pt x="52088" y="37572"/>
                  <a:pt x="52082" y="37572"/>
                </a:cubicBezTo>
                <a:cubicBezTo>
                  <a:pt x="52072" y="37572"/>
                  <a:pt x="52065" y="37519"/>
                  <a:pt x="52065" y="37451"/>
                </a:cubicBezTo>
                <a:cubicBezTo>
                  <a:pt x="52054" y="37394"/>
                  <a:pt x="52043" y="37323"/>
                  <a:pt x="52036" y="37323"/>
                </a:cubicBezTo>
                <a:cubicBezTo>
                  <a:pt x="52032" y="37323"/>
                  <a:pt x="52029" y="37348"/>
                  <a:pt x="52029" y="37415"/>
                </a:cubicBezTo>
                <a:cubicBezTo>
                  <a:pt x="52029" y="37415"/>
                  <a:pt x="51993" y="37451"/>
                  <a:pt x="51993" y="37487"/>
                </a:cubicBezTo>
                <a:cubicBezTo>
                  <a:pt x="51985" y="37525"/>
                  <a:pt x="51978" y="37544"/>
                  <a:pt x="51972" y="37544"/>
                </a:cubicBezTo>
                <a:cubicBezTo>
                  <a:pt x="51963" y="37544"/>
                  <a:pt x="51957" y="37507"/>
                  <a:pt x="51957" y="37433"/>
                </a:cubicBezTo>
                <a:cubicBezTo>
                  <a:pt x="51942" y="37493"/>
                  <a:pt x="51930" y="37507"/>
                  <a:pt x="51919" y="37507"/>
                </a:cubicBezTo>
                <a:cubicBezTo>
                  <a:pt x="51912" y="37507"/>
                  <a:pt x="51905" y="37499"/>
                  <a:pt x="51899" y="37499"/>
                </a:cubicBezTo>
                <a:cubicBezTo>
                  <a:pt x="51894" y="37499"/>
                  <a:pt x="51889" y="37504"/>
                  <a:pt x="51884" y="37523"/>
                </a:cubicBezTo>
                <a:cubicBezTo>
                  <a:pt x="51884" y="37505"/>
                  <a:pt x="51866" y="37451"/>
                  <a:pt x="51848" y="37433"/>
                </a:cubicBezTo>
                <a:cubicBezTo>
                  <a:pt x="51848" y="37402"/>
                  <a:pt x="51842" y="37378"/>
                  <a:pt x="51837" y="37378"/>
                </a:cubicBezTo>
                <a:cubicBezTo>
                  <a:pt x="51834" y="37378"/>
                  <a:pt x="51830" y="37393"/>
                  <a:pt x="51830" y="37433"/>
                </a:cubicBezTo>
                <a:cubicBezTo>
                  <a:pt x="51830" y="37478"/>
                  <a:pt x="51818" y="37510"/>
                  <a:pt x="51803" y="37510"/>
                </a:cubicBezTo>
                <a:cubicBezTo>
                  <a:pt x="51800" y="37510"/>
                  <a:pt x="51797" y="37508"/>
                  <a:pt x="51794" y="37505"/>
                </a:cubicBezTo>
                <a:cubicBezTo>
                  <a:pt x="51794" y="37433"/>
                  <a:pt x="51776" y="37378"/>
                  <a:pt x="51776" y="37342"/>
                </a:cubicBezTo>
                <a:cubicBezTo>
                  <a:pt x="51770" y="37290"/>
                  <a:pt x="51765" y="37272"/>
                  <a:pt x="51760" y="37272"/>
                </a:cubicBezTo>
                <a:cubicBezTo>
                  <a:pt x="51750" y="37272"/>
                  <a:pt x="51739" y="37338"/>
                  <a:pt x="51729" y="37338"/>
                </a:cubicBezTo>
                <a:cubicBezTo>
                  <a:pt x="51726" y="37338"/>
                  <a:pt x="51724" y="37334"/>
                  <a:pt x="51721" y="37324"/>
                </a:cubicBezTo>
                <a:cubicBezTo>
                  <a:pt x="51685" y="37324"/>
                  <a:pt x="51649" y="37270"/>
                  <a:pt x="51649" y="37270"/>
                </a:cubicBezTo>
                <a:lnTo>
                  <a:pt x="51649" y="37216"/>
                </a:lnTo>
                <a:lnTo>
                  <a:pt x="51649" y="37143"/>
                </a:lnTo>
                <a:cubicBezTo>
                  <a:pt x="51649" y="37071"/>
                  <a:pt x="51649" y="36998"/>
                  <a:pt x="51649" y="36926"/>
                </a:cubicBezTo>
                <a:cubicBezTo>
                  <a:pt x="51649" y="36901"/>
                  <a:pt x="51649" y="36891"/>
                  <a:pt x="51649" y="36891"/>
                </a:cubicBezTo>
                <a:cubicBezTo>
                  <a:pt x="51648" y="36891"/>
                  <a:pt x="51645" y="36998"/>
                  <a:pt x="51631" y="36998"/>
                </a:cubicBezTo>
                <a:cubicBezTo>
                  <a:pt x="51625" y="37036"/>
                  <a:pt x="51618" y="37047"/>
                  <a:pt x="51612" y="37047"/>
                </a:cubicBezTo>
                <a:cubicBezTo>
                  <a:pt x="51602" y="37047"/>
                  <a:pt x="51591" y="37014"/>
                  <a:pt x="51581" y="37014"/>
                </a:cubicBezTo>
                <a:cubicBezTo>
                  <a:pt x="51579" y="37014"/>
                  <a:pt x="51578" y="37015"/>
                  <a:pt x="51576" y="37016"/>
                </a:cubicBezTo>
                <a:cubicBezTo>
                  <a:pt x="51572" y="36993"/>
                  <a:pt x="51567" y="36983"/>
                  <a:pt x="51562" y="36983"/>
                </a:cubicBezTo>
                <a:cubicBezTo>
                  <a:pt x="51549" y="36983"/>
                  <a:pt x="51536" y="37063"/>
                  <a:pt x="51522" y="37143"/>
                </a:cubicBezTo>
                <a:cubicBezTo>
                  <a:pt x="51520" y="37140"/>
                  <a:pt x="51519" y="37138"/>
                  <a:pt x="51517" y="37138"/>
                </a:cubicBezTo>
                <a:cubicBezTo>
                  <a:pt x="51505" y="37138"/>
                  <a:pt x="51494" y="37214"/>
                  <a:pt x="51489" y="37214"/>
                </a:cubicBezTo>
                <a:cubicBezTo>
                  <a:pt x="51487" y="37214"/>
                  <a:pt x="51486" y="37205"/>
                  <a:pt x="51486" y="37179"/>
                </a:cubicBezTo>
                <a:cubicBezTo>
                  <a:pt x="51468" y="37071"/>
                  <a:pt x="51468" y="37071"/>
                  <a:pt x="51450" y="37034"/>
                </a:cubicBezTo>
                <a:cubicBezTo>
                  <a:pt x="51450" y="37016"/>
                  <a:pt x="51432" y="37034"/>
                  <a:pt x="51432" y="36853"/>
                </a:cubicBezTo>
                <a:cubicBezTo>
                  <a:pt x="51395" y="36853"/>
                  <a:pt x="51377" y="36853"/>
                  <a:pt x="51359" y="36871"/>
                </a:cubicBezTo>
                <a:cubicBezTo>
                  <a:pt x="51351" y="36817"/>
                  <a:pt x="51344" y="36803"/>
                  <a:pt x="51337" y="36803"/>
                </a:cubicBezTo>
                <a:cubicBezTo>
                  <a:pt x="51330" y="36803"/>
                  <a:pt x="51325" y="36820"/>
                  <a:pt x="51323" y="36820"/>
                </a:cubicBezTo>
                <a:cubicBezTo>
                  <a:pt x="51323" y="36820"/>
                  <a:pt x="51323" y="36819"/>
                  <a:pt x="51323" y="36817"/>
                </a:cubicBezTo>
                <a:cubicBezTo>
                  <a:pt x="51305" y="36799"/>
                  <a:pt x="51305" y="36763"/>
                  <a:pt x="51287" y="36708"/>
                </a:cubicBezTo>
                <a:cubicBezTo>
                  <a:pt x="51287" y="36690"/>
                  <a:pt x="51269" y="36618"/>
                  <a:pt x="51250" y="36618"/>
                </a:cubicBezTo>
                <a:cubicBezTo>
                  <a:pt x="51241" y="36618"/>
                  <a:pt x="51232" y="36613"/>
                  <a:pt x="51223" y="36613"/>
                </a:cubicBezTo>
                <a:cubicBezTo>
                  <a:pt x="51214" y="36613"/>
                  <a:pt x="51205" y="36618"/>
                  <a:pt x="51196" y="36636"/>
                </a:cubicBezTo>
                <a:cubicBezTo>
                  <a:pt x="51168" y="36636"/>
                  <a:pt x="51139" y="36513"/>
                  <a:pt x="51111" y="36513"/>
                </a:cubicBezTo>
                <a:cubicBezTo>
                  <a:pt x="51103" y="36513"/>
                  <a:pt x="51095" y="36522"/>
                  <a:pt x="51088" y="36545"/>
                </a:cubicBezTo>
                <a:cubicBezTo>
                  <a:pt x="51069" y="36527"/>
                  <a:pt x="51069" y="36473"/>
                  <a:pt x="51051" y="36473"/>
                </a:cubicBezTo>
                <a:cubicBezTo>
                  <a:pt x="51033" y="36455"/>
                  <a:pt x="51015" y="36491"/>
                  <a:pt x="51015" y="36401"/>
                </a:cubicBezTo>
                <a:cubicBezTo>
                  <a:pt x="51001" y="36387"/>
                  <a:pt x="50998" y="36352"/>
                  <a:pt x="51005" y="36352"/>
                </a:cubicBezTo>
                <a:cubicBezTo>
                  <a:pt x="51007" y="36352"/>
                  <a:pt x="51011" y="36356"/>
                  <a:pt x="51015" y="36364"/>
                </a:cubicBezTo>
                <a:cubicBezTo>
                  <a:pt x="51033" y="36328"/>
                  <a:pt x="51033" y="36292"/>
                  <a:pt x="51033" y="36256"/>
                </a:cubicBezTo>
                <a:cubicBezTo>
                  <a:pt x="51033" y="36226"/>
                  <a:pt x="51033" y="36197"/>
                  <a:pt x="51023" y="36197"/>
                </a:cubicBezTo>
                <a:cubicBezTo>
                  <a:pt x="51021" y="36197"/>
                  <a:pt x="51018" y="36198"/>
                  <a:pt x="51015" y="36201"/>
                </a:cubicBezTo>
                <a:cubicBezTo>
                  <a:pt x="50997" y="36165"/>
                  <a:pt x="50961" y="36057"/>
                  <a:pt x="50943" y="36057"/>
                </a:cubicBezTo>
                <a:cubicBezTo>
                  <a:pt x="50943" y="36150"/>
                  <a:pt x="50939" y="36185"/>
                  <a:pt x="50933" y="36185"/>
                </a:cubicBezTo>
                <a:cubicBezTo>
                  <a:pt x="50919" y="36185"/>
                  <a:pt x="50895" y="36028"/>
                  <a:pt x="50870" y="35930"/>
                </a:cubicBezTo>
                <a:cubicBezTo>
                  <a:pt x="50836" y="35861"/>
                  <a:pt x="50801" y="35693"/>
                  <a:pt x="50751" y="35693"/>
                </a:cubicBezTo>
                <a:cubicBezTo>
                  <a:pt x="50749" y="35693"/>
                  <a:pt x="50746" y="35693"/>
                  <a:pt x="50743" y="35694"/>
                </a:cubicBezTo>
                <a:cubicBezTo>
                  <a:pt x="50741" y="35723"/>
                  <a:pt x="50738" y="35735"/>
                  <a:pt x="50735" y="35735"/>
                </a:cubicBezTo>
                <a:cubicBezTo>
                  <a:pt x="50722" y="35735"/>
                  <a:pt x="50708" y="35527"/>
                  <a:pt x="50687" y="35527"/>
                </a:cubicBezTo>
                <a:cubicBezTo>
                  <a:pt x="50682" y="35527"/>
                  <a:pt x="50677" y="35538"/>
                  <a:pt x="50671" y="35568"/>
                </a:cubicBezTo>
                <a:cubicBezTo>
                  <a:pt x="50653" y="35568"/>
                  <a:pt x="50635" y="35513"/>
                  <a:pt x="50599" y="35423"/>
                </a:cubicBezTo>
                <a:cubicBezTo>
                  <a:pt x="50591" y="35268"/>
                  <a:pt x="50581" y="35227"/>
                  <a:pt x="50570" y="35227"/>
                </a:cubicBezTo>
                <a:cubicBezTo>
                  <a:pt x="50558" y="35227"/>
                  <a:pt x="50545" y="35277"/>
                  <a:pt x="50535" y="35277"/>
                </a:cubicBezTo>
                <a:cubicBezTo>
                  <a:pt x="50532" y="35277"/>
                  <a:pt x="50529" y="35272"/>
                  <a:pt x="50526" y="35260"/>
                </a:cubicBezTo>
                <a:cubicBezTo>
                  <a:pt x="50516" y="35070"/>
                  <a:pt x="50499" y="34966"/>
                  <a:pt x="50483" y="34966"/>
                </a:cubicBezTo>
                <a:cubicBezTo>
                  <a:pt x="50472" y="34966"/>
                  <a:pt x="50461" y="35019"/>
                  <a:pt x="50454" y="35133"/>
                </a:cubicBezTo>
                <a:cubicBezTo>
                  <a:pt x="50444" y="34930"/>
                  <a:pt x="50435" y="34863"/>
                  <a:pt x="50424" y="34863"/>
                </a:cubicBezTo>
                <a:cubicBezTo>
                  <a:pt x="50412" y="34863"/>
                  <a:pt x="50399" y="34926"/>
                  <a:pt x="50381" y="34988"/>
                </a:cubicBezTo>
                <a:cubicBezTo>
                  <a:pt x="50377" y="34954"/>
                  <a:pt x="50373" y="34943"/>
                  <a:pt x="50369" y="34943"/>
                </a:cubicBezTo>
                <a:cubicBezTo>
                  <a:pt x="50360" y="34943"/>
                  <a:pt x="50352" y="34986"/>
                  <a:pt x="50344" y="34986"/>
                </a:cubicBezTo>
                <a:cubicBezTo>
                  <a:pt x="50338" y="34986"/>
                  <a:pt x="50333" y="34965"/>
                  <a:pt x="50327" y="34897"/>
                </a:cubicBezTo>
                <a:cubicBezTo>
                  <a:pt x="50321" y="34807"/>
                  <a:pt x="50314" y="34780"/>
                  <a:pt x="50306" y="34780"/>
                </a:cubicBezTo>
                <a:cubicBezTo>
                  <a:pt x="50295" y="34780"/>
                  <a:pt x="50284" y="34834"/>
                  <a:pt x="50278" y="34834"/>
                </a:cubicBezTo>
                <a:cubicBezTo>
                  <a:pt x="50275" y="34834"/>
                  <a:pt x="50273" y="34818"/>
                  <a:pt x="50273" y="34771"/>
                </a:cubicBezTo>
                <a:cubicBezTo>
                  <a:pt x="50273" y="34687"/>
                  <a:pt x="50257" y="34643"/>
                  <a:pt x="50241" y="34643"/>
                </a:cubicBezTo>
                <a:cubicBezTo>
                  <a:pt x="50233" y="34643"/>
                  <a:pt x="50224" y="34655"/>
                  <a:pt x="50218" y="34680"/>
                </a:cubicBezTo>
                <a:cubicBezTo>
                  <a:pt x="50218" y="34725"/>
                  <a:pt x="50212" y="34739"/>
                  <a:pt x="50205" y="34739"/>
                </a:cubicBezTo>
                <a:cubicBezTo>
                  <a:pt x="50195" y="34739"/>
                  <a:pt x="50182" y="34709"/>
                  <a:pt x="50182" y="34698"/>
                </a:cubicBezTo>
                <a:cubicBezTo>
                  <a:pt x="50180" y="34703"/>
                  <a:pt x="50179" y="34705"/>
                  <a:pt x="50177" y="34705"/>
                </a:cubicBezTo>
                <a:cubicBezTo>
                  <a:pt x="50164" y="34705"/>
                  <a:pt x="50152" y="34567"/>
                  <a:pt x="50139" y="34567"/>
                </a:cubicBezTo>
                <a:cubicBezTo>
                  <a:pt x="50135" y="34567"/>
                  <a:pt x="50131" y="34578"/>
                  <a:pt x="50128" y="34608"/>
                </a:cubicBezTo>
                <a:cubicBezTo>
                  <a:pt x="50113" y="34507"/>
                  <a:pt x="50099" y="34475"/>
                  <a:pt x="50085" y="34475"/>
                </a:cubicBezTo>
                <a:cubicBezTo>
                  <a:pt x="50081" y="34475"/>
                  <a:pt x="50077" y="34477"/>
                  <a:pt x="50073" y="34481"/>
                </a:cubicBezTo>
                <a:cubicBezTo>
                  <a:pt x="50063" y="34565"/>
                  <a:pt x="50052" y="34613"/>
                  <a:pt x="50042" y="34613"/>
                </a:cubicBezTo>
                <a:cubicBezTo>
                  <a:pt x="50034" y="34613"/>
                  <a:pt x="50027" y="34588"/>
                  <a:pt x="50019" y="34535"/>
                </a:cubicBezTo>
                <a:cubicBezTo>
                  <a:pt x="50017" y="34529"/>
                  <a:pt x="50015" y="34526"/>
                  <a:pt x="50013" y="34526"/>
                </a:cubicBezTo>
                <a:cubicBezTo>
                  <a:pt x="50001" y="34526"/>
                  <a:pt x="49989" y="34612"/>
                  <a:pt x="49977" y="34612"/>
                </a:cubicBezTo>
                <a:cubicBezTo>
                  <a:pt x="49973" y="34612"/>
                  <a:pt x="49969" y="34601"/>
                  <a:pt x="49965" y="34572"/>
                </a:cubicBezTo>
                <a:cubicBezTo>
                  <a:pt x="49961" y="34578"/>
                  <a:pt x="49958" y="34581"/>
                  <a:pt x="49955" y="34581"/>
                </a:cubicBezTo>
                <a:cubicBezTo>
                  <a:pt x="49940" y="34581"/>
                  <a:pt x="49925" y="34525"/>
                  <a:pt x="49910" y="34481"/>
                </a:cubicBezTo>
                <a:cubicBezTo>
                  <a:pt x="49906" y="34504"/>
                  <a:pt x="49900" y="34513"/>
                  <a:pt x="49893" y="34513"/>
                </a:cubicBezTo>
                <a:cubicBezTo>
                  <a:pt x="49875" y="34513"/>
                  <a:pt x="49851" y="34440"/>
                  <a:pt x="49838" y="34427"/>
                </a:cubicBezTo>
                <a:cubicBezTo>
                  <a:pt x="49828" y="34407"/>
                  <a:pt x="49818" y="34392"/>
                  <a:pt x="49811" y="34392"/>
                </a:cubicBezTo>
                <a:cubicBezTo>
                  <a:pt x="49805" y="34392"/>
                  <a:pt x="49802" y="34402"/>
                  <a:pt x="49802" y="34427"/>
                </a:cubicBezTo>
                <a:cubicBezTo>
                  <a:pt x="49820" y="34463"/>
                  <a:pt x="49820" y="34499"/>
                  <a:pt x="49802" y="34553"/>
                </a:cubicBezTo>
                <a:cubicBezTo>
                  <a:pt x="49802" y="34499"/>
                  <a:pt x="49802" y="34463"/>
                  <a:pt x="49784" y="34427"/>
                </a:cubicBezTo>
                <a:cubicBezTo>
                  <a:pt x="49773" y="34386"/>
                  <a:pt x="49763" y="34351"/>
                  <a:pt x="49750" y="34351"/>
                </a:cubicBezTo>
                <a:cubicBezTo>
                  <a:pt x="49739" y="34351"/>
                  <a:pt x="49727" y="34371"/>
                  <a:pt x="49711" y="34427"/>
                </a:cubicBezTo>
                <a:cubicBezTo>
                  <a:pt x="49675" y="34427"/>
                  <a:pt x="49639" y="34372"/>
                  <a:pt x="49584" y="34354"/>
                </a:cubicBezTo>
                <a:cubicBezTo>
                  <a:pt x="49574" y="34349"/>
                  <a:pt x="49562" y="34345"/>
                  <a:pt x="49549" y="34345"/>
                </a:cubicBezTo>
                <a:cubicBezTo>
                  <a:pt x="49517" y="34345"/>
                  <a:pt x="49478" y="34368"/>
                  <a:pt x="49440" y="34445"/>
                </a:cubicBezTo>
                <a:cubicBezTo>
                  <a:pt x="49430" y="34436"/>
                  <a:pt x="49421" y="34436"/>
                  <a:pt x="49410" y="34436"/>
                </a:cubicBezTo>
                <a:cubicBezTo>
                  <a:pt x="49399" y="34436"/>
                  <a:pt x="49385" y="34436"/>
                  <a:pt x="49367" y="34427"/>
                </a:cubicBezTo>
                <a:cubicBezTo>
                  <a:pt x="49365" y="34428"/>
                  <a:pt x="49363" y="34429"/>
                  <a:pt x="49361" y="34429"/>
                </a:cubicBezTo>
                <a:cubicBezTo>
                  <a:pt x="49350" y="34429"/>
                  <a:pt x="49336" y="34408"/>
                  <a:pt x="49322" y="34408"/>
                </a:cubicBezTo>
                <a:cubicBezTo>
                  <a:pt x="49312" y="34408"/>
                  <a:pt x="49302" y="34420"/>
                  <a:pt x="49295" y="34463"/>
                </a:cubicBezTo>
                <a:cubicBezTo>
                  <a:pt x="49285" y="34432"/>
                  <a:pt x="49269" y="34408"/>
                  <a:pt x="49254" y="34408"/>
                </a:cubicBezTo>
                <a:cubicBezTo>
                  <a:pt x="49242" y="34408"/>
                  <a:pt x="49230" y="34423"/>
                  <a:pt x="49222" y="34463"/>
                </a:cubicBezTo>
                <a:cubicBezTo>
                  <a:pt x="49214" y="34568"/>
                  <a:pt x="49202" y="34605"/>
                  <a:pt x="49190" y="34605"/>
                </a:cubicBezTo>
                <a:cubicBezTo>
                  <a:pt x="49175" y="34605"/>
                  <a:pt x="49160" y="34549"/>
                  <a:pt x="49150" y="34499"/>
                </a:cubicBezTo>
                <a:cubicBezTo>
                  <a:pt x="49137" y="34293"/>
                  <a:pt x="49124" y="34252"/>
                  <a:pt x="49118" y="34252"/>
                </a:cubicBezTo>
                <a:cubicBezTo>
                  <a:pt x="49115" y="34252"/>
                  <a:pt x="49114" y="34258"/>
                  <a:pt x="49114" y="34264"/>
                </a:cubicBezTo>
                <a:cubicBezTo>
                  <a:pt x="49112" y="34261"/>
                  <a:pt x="49111" y="34260"/>
                  <a:pt x="49110" y="34260"/>
                </a:cubicBezTo>
                <a:cubicBezTo>
                  <a:pt x="49094" y="34260"/>
                  <a:pt x="49077" y="34446"/>
                  <a:pt x="49061" y="34446"/>
                </a:cubicBezTo>
                <a:cubicBezTo>
                  <a:pt x="49061" y="34446"/>
                  <a:pt x="49060" y="34445"/>
                  <a:pt x="49059" y="34445"/>
                </a:cubicBezTo>
                <a:cubicBezTo>
                  <a:pt x="49059" y="34445"/>
                  <a:pt x="49046" y="34565"/>
                  <a:pt x="49031" y="34565"/>
                </a:cubicBezTo>
                <a:cubicBezTo>
                  <a:pt x="49028" y="34565"/>
                  <a:pt x="49026" y="34561"/>
                  <a:pt x="49023" y="34553"/>
                </a:cubicBezTo>
                <a:cubicBezTo>
                  <a:pt x="49011" y="34637"/>
                  <a:pt x="48999" y="34663"/>
                  <a:pt x="48988" y="34663"/>
                </a:cubicBezTo>
                <a:cubicBezTo>
                  <a:pt x="48968" y="34663"/>
                  <a:pt x="48950" y="34582"/>
                  <a:pt x="48938" y="34582"/>
                </a:cubicBezTo>
                <a:cubicBezTo>
                  <a:pt x="48936" y="34582"/>
                  <a:pt x="48934" y="34584"/>
                  <a:pt x="48932" y="34590"/>
                </a:cubicBezTo>
                <a:cubicBezTo>
                  <a:pt x="48901" y="34590"/>
                  <a:pt x="48870" y="34669"/>
                  <a:pt x="48839" y="34669"/>
                </a:cubicBezTo>
                <a:cubicBezTo>
                  <a:pt x="48834" y="34669"/>
                  <a:pt x="48829" y="34667"/>
                  <a:pt x="48824" y="34662"/>
                </a:cubicBezTo>
                <a:cubicBezTo>
                  <a:pt x="48811" y="34764"/>
                  <a:pt x="48798" y="34821"/>
                  <a:pt x="48786" y="34821"/>
                </a:cubicBezTo>
                <a:cubicBezTo>
                  <a:pt x="48780" y="34821"/>
                  <a:pt x="48775" y="34810"/>
                  <a:pt x="48769" y="34789"/>
                </a:cubicBezTo>
                <a:cubicBezTo>
                  <a:pt x="48767" y="34800"/>
                  <a:pt x="48764" y="34805"/>
                  <a:pt x="48761" y="34805"/>
                </a:cubicBezTo>
                <a:cubicBezTo>
                  <a:pt x="48748" y="34805"/>
                  <a:pt x="48735" y="34707"/>
                  <a:pt x="48722" y="34707"/>
                </a:cubicBezTo>
                <a:cubicBezTo>
                  <a:pt x="48720" y="34707"/>
                  <a:pt x="48717" y="34710"/>
                  <a:pt x="48715" y="34716"/>
                </a:cubicBezTo>
                <a:cubicBezTo>
                  <a:pt x="48706" y="34680"/>
                  <a:pt x="48697" y="34680"/>
                  <a:pt x="48688" y="34680"/>
                </a:cubicBezTo>
                <a:cubicBezTo>
                  <a:pt x="48679" y="34680"/>
                  <a:pt x="48670" y="34680"/>
                  <a:pt x="48661" y="34644"/>
                </a:cubicBezTo>
                <a:cubicBezTo>
                  <a:pt x="48645" y="34676"/>
                  <a:pt x="48629" y="34834"/>
                  <a:pt x="48613" y="34834"/>
                </a:cubicBezTo>
                <a:cubicBezTo>
                  <a:pt x="48611" y="34834"/>
                  <a:pt x="48609" y="34832"/>
                  <a:pt x="48606" y="34825"/>
                </a:cubicBezTo>
                <a:cubicBezTo>
                  <a:pt x="48594" y="34800"/>
                  <a:pt x="48573" y="34766"/>
                  <a:pt x="48548" y="34766"/>
                </a:cubicBezTo>
                <a:cubicBezTo>
                  <a:pt x="48538" y="34766"/>
                  <a:pt x="48527" y="34772"/>
                  <a:pt x="48516" y="34789"/>
                </a:cubicBezTo>
                <a:cubicBezTo>
                  <a:pt x="48514" y="34781"/>
                  <a:pt x="48512" y="34777"/>
                  <a:pt x="48510" y="34777"/>
                </a:cubicBezTo>
                <a:cubicBezTo>
                  <a:pt x="48500" y="34777"/>
                  <a:pt x="48497" y="34933"/>
                  <a:pt x="48486" y="34933"/>
                </a:cubicBezTo>
                <a:cubicBezTo>
                  <a:pt x="48484" y="34933"/>
                  <a:pt x="48482" y="34928"/>
                  <a:pt x="48480" y="34916"/>
                </a:cubicBezTo>
                <a:cubicBezTo>
                  <a:pt x="48480" y="34867"/>
                  <a:pt x="48476" y="34840"/>
                  <a:pt x="48470" y="34840"/>
                </a:cubicBezTo>
                <a:cubicBezTo>
                  <a:pt x="48463" y="34840"/>
                  <a:pt x="48453" y="34880"/>
                  <a:pt x="48444" y="34970"/>
                </a:cubicBezTo>
                <a:cubicBezTo>
                  <a:pt x="48444" y="34966"/>
                  <a:pt x="48444" y="34965"/>
                  <a:pt x="48443" y="34965"/>
                </a:cubicBezTo>
                <a:cubicBezTo>
                  <a:pt x="48443" y="34965"/>
                  <a:pt x="48441" y="34975"/>
                  <a:pt x="48435" y="34975"/>
                </a:cubicBezTo>
                <a:cubicBezTo>
                  <a:pt x="48432" y="34975"/>
                  <a:pt x="48429" y="34974"/>
                  <a:pt x="48425" y="34970"/>
                </a:cubicBezTo>
                <a:lnTo>
                  <a:pt x="48425" y="34879"/>
                </a:lnTo>
                <a:cubicBezTo>
                  <a:pt x="48425" y="34901"/>
                  <a:pt x="48423" y="34909"/>
                  <a:pt x="48420" y="34909"/>
                </a:cubicBezTo>
                <a:cubicBezTo>
                  <a:pt x="48409" y="34909"/>
                  <a:pt x="48385" y="34821"/>
                  <a:pt x="48371" y="34807"/>
                </a:cubicBezTo>
                <a:cubicBezTo>
                  <a:pt x="48371" y="34897"/>
                  <a:pt x="48353" y="34897"/>
                  <a:pt x="48353" y="34916"/>
                </a:cubicBezTo>
                <a:cubicBezTo>
                  <a:pt x="48345" y="34924"/>
                  <a:pt x="48340" y="34932"/>
                  <a:pt x="48336" y="34932"/>
                </a:cubicBezTo>
                <a:cubicBezTo>
                  <a:pt x="48331" y="34932"/>
                  <a:pt x="48327" y="34919"/>
                  <a:pt x="48317" y="34879"/>
                </a:cubicBezTo>
                <a:cubicBezTo>
                  <a:pt x="48299" y="34843"/>
                  <a:pt x="48281" y="34807"/>
                  <a:pt x="48244" y="34771"/>
                </a:cubicBezTo>
                <a:cubicBezTo>
                  <a:pt x="48226" y="34952"/>
                  <a:pt x="48208" y="34897"/>
                  <a:pt x="48190" y="34952"/>
                </a:cubicBezTo>
                <a:cubicBezTo>
                  <a:pt x="48186" y="34954"/>
                  <a:pt x="48181" y="34955"/>
                  <a:pt x="48177" y="34955"/>
                </a:cubicBezTo>
                <a:cubicBezTo>
                  <a:pt x="48149" y="34955"/>
                  <a:pt x="48133" y="34898"/>
                  <a:pt x="48118" y="34771"/>
                </a:cubicBezTo>
                <a:cubicBezTo>
                  <a:pt x="48100" y="34779"/>
                  <a:pt x="48087" y="34800"/>
                  <a:pt x="48078" y="34800"/>
                </a:cubicBezTo>
                <a:cubicBezTo>
                  <a:pt x="48068" y="34800"/>
                  <a:pt x="48063" y="34775"/>
                  <a:pt x="48063" y="34680"/>
                </a:cubicBezTo>
                <a:cubicBezTo>
                  <a:pt x="48063" y="34573"/>
                  <a:pt x="48063" y="34547"/>
                  <a:pt x="48062" y="34547"/>
                </a:cubicBezTo>
                <a:cubicBezTo>
                  <a:pt x="48061" y="34547"/>
                  <a:pt x="48058" y="34570"/>
                  <a:pt x="48053" y="34570"/>
                </a:cubicBezTo>
                <a:cubicBezTo>
                  <a:pt x="48051" y="34570"/>
                  <a:pt x="48048" y="34566"/>
                  <a:pt x="48045" y="34553"/>
                </a:cubicBezTo>
                <a:cubicBezTo>
                  <a:pt x="48037" y="34522"/>
                  <a:pt x="48033" y="34504"/>
                  <a:pt x="48029" y="34504"/>
                </a:cubicBezTo>
                <a:cubicBezTo>
                  <a:pt x="48024" y="34504"/>
                  <a:pt x="48019" y="34536"/>
                  <a:pt x="48009" y="34608"/>
                </a:cubicBezTo>
                <a:cubicBezTo>
                  <a:pt x="47997" y="34596"/>
                  <a:pt x="47977" y="34445"/>
                  <a:pt x="47959" y="34445"/>
                </a:cubicBezTo>
                <a:cubicBezTo>
                  <a:pt x="47950" y="34445"/>
                  <a:pt x="47942" y="34482"/>
                  <a:pt x="47936" y="34590"/>
                </a:cubicBezTo>
                <a:cubicBezTo>
                  <a:pt x="47933" y="34586"/>
                  <a:pt x="47930" y="34585"/>
                  <a:pt x="47927" y="34585"/>
                </a:cubicBezTo>
                <a:cubicBezTo>
                  <a:pt x="47908" y="34585"/>
                  <a:pt x="47889" y="34634"/>
                  <a:pt x="47870" y="34634"/>
                </a:cubicBezTo>
                <a:cubicBezTo>
                  <a:pt x="47856" y="34634"/>
                  <a:pt x="47842" y="34608"/>
                  <a:pt x="47828" y="34517"/>
                </a:cubicBezTo>
                <a:cubicBezTo>
                  <a:pt x="47812" y="34408"/>
                  <a:pt x="47797" y="34379"/>
                  <a:pt x="47782" y="34379"/>
                </a:cubicBezTo>
                <a:cubicBezTo>
                  <a:pt x="47767" y="34379"/>
                  <a:pt x="47753" y="34414"/>
                  <a:pt x="47743" y="34414"/>
                </a:cubicBezTo>
                <a:cubicBezTo>
                  <a:pt x="47741" y="34414"/>
                  <a:pt x="47739" y="34412"/>
                  <a:pt x="47737" y="34409"/>
                </a:cubicBezTo>
                <a:cubicBezTo>
                  <a:pt x="47729" y="34448"/>
                  <a:pt x="47721" y="34464"/>
                  <a:pt x="47715" y="34464"/>
                </a:cubicBezTo>
                <a:cubicBezTo>
                  <a:pt x="47707" y="34464"/>
                  <a:pt x="47701" y="34439"/>
                  <a:pt x="47701" y="34409"/>
                </a:cubicBezTo>
                <a:cubicBezTo>
                  <a:pt x="47701" y="34354"/>
                  <a:pt x="47683" y="34282"/>
                  <a:pt x="47683" y="34227"/>
                </a:cubicBezTo>
                <a:cubicBezTo>
                  <a:pt x="47683" y="34191"/>
                  <a:pt x="47683" y="34178"/>
                  <a:pt x="47682" y="34178"/>
                </a:cubicBezTo>
                <a:cubicBezTo>
                  <a:pt x="47680" y="34178"/>
                  <a:pt x="47676" y="34206"/>
                  <a:pt x="47665" y="34227"/>
                </a:cubicBezTo>
                <a:lnTo>
                  <a:pt x="47665" y="34173"/>
                </a:lnTo>
                <a:cubicBezTo>
                  <a:pt x="47665" y="34049"/>
                  <a:pt x="47665" y="34019"/>
                  <a:pt x="47666" y="34019"/>
                </a:cubicBezTo>
                <a:cubicBezTo>
                  <a:pt x="47667" y="34019"/>
                  <a:pt x="47669" y="34046"/>
                  <a:pt x="47674" y="34046"/>
                </a:cubicBezTo>
                <a:cubicBezTo>
                  <a:pt x="47676" y="34046"/>
                  <a:pt x="47679" y="34038"/>
                  <a:pt x="47683" y="34010"/>
                </a:cubicBezTo>
                <a:cubicBezTo>
                  <a:pt x="47683" y="34016"/>
                  <a:pt x="47683" y="34019"/>
                  <a:pt x="47684" y="34019"/>
                </a:cubicBezTo>
                <a:cubicBezTo>
                  <a:pt x="47688" y="34019"/>
                  <a:pt x="47701" y="33956"/>
                  <a:pt x="47701" y="33956"/>
                </a:cubicBezTo>
                <a:lnTo>
                  <a:pt x="47701" y="33829"/>
                </a:lnTo>
                <a:lnTo>
                  <a:pt x="47701" y="33793"/>
                </a:lnTo>
                <a:lnTo>
                  <a:pt x="47701" y="33666"/>
                </a:lnTo>
                <a:lnTo>
                  <a:pt x="47701" y="33521"/>
                </a:lnTo>
                <a:lnTo>
                  <a:pt x="47701" y="33413"/>
                </a:lnTo>
                <a:cubicBezTo>
                  <a:pt x="47701" y="33358"/>
                  <a:pt x="47701" y="33304"/>
                  <a:pt x="47701" y="33268"/>
                </a:cubicBezTo>
                <a:cubicBezTo>
                  <a:pt x="47701" y="33213"/>
                  <a:pt x="47701" y="33250"/>
                  <a:pt x="47683" y="33105"/>
                </a:cubicBezTo>
                <a:cubicBezTo>
                  <a:pt x="47683" y="33088"/>
                  <a:pt x="47682" y="33082"/>
                  <a:pt x="47681" y="33082"/>
                </a:cubicBezTo>
                <a:cubicBezTo>
                  <a:pt x="47676" y="33082"/>
                  <a:pt x="47667" y="33143"/>
                  <a:pt x="47665" y="33143"/>
                </a:cubicBezTo>
                <a:cubicBezTo>
                  <a:pt x="47665" y="33143"/>
                  <a:pt x="47665" y="33142"/>
                  <a:pt x="47665" y="33141"/>
                </a:cubicBezTo>
                <a:cubicBezTo>
                  <a:pt x="47651" y="33113"/>
                  <a:pt x="47626" y="33075"/>
                  <a:pt x="47599" y="33075"/>
                </a:cubicBezTo>
                <a:cubicBezTo>
                  <a:pt x="47591" y="33075"/>
                  <a:pt x="47583" y="33078"/>
                  <a:pt x="47574" y="33087"/>
                </a:cubicBezTo>
                <a:cubicBezTo>
                  <a:pt x="47574" y="33032"/>
                  <a:pt x="47556" y="32996"/>
                  <a:pt x="47538" y="32960"/>
                </a:cubicBezTo>
                <a:cubicBezTo>
                  <a:pt x="47520" y="32924"/>
                  <a:pt x="47502" y="32905"/>
                  <a:pt x="47484" y="32905"/>
                </a:cubicBezTo>
                <a:cubicBezTo>
                  <a:pt x="47466" y="32905"/>
                  <a:pt x="47447" y="32942"/>
                  <a:pt x="47447" y="33068"/>
                </a:cubicBezTo>
                <a:cubicBezTo>
                  <a:pt x="47447" y="32909"/>
                  <a:pt x="47435" y="32818"/>
                  <a:pt x="47414" y="32818"/>
                </a:cubicBezTo>
                <a:cubicBezTo>
                  <a:pt x="47399" y="32818"/>
                  <a:pt x="47379" y="32863"/>
                  <a:pt x="47357" y="32960"/>
                </a:cubicBezTo>
                <a:cubicBezTo>
                  <a:pt x="47339" y="32851"/>
                  <a:pt x="47266" y="32779"/>
                  <a:pt x="47158" y="32742"/>
                </a:cubicBezTo>
                <a:cubicBezTo>
                  <a:pt x="47112" y="32742"/>
                  <a:pt x="47066" y="32497"/>
                  <a:pt x="47042" y="32497"/>
                </a:cubicBezTo>
                <a:cubicBezTo>
                  <a:pt x="47037" y="32497"/>
                  <a:pt x="47034" y="32505"/>
                  <a:pt x="47031" y="32525"/>
                </a:cubicBezTo>
                <a:cubicBezTo>
                  <a:pt x="47031" y="32441"/>
                  <a:pt x="47023" y="32325"/>
                  <a:pt x="47012" y="32325"/>
                </a:cubicBezTo>
                <a:cubicBezTo>
                  <a:pt x="47007" y="32325"/>
                  <a:pt x="47001" y="32355"/>
                  <a:pt x="46995" y="32435"/>
                </a:cubicBezTo>
                <a:cubicBezTo>
                  <a:pt x="46995" y="32380"/>
                  <a:pt x="46977" y="32416"/>
                  <a:pt x="46959" y="32326"/>
                </a:cubicBezTo>
                <a:cubicBezTo>
                  <a:pt x="46959" y="32331"/>
                  <a:pt x="46958" y="32333"/>
                  <a:pt x="46958" y="32333"/>
                </a:cubicBezTo>
                <a:cubicBezTo>
                  <a:pt x="46956" y="32333"/>
                  <a:pt x="46944" y="32175"/>
                  <a:pt x="46931" y="32175"/>
                </a:cubicBezTo>
                <a:cubicBezTo>
                  <a:pt x="46928" y="32175"/>
                  <a:pt x="46925" y="32182"/>
                  <a:pt x="46922" y="32199"/>
                </a:cubicBezTo>
                <a:cubicBezTo>
                  <a:pt x="46922" y="32080"/>
                  <a:pt x="46913" y="32039"/>
                  <a:pt x="46900" y="32039"/>
                </a:cubicBezTo>
                <a:cubicBezTo>
                  <a:pt x="46896" y="32039"/>
                  <a:pt x="46891" y="32044"/>
                  <a:pt x="46886" y="32054"/>
                </a:cubicBezTo>
                <a:cubicBezTo>
                  <a:pt x="46868" y="32000"/>
                  <a:pt x="46868" y="31946"/>
                  <a:pt x="46850" y="31891"/>
                </a:cubicBezTo>
                <a:cubicBezTo>
                  <a:pt x="46839" y="31848"/>
                  <a:pt x="46835" y="31812"/>
                  <a:pt x="46829" y="31812"/>
                </a:cubicBezTo>
                <a:cubicBezTo>
                  <a:pt x="46825" y="31812"/>
                  <a:pt x="46821" y="31829"/>
                  <a:pt x="46814" y="31873"/>
                </a:cubicBezTo>
                <a:cubicBezTo>
                  <a:pt x="46774" y="31873"/>
                  <a:pt x="46734" y="31651"/>
                  <a:pt x="46695" y="31651"/>
                </a:cubicBezTo>
                <a:cubicBezTo>
                  <a:pt x="46680" y="31651"/>
                  <a:pt x="46665" y="31681"/>
                  <a:pt x="46651" y="31765"/>
                </a:cubicBezTo>
                <a:cubicBezTo>
                  <a:pt x="46608" y="31712"/>
                  <a:pt x="46572" y="31684"/>
                  <a:pt x="46543" y="31684"/>
                </a:cubicBezTo>
                <a:cubicBezTo>
                  <a:pt x="46521" y="31684"/>
                  <a:pt x="46503" y="31698"/>
                  <a:pt x="46488" y="31728"/>
                </a:cubicBezTo>
                <a:cubicBezTo>
                  <a:pt x="46451" y="31728"/>
                  <a:pt x="46415" y="31728"/>
                  <a:pt x="46379" y="31765"/>
                </a:cubicBezTo>
                <a:cubicBezTo>
                  <a:pt x="46343" y="31801"/>
                  <a:pt x="46288" y="31891"/>
                  <a:pt x="46234" y="31891"/>
                </a:cubicBezTo>
                <a:cubicBezTo>
                  <a:pt x="46210" y="32046"/>
                  <a:pt x="46194" y="32161"/>
                  <a:pt x="46181" y="32161"/>
                </a:cubicBezTo>
                <a:cubicBezTo>
                  <a:pt x="46174" y="32161"/>
                  <a:pt x="46168" y="32129"/>
                  <a:pt x="46162" y="32054"/>
                </a:cubicBezTo>
                <a:cubicBezTo>
                  <a:pt x="46157" y="32109"/>
                  <a:pt x="46153" y="32127"/>
                  <a:pt x="46148" y="32127"/>
                </a:cubicBezTo>
                <a:cubicBezTo>
                  <a:pt x="46139" y="32127"/>
                  <a:pt x="46130" y="32054"/>
                  <a:pt x="46121" y="32054"/>
                </a:cubicBezTo>
                <a:cubicBezTo>
                  <a:pt x="46116" y="32054"/>
                  <a:pt x="46112" y="32072"/>
                  <a:pt x="46107" y="32127"/>
                </a:cubicBezTo>
                <a:cubicBezTo>
                  <a:pt x="46095" y="32215"/>
                  <a:pt x="46091" y="32260"/>
                  <a:pt x="46084" y="32260"/>
                </a:cubicBezTo>
                <a:cubicBezTo>
                  <a:pt x="46080" y="32260"/>
                  <a:pt x="46077" y="32252"/>
                  <a:pt x="46071" y="32235"/>
                </a:cubicBezTo>
                <a:cubicBezTo>
                  <a:pt x="46058" y="32235"/>
                  <a:pt x="46046" y="32390"/>
                  <a:pt x="46033" y="32390"/>
                </a:cubicBezTo>
                <a:cubicBezTo>
                  <a:pt x="46027" y="32390"/>
                  <a:pt x="46022" y="32364"/>
                  <a:pt x="46017" y="32290"/>
                </a:cubicBezTo>
                <a:cubicBezTo>
                  <a:pt x="46017" y="32308"/>
                  <a:pt x="46015" y="32316"/>
                  <a:pt x="46013" y="32316"/>
                </a:cubicBezTo>
                <a:cubicBezTo>
                  <a:pt x="46004" y="32316"/>
                  <a:pt x="45985" y="32243"/>
                  <a:pt x="45971" y="32243"/>
                </a:cubicBezTo>
                <a:cubicBezTo>
                  <a:pt x="45968" y="32243"/>
                  <a:pt x="45965" y="32246"/>
                  <a:pt x="45963" y="32254"/>
                </a:cubicBezTo>
                <a:cubicBezTo>
                  <a:pt x="45944" y="32235"/>
                  <a:pt x="45926" y="32213"/>
                  <a:pt x="45910" y="32213"/>
                </a:cubicBezTo>
                <a:cubicBezTo>
                  <a:pt x="45895" y="32213"/>
                  <a:pt x="45881" y="32235"/>
                  <a:pt x="45872" y="32308"/>
                </a:cubicBezTo>
                <a:cubicBezTo>
                  <a:pt x="45862" y="32303"/>
                  <a:pt x="45853" y="32301"/>
                  <a:pt x="45843" y="32301"/>
                </a:cubicBezTo>
                <a:cubicBezTo>
                  <a:pt x="45818" y="32301"/>
                  <a:pt x="45795" y="32318"/>
                  <a:pt x="45781" y="32344"/>
                </a:cubicBezTo>
                <a:cubicBezTo>
                  <a:pt x="45773" y="32361"/>
                  <a:pt x="45761" y="32374"/>
                  <a:pt x="45750" y="32374"/>
                </a:cubicBezTo>
                <a:cubicBezTo>
                  <a:pt x="45738" y="32374"/>
                  <a:pt x="45727" y="32356"/>
                  <a:pt x="45727" y="32308"/>
                </a:cubicBezTo>
                <a:cubicBezTo>
                  <a:pt x="45715" y="32308"/>
                  <a:pt x="45687" y="32340"/>
                  <a:pt x="45653" y="32340"/>
                </a:cubicBezTo>
                <a:cubicBezTo>
                  <a:pt x="45637" y="32340"/>
                  <a:pt x="45618" y="32332"/>
                  <a:pt x="45600" y="32308"/>
                </a:cubicBezTo>
                <a:cubicBezTo>
                  <a:pt x="45593" y="32298"/>
                  <a:pt x="45585" y="32294"/>
                  <a:pt x="45579" y="32294"/>
                </a:cubicBezTo>
                <a:cubicBezTo>
                  <a:pt x="45550" y="32294"/>
                  <a:pt x="45528" y="32367"/>
                  <a:pt x="45517" y="32367"/>
                </a:cubicBezTo>
                <a:cubicBezTo>
                  <a:pt x="45512" y="32367"/>
                  <a:pt x="45510" y="32352"/>
                  <a:pt x="45510" y="32308"/>
                </a:cubicBezTo>
                <a:cubicBezTo>
                  <a:pt x="45474" y="32380"/>
                  <a:pt x="45437" y="32435"/>
                  <a:pt x="45383" y="32489"/>
                </a:cubicBezTo>
                <a:cubicBezTo>
                  <a:pt x="45374" y="32483"/>
                  <a:pt x="45366" y="32480"/>
                  <a:pt x="45357" y="32480"/>
                </a:cubicBezTo>
                <a:cubicBezTo>
                  <a:pt x="45294" y="32480"/>
                  <a:pt x="45238" y="32640"/>
                  <a:pt x="45238" y="32688"/>
                </a:cubicBezTo>
                <a:lnTo>
                  <a:pt x="45238" y="32543"/>
                </a:lnTo>
                <a:lnTo>
                  <a:pt x="45238" y="32235"/>
                </a:lnTo>
                <a:lnTo>
                  <a:pt x="45238" y="31783"/>
                </a:lnTo>
                <a:lnTo>
                  <a:pt x="45347" y="31728"/>
                </a:lnTo>
                <a:lnTo>
                  <a:pt x="45383" y="31276"/>
                </a:lnTo>
                <a:lnTo>
                  <a:pt x="44152" y="31276"/>
                </a:lnTo>
                <a:lnTo>
                  <a:pt x="44170" y="31674"/>
                </a:lnTo>
                <a:lnTo>
                  <a:pt x="44278" y="31765"/>
                </a:lnTo>
                <a:lnTo>
                  <a:pt x="44278" y="32724"/>
                </a:lnTo>
                <a:lnTo>
                  <a:pt x="43916" y="32724"/>
                </a:lnTo>
                <a:lnTo>
                  <a:pt x="43916" y="32579"/>
                </a:lnTo>
                <a:lnTo>
                  <a:pt x="44007" y="32416"/>
                </a:lnTo>
                <a:lnTo>
                  <a:pt x="44007" y="31982"/>
                </a:lnTo>
                <a:lnTo>
                  <a:pt x="42811" y="31982"/>
                </a:lnTo>
                <a:lnTo>
                  <a:pt x="42811" y="32416"/>
                </a:lnTo>
                <a:lnTo>
                  <a:pt x="42956" y="32543"/>
                </a:lnTo>
                <a:lnTo>
                  <a:pt x="42956" y="33394"/>
                </a:lnTo>
                <a:lnTo>
                  <a:pt x="40131" y="33340"/>
                </a:lnTo>
                <a:lnTo>
                  <a:pt x="40131" y="31855"/>
                </a:lnTo>
                <a:lnTo>
                  <a:pt x="39715" y="31113"/>
                </a:lnTo>
                <a:lnTo>
                  <a:pt x="39606" y="29972"/>
                </a:lnTo>
                <a:lnTo>
                  <a:pt x="39497" y="31095"/>
                </a:lnTo>
                <a:lnTo>
                  <a:pt x="38954" y="31946"/>
                </a:lnTo>
                <a:lnTo>
                  <a:pt x="38900" y="28125"/>
                </a:lnTo>
                <a:lnTo>
                  <a:pt x="39117" y="27780"/>
                </a:lnTo>
                <a:lnTo>
                  <a:pt x="39117" y="25825"/>
                </a:lnTo>
                <a:lnTo>
                  <a:pt x="38954" y="25625"/>
                </a:lnTo>
                <a:lnTo>
                  <a:pt x="38701" y="24195"/>
                </a:lnTo>
                <a:lnTo>
                  <a:pt x="38447" y="25644"/>
                </a:lnTo>
                <a:lnTo>
                  <a:pt x="38320" y="25807"/>
                </a:lnTo>
                <a:lnTo>
                  <a:pt x="38320" y="26006"/>
                </a:lnTo>
                <a:lnTo>
                  <a:pt x="37958" y="25372"/>
                </a:lnTo>
                <a:lnTo>
                  <a:pt x="37849" y="24213"/>
                </a:lnTo>
                <a:lnTo>
                  <a:pt x="37777" y="24122"/>
                </a:lnTo>
                <a:lnTo>
                  <a:pt x="37777" y="24774"/>
                </a:lnTo>
                <a:lnTo>
                  <a:pt x="37614" y="24050"/>
                </a:lnTo>
                <a:lnTo>
                  <a:pt x="37578" y="22945"/>
                </a:lnTo>
                <a:lnTo>
                  <a:pt x="37523" y="22945"/>
                </a:lnTo>
                <a:lnTo>
                  <a:pt x="37451" y="23742"/>
                </a:lnTo>
                <a:lnTo>
                  <a:pt x="36998" y="23724"/>
                </a:lnTo>
                <a:lnTo>
                  <a:pt x="36890" y="22981"/>
                </a:lnTo>
                <a:lnTo>
                  <a:pt x="36835" y="22981"/>
                </a:lnTo>
                <a:lnTo>
                  <a:pt x="36690" y="24829"/>
                </a:lnTo>
                <a:lnTo>
                  <a:pt x="36527" y="24014"/>
                </a:lnTo>
                <a:lnTo>
                  <a:pt x="36256" y="25770"/>
                </a:lnTo>
                <a:lnTo>
                  <a:pt x="36256" y="25951"/>
                </a:lnTo>
                <a:lnTo>
                  <a:pt x="35930" y="25970"/>
                </a:lnTo>
                <a:lnTo>
                  <a:pt x="35912" y="25843"/>
                </a:lnTo>
                <a:lnTo>
                  <a:pt x="36038" y="25843"/>
                </a:lnTo>
                <a:lnTo>
                  <a:pt x="35930" y="25680"/>
                </a:lnTo>
                <a:lnTo>
                  <a:pt x="35640" y="24086"/>
                </a:lnTo>
                <a:lnTo>
                  <a:pt x="35314" y="25644"/>
                </a:lnTo>
                <a:lnTo>
                  <a:pt x="35133" y="25843"/>
                </a:lnTo>
                <a:lnTo>
                  <a:pt x="35260" y="25843"/>
                </a:lnTo>
                <a:lnTo>
                  <a:pt x="35260" y="26748"/>
                </a:lnTo>
                <a:lnTo>
                  <a:pt x="33648" y="24648"/>
                </a:lnTo>
                <a:lnTo>
                  <a:pt x="32833" y="24648"/>
                </a:lnTo>
                <a:lnTo>
                  <a:pt x="32833" y="24086"/>
                </a:lnTo>
                <a:lnTo>
                  <a:pt x="32525" y="24068"/>
                </a:lnTo>
                <a:lnTo>
                  <a:pt x="32380" y="23905"/>
                </a:lnTo>
                <a:lnTo>
                  <a:pt x="32380" y="23344"/>
                </a:lnTo>
                <a:lnTo>
                  <a:pt x="32163" y="23144"/>
                </a:lnTo>
                <a:lnTo>
                  <a:pt x="32163" y="22022"/>
                </a:lnTo>
                <a:lnTo>
                  <a:pt x="32036" y="21804"/>
                </a:lnTo>
                <a:lnTo>
                  <a:pt x="31765" y="19396"/>
                </a:lnTo>
                <a:lnTo>
                  <a:pt x="31493" y="21804"/>
                </a:lnTo>
                <a:lnTo>
                  <a:pt x="31384" y="22004"/>
                </a:lnTo>
                <a:lnTo>
                  <a:pt x="31384" y="23163"/>
                </a:lnTo>
                <a:lnTo>
                  <a:pt x="31113" y="23344"/>
                </a:lnTo>
                <a:lnTo>
                  <a:pt x="31113" y="23905"/>
                </a:lnTo>
                <a:lnTo>
                  <a:pt x="30823" y="23905"/>
                </a:lnTo>
                <a:lnTo>
                  <a:pt x="30823" y="23307"/>
                </a:lnTo>
                <a:lnTo>
                  <a:pt x="30678" y="22981"/>
                </a:lnTo>
                <a:lnTo>
                  <a:pt x="30153" y="22981"/>
                </a:lnTo>
                <a:lnTo>
                  <a:pt x="29917" y="23199"/>
                </a:lnTo>
                <a:lnTo>
                  <a:pt x="29917" y="23905"/>
                </a:lnTo>
                <a:lnTo>
                  <a:pt x="29410" y="23887"/>
                </a:lnTo>
                <a:lnTo>
                  <a:pt x="29410" y="22384"/>
                </a:lnTo>
                <a:lnTo>
                  <a:pt x="29610" y="22384"/>
                </a:lnTo>
                <a:lnTo>
                  <a:pt x="29447" y="22167"/>
                </a:lnTo>
                <a:lnTo>
                  <a:pt x="28994" y="19975"/>
                </a:lnTo>
                <a:lnTo>
                  <a:pt x="28595" y="22148"/>
                </a:lnTo>
                <a:lnTo>
                  <a:pt x="28360" y="22438"/>
                </a:lnTo>
                <a:lnTo>
                  <a:pt x="28595" y="22438"/>
                </a:lnTo>
                <a:lnTo>
                  <a:pt x="28595" y="23760"/>
                </a:lnTo>
                <a:lnTo>
                  <a:pt x="27980" y="23760"/>
                </a:lnTo>
                <a:lnTo>
                  <a:pt x="27654" y="20881"/>
                </a:lnTo>
                <a:lnTo>
                  <a:pt x="27364" y="23851"/>
                </a:lnTo>
                <a:lnTo>
                  <a:pt x="25988" y="23851"/>
                </a:lnTo>
                <a:lnTo>
                  <a:pt x="25915" y="5814"/>
                </a:lnTo>
                <a:lnTo>
                  <a:pt x="25897" y="5126"/>
                </a:lnTo>
                <a:lnTo>
                  <a:pt x="26060" y="5126"/>
                </a:lnTo>
                <a:lnTo>
                  <a:pt x="25571" y="4673"/>
                </a:lnTo>
                <a:lnTo>
                  <a:pt x="24485" y="1467"/>
                </a:lnTo>
                <a:lnTo>
                  <a:pt x="243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345029">
            <a:off x="8280093" y="4168596"/>
            <a:ext cx="2476463" cy="1499450"/>
          </a:xfrm>
          <a:custGeom>
            <a:avLst/>
            <a:gdLst/>
            <a:ahLst/>
            <a:cxnLst/>
            <a:rect l="l" t="t" r="r" b="b"/>
            <a:pathLst>
              <a:path w="72184" h="43706" extrusionOk="0">
                <a:moveTo>
                  <a:pt x="58165" y="1"/>
                </a:moveTo>
                <a:lnTo>
                  <a:pt x="56506" y="3771"/>
                </a:lnTo>
                <a:lnTo>
                  <a:pt x="54700" y="9347"/>
                </a:lnTo>
                <a:lnTo>
                  <a:pt x="53944" y="9494"/>
                </a:lnTo>
                <a:lnTo>
                  <a:pt x="53650" y="11310"/>
                </a:lnTo>
                <a:lnTo>
                  <a:pt x="51991" y="10554"/>
                </a:lnTo>
                <a:lnTo>
                  <a:pt x="48819" y="6333"/>
                </a:lnTo>
                <a:lnTo>
                  <a:pt x="48368" y="10554"/>
                </a:lnTo>
                <a:lnTo>
                  <a:pt x="46562" y="8895"/>
                </a:lnTo>
                <a:lnTo>
                  <a:pt x="46257" y="11006"/>
                </a:lnTo>
                <a:lnTo>
                  <a:pt x="44608" y="8297"/>
                </a:lnTo>
                <a:lnTo>
                  <a:pt x="43852" y="11006"/>
                </a:lnTo>
                <a:lnTo>
                  <a:pt x="40230" y="4380"/>
                </a:lnTo>
                <a:lnTo>
                  <a:pt x="39778" y="12360"/>
                </a:lnTo>
                <a:lnTo>
                  <a:pt x="37216" y="11006"/>
                </a:lnTo>
                <a:lnTo>
                  <a:pt x="36922" y="13568"/>
                </a:lnTo>
                <a:lnTo>
                  <a:pt x="36764" y="18692"/>
                </a:lnTo>
                <a:lnTo>
                  <a:pt x="35116" y="18986"/>
                </a:lnTo>
                <a:lnTo>
                  <a:pt x="29382" y="9042"/>
                </a:lnTo>
                <a:lnTo>
                  <a:pt x="28637" y="19596"/>
                </a:lnTo>
                <a:lnTo>
                  <a:pt x="26368" y="16130"/>
                </a:lnTo>
                <a:lnTo>
                  <a:pt x="18535" y="25171"/>
                </a:lnTo>
                <a:lnTo>
                  <a:pt x="11300" y="6186"/>
                </a:lnTo>
                <a:lnTo>
                  <a:pt x="6480" y="23964"/>
                </a:lnTo>
                <a:lnTo>
                  <a:pt x="3771" y="24562"/>
                </a:lnTo>
                <a:lnTo>
                  <a:pt x="1" y="6480"/>
                </a:lnTo>
                <a:lnTo>
                  <a:pt x="1" y="43705"/>
                </a:lnTo>
                <a:lnTo>
                  <a:pt x="72184" y="35872"/>
                </a:lnTo>
                <a:lnTo>
                  <a:pt x="72184" y="12959"/>
                </a:lnTo>
                <a:lnTo>
                  <a:pt x="70220" y="13117"/>
                </a:lnTo>
                <a:lnTo>
                  <a:pt x="65999" y="5283"/>
                </a:lnTo>
                <a:lnTo>
                  <a:pt x="65547" y="10554"/>
                </a:lnTo>
                <a:lnTo>
                  <a:pt x="61630" y="1965"/>
                </a:lnTo>
                <a:lnTo>
                  <a:pt x="60727" y="8748"/>
                </a:lnTo>
                <a:lnTo>
                  <a:pt x="59677" y="8297"/>
                </a:lnTo>
                <a:lnTo>
                  <a:pt x="581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198109" y="3829591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198109" y="3829591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198109" y="3829591"/>
            <a:ext cx="13094" cy="90"/>
          </a:xfrm>
          <a:custGeom>
            <a:avLst/>
            <a:gdLst/>
            <a:ahLst/>
            <a:cxnLst/>
            <a:rect l="l" t="t" r="r" b="b"/>
            <a:pathLst>
              <a:path w="146" h="1" extrusionOk="0">
                <a:moveTo>
                  <a:pt x="1" y="0"/>
                </a:moveTo>
                <a:lnTo>
                  <a:pt x="146" y="0"/>
                </a:lnTo>
                <a:lnTo>
                  <a:pt x="146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310973" y="756094"/>
            <a:ext cx="1650875" cy="1576305"/>
          </a:xfrm>
          <a:custGeom>
            <a:avLst/>
            <a:gdLst/>
            <a:ahLst/>
            <a:cxnLst/>
            <a:rect l="l" t="t" r="r" b="b"/>
            <a:pathLst>
              <a:path w="18408" h="17577" extrusionOk="0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08450" y="749374"/>
            <a:ext cx="1762261" cy="1589757"/>
          </a:xfrm>
          <a:custGeom>
            <a:avLst/>
            <a:gdLst/>
            <a:ahLst/>
            <a:cxnLst/>
            <a:rect l="l" t="t" r="r" b="b"/>
            <a:pathLst>
              <a:path w="19650" h="17727" extrusionOk="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399813" y="3845575"/>
            <a:ext cx="3378774" cy="1942765"/>
          </a:xfrm>
          <a:custGeom>
            <a:avLst/>
            <a:gdLst/>
            <a:ahLst/>
            <a:cxnLst/>
            <a:rect l="l" t="t" r="r" b="b"/>
            <a:pathLst>
              <a:path w="93092" h="56628" extrusionOk="0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3649" y="4336668"/>
            <a:ext cx="2476110" cy="1590221"/>
          </a:xfrm>
          <a:custGeom>
            <a:avLst/>
            <a:gdLst/>
            <a:ahLst/>
            <a:cxnLst/>
            <a:rect l="l" t="t" r="r" b="b"/>
            <a:pathLst>
              <a:path w="72174" h="46352" extrusionOk="0">
                <a:moveTo>
                  <a:pt x="14009" y="0"/>
                </a:moveTo>
                <a:lnTo>
                  <a:pt x="12507" y="8286"/>
                </a:lnTo>
                <a:lnTo>
                  <a:pt x="11447" y="8737"/>
                </a:lnTo>
                <a:lnTo>
                  <a:pt x="10544" y="1954"/>
                </a:lnTo>
                <a:lnTo>
                  <a:pt x="6627" y="10543"/>
                </a:lnTo>
                <a:lnTo>
                  <a:pt x="6175" y="5272"/>
                </a:lnTo>
                <a:lnTo>
                  <a:pt x="1954" y="13106"/>
                </a:lnTo>
                <a:lnTo>
                  <a:pt x="1" y="12959"/>
                </a:lnTo>
                <a:lnTo>
                  <a:pt x="1" y="35861"/>
                </a:lnTo>
                <a:lnTo>
                  <a:pt x="44692" y="46351"/>
                </a:lnTo>
                <a:lnTo>
                  <a:pt x="72173" y="43694"/>
                </a:lnTo>
                <a:lnTo>
                  <a:pt x="72173" y="6479"/>
                </a:lnTo>
                <a:lnTo>
                  <a:pt x="68403" y="24562"/>
                </a:lnTo>
                <a:lnTo>
                  <a:pt x="65694" y="23963"/>
                </a:lnTo>
                <a:lnTo>
                  <a:pt x="60874" y="6175"/>
                </a:lnTo>
                <a:lnTo>
                  <a:pt x="53639" y="25160"/>
                </a:lnTo>
                <a:lnTo>
                  <a:pt x="45806" y="16119"/>
                </a:lnTo>
                <a:lnTo>
                  <a:pt x="43548" y="19585"/>
                </a:lnTo>
                <a:lnTo>
                  <a:pt x="42792" y="9042"/>
                </a:lnTo>
                <a:lnTo>
                  <a:pt x="37069" y="18986"/>
                </a:lnTo>
                <a:lnTo>
                  <a:pt x="35410" y="18681"/>
                </a:lnTo>
                <a:lnTo>
                  <a:pt x="35263" y="13557"/>
                </a:lnTo>
                <a:lnTo>
                  <a:pt x="34958" y="10995"/>
                </a:lnTo>
                <a:lnTo>
                  <a:pt x="32396" y="12360"/>
                </a:lnTo>
                <a:lnTo>
                  <a:pt x="31944" y="4369"/>
                </a:lnTo>
                <a:lnTo>
                  <a:pt x="28322" y="10995"/>
                </a:lnTo>
                <a:lnTo>
                  <a:pt x="27576" y="8286"/>
                </a:lnTo>
                <a:lnTo>
                  <a:pt x="25917" y="10995"/>
                </a:lnTo>
                <a:lnTo>
                  <a:pt x="25612" y="8895"/>
                </a:lnTo>
                <a:lnTo>
                  <a:pt x="23806" y="10543"/>
                </a:lnTo>
                <a:lnTo>
                  <a:pt x="23355" y="6332"/>
                </a:lnTo>
                <a:lnTo>
                  <a:pt x="20194" y="10543"/>
                </a:lnTo>
                <a:lnTo>
                  <a:pt x="18535" y="11299"/>
                </a:lnTo>
                <a:lnTo>
                  <a:pt x="18230" y="9493"/>
                </a:lnTo>
                <a:lnTo>
                  <a:pt x="17474" y="9346"/>
                </a:lnTo>
                <a:lnTo>
                  <a:pt x="15668" y="3770"/>
                </a:lnTo>
                <a:lnTo>
                  <a:pt x="140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-173801" y="4429050"/>
            <a:ext cx="2816434" cy="1657189"/>
          </a:xfrm>
          <a:custGeom>
            <a:avLst/>
            <a:gdLst/>
            <a:ahLst/>
            <a:cxnLst/>
            <a:rect l="l" t="t" r="r" b="b"/>
            <a:pathLst>
              <a:path w="73927" h="48304" extrusionOk="0">
                <a:moveTo>
                  <a:pt x="72372" y="0"/>
                </a:moveTo>
                <a:lnTo>
                  <a:pt x="66313" y="18345"/>
                </a:lnTo>
                <a:lnTo>
                  <a:pt x="60947" y="347"/>
                </a:lnTo>
                <a:lnTo>
                  <a:pt x="53155" y="28562"/>
                </a:lnTo>
                <a:lnTo>
                  <a:pt x="49165" y="29602"/>
                </a:lnTo>
                <a:lnTo>
                  <a:pt x="42760" y="25097"/>
                </a:lnTo>
                <a:lnTo>
                  <a:pt x="40166" y="25097"/>
                </a:lnTo>
                <a:lnTo>
                  <a:pt x="39126" y="22682"/>
                </a:lnTo>
                <a:lnTo>
                  <a:pt x="40680" y="18345"/>
                </a:lnTo>
                <a:lnTo>
                  <a:pt x="39126" y="16444"/>
                </a:lnTo>
                <a:lnTo>
                  <a:pt x="31335" y="17831"/>
                </a:lnTo>
                <a:lnTo>
                  <a:pt x="28909" y="10207"/>
                </a:lnTo>
                <a:lnTo>
                  <a:pt x="27187" y="18345"/>
                </a:lnTo>
                <a:lnTo>
                  <a:pt x="24236" y="19731"/>
                </a:lnTo>
                <a:lnTo>
                  <a:pt x="20603" y="8306"/>
                </a:lnTo>
                <a:lnTo>
                  <a:pt x="17830" y="19563"/>
                </a:lnTo>
                <a:lnTo>
                  <a:pt x="16098" y="16959"/>
                </a:lnTo>
                <a:lnTo>
                  <a:pt x="15058" y="21642"/>
                </a:lnTo>
                <a:lnTo>
                  <a:pt x="12811" y="18692"/>
                </a:lnTo>
                <a:lnTo>
                  <a:pt x="12118" y="14019"/>
                </a:lnTo>
                <a:lnTo>
                  <a:pt x="9692" y="17831"/>
                </a:lnTo>
                <a:lnTo>
                  <a:pt x="8485" y="6227"/>
                </a:lnTo>
                <a:lnTo>
                  <a:pt x="4326" y="18177"/>
                </a:lnTo>
                <a:lnTo>
                  <a:pt x="1386" y="7960"/>
                </a:lnTo>
                <a:lnTo>
                  <a:pt x="0" y="11425"/>
                </a:lnTo>
                <a:lnTo>
                  <a:pt x="0" y="40680"/>
                </a:lnTo>
                <a:lnTo>
                  <a:pt x="20781" y="48304"/>
                </a:lnTo>
                <a:lnTo>
                  <a:pt x="73926" y="40512"/>
                </a:lnTo>
                <a:lnTo>
                  <a:pt x="72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6711487" y="4336679"/>
            <a:ext cx="2432505" cy="1163299"/>
          </a:xfrm>
          <a:custGeom>
            <a:avLst/>
            <a:gdLst/>
            <a:ahLst/>
            <a:cxnLst/>
            <a:rect l="l" t="t" r="r" b="b"/>
            <a:pathLst>
              <a:path w="70903" h="33908" extrusionOk="0">
                <a:moveTo>
                  <a:pt x="65001" y="1"/>
                </a:moveTo>
                <a:lnTo>
                  <a:pt x="61399" y="17212"/>
                </a:lnTo>
                <a:lnTo>
                  <a:pt x="50100" y="21569"/>
                </a:lnTo>
                <a:lnTo>
                  <a:pt x="45732" y="19774"/>
                </a:lnTo>
                <a:lnTo>
                  <a:pt x="47527" y="13872"/>
                </a:lnTo>
                <a:lnTo>
                  <a:pt x="38791" y="9241"/>
                </a:lnTo>
                <a:lnTo>
                  <a:pt x="30568" y="11552"/>
                </a:lnTo>
                <a:lnTo>
                  <a:pt x="19522" y="17464"/>
                </a:lnTo>
                <a:lnTo>
                  <a:pt x="15416" y="2563"/>
                </a:lnTo>
                <a:lnTo>
                  <a:pt x="7456" y="26715"/>
                </a:lnTo>
                <a:lnTo>
                  <a:pt x="5146" y="18230"/>
                </a:lnTo>
                <a:lnTo>
                  <a:pt x="0" y="31850"/>
                </a:lnTo>
                <a:lnTo>
                  <a:pt x="70902" y="33908"/>
                </a:lnTo>
                <a:lnTo>
                  <a:pt x="70902" y="33908"/>
                </a:lnTo>
                <a:lnTo>
                  <a:pt x="650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68658">
            <a:off x="6001603" y="4548508"/>
            <a:ext cx="1267095" cy="794739"/>
          </a:xfrm>
          <a:custGeom>
            <a:avLst/>
            <a:gdLst/>
            <a:ahLst/>
            <a:cxnLst/>
            <a:rect l="l" t="t" r="r" b="b"/>
            <a:pathLst>
              <a:path w="30275" h="23166" extrusionOk="0">
                <a:moveTo>
                  <a:pt x="17926" y="1"/>
                </a:moveTo>
                <a:lnTo>
                  <a:pt x="12350" y="21307"/>
                </a:lnTo>
                <a:lnTo>
                  <a:pt x="9473" y="13526"/>
                </a:lnTo>
                <a:lnTo>
                  <a:pt x="5923" y="18429"/>
                </a:lnTo>
                <a:lnTo>
                  <a:pt x="1" y="16907"/>
                </a:lnTo>
                <a:lnTo>
                  <a:pt x="505" y="23165"/>
                </a:lnTo>
                <a:lnTo>
                  <a:pt x="30275" y="21811"/>
                </a:lnTo>
                <a:lnTo>
                  <a:pt x="21139" y="4568"/>
                </a:lnTo>
                <a:lnTo>
                  <a:pt x="179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-150589" y="120357"/>
            <a:ext cx="9937534" cy="3012672"/>
            <a:chOff x="-150589" y="120357"/>
            <a:chExt cx="9937534" cy="3012672"/>
          </a:xfrm>
        </p:grpSpPr>
        <p:sp>
          <p:nvSpPr>
            <p:cNvPr id="62" name="Google Shape;62;p3"/>
            <p:cNvSpPr/>
            <p:nvPr/>
          </p:nvSpPr>
          <p:spPr>
            <a:xfrm>
              <a:off x="7961855" y="1661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0075" y="272861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772754" y="1735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003400" y="13999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60710" y="120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50403" y="27587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2006850" y="2150850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900600" y="3132175"/>
            <a:ext cx="3342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2747893" y="538818"/>
            <a:ext cx="5986240" cy="972854"/>
            <a:chOff x="2747893" y="538818"/>
            <a:chExt cx="5986240" cy="972854"/>
          </a:xfrm>
        </p:grpSpPr>
        <p:sp>
          <p:nvSpPr>
            <p:cNvPr id="73" name="Google Shape;73;p3"/>
            <p:cNvSpPr/>
            <p:nvPr/>
          </p:nvSpPr>
          <p:spPr>
            <a:xfrm>
              <a:off x="2747893" y="1333306"/>
              <a:ext cx="311315" cy="178365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59198" y="538818"/>
              <a:ext cx="213191" cy="155305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529414" y="1151874"/>
              <a:ext cx="204720" cy="98124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252804" y="177096"/>
            <a:ext cx="8638393" cy="4789309"/>
          </a:xfrm>
          <a:custGeom>
            <a:avLst/>
            <a:gdLst/>
            <a:ahLst/>
            <a:cxnLst/>
            <a:rect l="l" t="t" r="r" b="b"/>
            <a:pathLst>
              <a:path w="285119" h="158063" extrusionOk="0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-256328" y="239957"/>
            <a:ext cx="9747428" cy="4850977"/>
            <a:chOff x="-256328" y="239957"/>
            <a:chExt cx="9747428" cy="4850977"/>
          </a:xfrm>
        </p:grpSpPr>
        <p:sp>
          <p:nvSpPr>
            <p:cNvPr id="81" name="Google Shape;81;p4"/>
            <p:cNvSpPr/>
            <p:nvPr/>
          </p:nvSpPr>
          <p:spPr>
            <a:xfrm>
              <a:off x="87578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290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291185" y="2399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2563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10800000" flipH="1">
              <a:off x="8651948" y="428546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10800000" flipH="1">
              <a:off x="-15059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10800000" flipH="1">
              <a:off x="88231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10800000" flipH="1">
              <a:off x="754779" y="50451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10800000" flipH="1">
              <a:off x="6767428" y="4952634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618490" y="420471"/>
            <a:ext cx="849263" cy="621826"/>
            <a:chOff x="998250" y="971075"/>
            <a:chExt cx="163925" cy="120025"/>
          </a:xfrm>
        </p:grpSpPr>
        <p:sp>
          <p:nvSpPr>
            <p:cNvPr id="92" name="Google Shape;92;p4"/>
            <p:cNvSpPr/>
            <p:nvPr/>
          </p:nvSpPr>
          <p:spPr>
            <a:xfrm>
              <a:off x="998250" y="971075"/>
              <a:ext cx="38075" cy="13125"/>
            </a:xfrm>
            <a:custGeom>
              <a:avLst/>
              <a:gdLst/>
              <a:ahLst/>
              <a:cxnLst/>
              <a:rect l="l" t="t" r="r" b="b"/>
              <a:pathLst>
                <a:path w="1523" h="525" extrusionOk="0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003250" y="1019650"/>
              <a:ext cx="33075" cy="18950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099225" y="1074600"/>
              <a:ext cx="22650" cy="16500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40425" y="1000475"/>
              <a:ext cx="21750" cy="10425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4"/>
          <p:cNvSpPr/>
          <p:nvPr/>
        </p:nvSpPr>
        <p:spPr>
          <a:xfrm>
            <a:off x="8253367" y="4490352"/>
            <a:ext cx="179835" cy="78532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-256325" y="730476"/>
            <a:ext cx="8910295" cy="3224853"/>
            <a:chOff x="-256325" y="730476"/>
            <a:chExt cx="8910295" cy="3224853"/>
          </a:xfrm>
        </p:grpSpPr>
        <p:sp>
          <p:nvSpPr>
            <p:cNvPr id="98" name="Google Shape;98;p4"/>
            <p:cNvSpPr/>
            <p:nvPr/>
          </p:nvSpPr>
          <p:spPr>
            <a:xfrm>
              <a:off x="6828880" y="730476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-256325" y="355091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-118654" y="782451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-215987" y="3309200"/>
            <a:ext cx="2715067" cy="2283336"/>
          </a:xfrm>
          <a:custGeom>
            <a:avLst/>
            <a:gdLst/>
            <a:ahLst/>
            <a:cxnLst/>
            <a:rect l="l" t="t" r="r" b="b"/>
            <a:pathLst>
              <a:path w="72751" h="66555" extrusionOk="0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"/>
          <p:cNvSpPr/>
          <p:nvPr/>
        </p:nvSpPr>
        <p:spPr>
          <a:xfrm rot="335208">
            <a:off x="6390147" y="3145084"/>
            <a:ext cx="2866637" cy="2611557"/>
          </a:xfrm>
          <a:custGeom>
            <a:avLst/>
            <a:gdLst/>
            <a:ahLst/>
            <a:cxnLst/>
            <a:rect l="l" t="t" r="r" b="b"/>
            <a:pathLst>
              <a:path w="83556" h="76121" extrusionOk="0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-3675" y="4178376"/>
            <a:ext cx="9144036" cy="1819892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"/>
          <p:cNvSpPr/>
          <p:nvPr/>
        </p:nvSpPr>
        <p:spPr>
          <a:xfrm flipH="1">
            <a:off x="7413061" y="3749884"/>
            <a:ext cx="1828288" cy="1530003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-3675" y="4730302"/>
            <a:ext cx="9144042" cy="1230724"/>
          </a:xfrm>
          <a:custGeom>
            <a:avLst/>
            <a:gdLst/>
            <a:ahLst/>
            <a:cxnLst/>
            <a:rect l="l" t="t" r="r" b="b"/>
            <a:pathLst>
              <a:path w="63874" h="17260" extrusionOk="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/>
          </p:nvPr>
        </p:nvSpPr>
        <p:spPr>
          <a:xfrm>
            <a:off x="1766309" y="16460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2" hasCustomPrompt="1"/>
          </p:nvPr>
        </p:nvSpPr>
        <p:spPr>
          <a:xfrm>
            <a:off x="932859" y="1911720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1"/>
          </p:nvPr>
        </p:nvSpPr>
        <p:spPr>
          <a:xfrm>
            <a:off x="1766309" y="2113681"/>
            <a:ext cx="272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3"/>
          </p:nvPr>
        </p:nvSpPr>
        <p:spPr>
          <a:xfrm>
            <a:off x="5626609" y="16460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4" hasCustomPrompt="1"/>
          </p:nvPr>
        </p:nvSpPr>
        <p:spPr>
          <a:xfrm>
            <a:off x="4793224" y="1911717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5"/>
          </p:nvPr>
        </p:nvSpPr>
        <p:spPr>
          <a:xfrm>
            <a:off x="5626609" y="2113681"/>
            <a:ext cx="27279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6"/>
          </p:nvPr>
        </p:nvSpPr>
        <p:spPr>
          <a:xfrm>
            <a:off x="1766309" y="29746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7" hasCustomPrompt="1"/>
          </p:nvPr>
        </p:nvSpPr>
        <p:spPr>
          <a:xfrm>
            <a:off x="932859" y="3270692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8"/>
          </p:nvPr>
        </p:nvSpPr>
        <p:spPr>
          <a:xfrm>
            <a:off x="1766309" y="3440193"/>
            <a:ext cx="27279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 txBox="1">
            <a:spLocks noGrp="1"/>
          </p:cNvSpPr>
          <p:nvPr>
            <p:ph type="title" idx="9"/>
          </p:nvPr>
        </p:nvSpPr>
        <p:spPr>
          <a:xfrm>
            <a:off x="5626609" y="29746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 idx="13" hasCustomPrompt="1"/>
          </p:nvPr>
        </p:nvSpPr>
        <p:spPr>
          <a:xfrm>
            <a:off x="4793224" y="3270692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4"/>
          <p:cNvSpPr txBox="1">
            <a:spLocks noGrp="1"/>
          </p:cNvSpPr>
          <p:nvPr>
            <p:ph type="subTitle" idx="14"/>
          </p:nvPr>
        </p:nvSpPr>
        <p:spPr>
          <a:xfrm>
            <a:off x="5626609" y="3440193"/>
            <a:ext cx="27279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title" idx="15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3" name="Google Shape;273;p14"/>
          <p:cNvGrpSpPr/>
          <p:nvPr/>
        </p:nvGrpSpPr>
        <p:grpSpPr>
          <a:xfrm>
            <a:off x="517071" y="479738"/>
            <a:ext cx="8240797" cy="1166343"/>
            <a:chOff x="517071" y="479738"/>
            <a:chExt cx="8240797" cy="1166343"/>
          </a:xfrm>
        </p:grpSpPr>
        <p:sp>
          <p:nvSpPr>
            <p:cNvPr id="274" name="Google Shape;274;p14"/>
            <p:cNvSpPr/>
            <p:nvPr/>
          </p:nvSpPr>
          <p:spPr>
            <a:xfrm flipH="1">
              <a:off x="1766292" y="1198622"/>
              <a:ext cx="158685" cy="59392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flipH="1">
              <a:off x="2128582" y="1338527"/>
              <a:ext cx="150245" cy="79496"/>
            </a:xfrm>
            <a:custGeom>
              <a:avLst/>
              <a:gdLst/>
              <a:ahLst/>
              <a:cxnLst/>
              <a:rect l="l" t="t" r="r" b="b"/>
              <a:pathLst>
                <a:path w="979" h="518" extrusionOk="0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517071" y="479738"/>
              <a:ext cx="197513" cy="118170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7030008" y="689433"/>
              <a:ext cx="158532" cy="76887"/>
            </a:xfrm>
            <a:custGeom>
              <a:avLst/>
              <a:gdLst/>
              <a:ahLst/>
              <a:cxnLst/>
              <a:rect l="l" t="t" r="r" b="b"/>
              <a:pathLst>
                <a:path w="1033" h="501" extrusionOk="0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8568797" y="1563515"/>
              <a:ext cx="189072" cy="82566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7602360" y="1416634"/>
              <a:ext cx="97452" cy="61540"/>
            </a:xfrm>
            <a:custGeom>
              <a:avLst/>
              <a:gdLst/>
              <a:ahLst/>
              <a:cxnLst/>
              <a:rect l="l" t="t" r="r" b="b"/>
              <a:pathLst>
                <a:path w="635" h="401" extrusionOk="0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7468828" y="1132485"/>
              <a:ext cx="133517" cy="66144"/>
            </a:xfrm>
            <a:custGeom>
              <a:avLst/>
              <a:gdLst/>
              <a:ahLst/>
              <a:cxnLst/>
              <a:rect l="l" t="t" r="r" b="b"/>
              <a:pathLst>
                <a:path w="870" h="431" extrusionOk="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-150589" y="120357"/>
            <a:ext cx="10273223" cy="2684577"/>
            <a:chOff x="-150589" y="120357"/>
            <a:chExt cx="10273223" cy="2684577"/>
          </a:xfrm>
        </p:grpSpPr>
        <p:sp>
          <p:nvSpPr>
            <p:cNvPr id="282" name="Google Shape;282;p14"/>
            <p:cNvSpPr/>
            <p:nvPr/>
          </p:nvSpPr>
          <p:spPr>
            <a:xfrm>
              <a:off x="110080" y="575776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297544" y="2157612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7578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9290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60710" y="120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-150403" y="27587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_1"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 flipH="1">
            <a:off x="4914250" y="2371950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title" idx="2"/>
          </p:nvPr>
        </p:nvSpPr>
        <p:spPr>
          <a:xfrm>
            <a:off x="4914249" y="11538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title" idx="3" hasCustomPrompt="1"/>
          </p:nvPr>
        </p:nvSpPr>
        <p:spPr>
          <a:xfrm>
            <a:off x="4250750" y="11538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8"/>
          <p:cNvSpPr txBox="1">
            <a:spLocks noGrp="1"/>
          </p:cNvSpPr>
          <p:nvPr>
            <p:ph type="subTitle" idx="1"/>
          </p:nvPr>
        </p:nvSpPr>
        <p:spPr>
          <a:xfrm>
            <a:off x="4250750" y="16214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8"/>
          <p:cNvSpPr txBox="1">
            <a:spLocks noGrp="1"/>
          </p:cNvSpPr>
          <p:nvPr>
            <p:ph type="title" idx="4"/>
          </p:nvPr>
        </p:nvSpPr>
        <p:spPr>
          <a:xfrm>
            <a:off x="4914249" y="20299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title" idx="5" hasCustomPrompt="1"/>
          </p:nvPr>
        </p:nvSpPr>
        <p:spPr>
          <a:xfrm>
            <a:off x="4250750" y="20299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6"/>
          </p:nvPr>
        </p:nvSpPr>
        <p:spPr>
          <a:xfrm>
            <a:off x="4250750" y="24975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title" idx="7"/>
          </p:nvPr>
        </p:nvSpPr>
        <p:spPr>
          <a:xfrm>
            <a:off x="4914249" y="29060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title" idx="8" hasCustomPrompt="1"/>
          </p:nvPr>
        </p:nvSpPr>
        <p:spPr>
          <a:xfrm>
            <a:off x="4250750" y="29060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9"/>
          </p:nvPr>
        </p:nvSpPr>
        <p:spPr>
          <a:xfrm>
            <a:off x="4250750" y="33736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title" idx="13"/>
          </p:nvPr>
        </p:nvSpPr>
        <p:spPr>
          <a:xfrm>
            <a:off x="4914249" y="37821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title" idx="14" hasCustomPrompt="1"/>
          </p:nvPr>
        </p:nvSpPr>
        <p:spPr>
          <a:xfrm>
            <a:off x="4250750" y="37821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15"/>
          </p:nvPr>
        </p:nvSpPr>
        <p:spPr>
          <a:xfrm>
            <a:off x="4250750" y="42497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681175" y="293441"/>
            <a:ext cx="187863" cy="112397"/>
          </a:xfrm>
          <a:custGeom>
            <a:avLst/>
            <a:gdLst/>
            <a:ahLst/>
            <a:cxnLst/>
            <a:rect l="l" t="t" r="r" b="b"/>
            <a:pathLst>
              <a:path w="1287" h="770" extrusionOk="0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477692" y="549765"/>
            <a:ext cx="179835" cy="78532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5959567" y="4814126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274788" y="521331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7801725" y="354125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 flipH="1">
            <a:off x="-128308" y="240160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 flipH="1">
            <a:off x="8823301" y="2857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 flipH="1">
            <a:off x="4303818" y="3841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3457233" y="120142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2003" y="373393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 rot="10800000">
            <a:off x="8908911" y="701734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772754" y="173582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-150403" y="27587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8498589" y="2919911"/>
            <a:ext cx="204720" cy="98124"/>
          </a:xfrm>
          <a:custGeom>
            <a:avLst/>
            <a:gdLst/>
            <a:ahLst/>
            <a:cxnLst/>
            <a:rect l="l" t="t" r="r" b="b"/>
            <a:pathLst>
              <a:path w="870" h="417" extrusionOk="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-1" y="11537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/>
          <p:nvPr/>
        </p:nvSpPr>
        <p:spPr>
          <a:xfrm flipH="1">
            <a:off x="72" y="1887100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2"/>
          <p:cNvSpPr/>
          <p:nvPr/>
        </p:nvSpPr>
        <p:spPr>
          <a:xfrm flipH="1">
            <a:off x="7152884" y="7824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2"/>
          <p:cNvSpPr/>
          <p:nvPr/>
        </p:nvSpPr>
        <p:spPr>
          <a:xfrm flipH="1">
            <a:off x="300664" y="4326103"/>
            <a:ext cx="2082569" cy="572689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22"/>
          <p:cNvGrpSpPr/>
          <p:nvPr/>
        </p:nvGrpSpPr>
        <p:grpSpPr>
          <a:xfrm>
            <a:off x="-126741" y="210082"/>
            <a:ext cx="9458174" cy="4006055"/>
            <a:chOff x="-126741" y="210082"/>
            <a:chExt cx="9458174" cy="4006055"/>
          </a:xfrm>
        </p:grpSpPr>
        <p:sp>
          <p:nvSpPr>
            <p:cNvPr id="450" name="Google Shape;450;p22"/>
            <p:cNvSpPr/>
            <p:nvPr/>
          </p:nvSpPr>
          <p:spPr>
            <a:xfrm flipH="1">
              <a:off x="140599" y="62947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 flipH="1">
              <a:off x="-126741" y="416999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 flipH="1">
              <a:off x="-126721" y="11162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 flipH="1">
              <a:off x="8711212" y="2100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 flipH="1">
              <a:off x="8769750" y="3944203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2"/>
          <p:cNvSpPr/>
          <p:nvPr/>
        </p:nvSpPr>
        <p:spPr>
          <a:xfrm flipH="1">
            <a:off x="7398231" y="990572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22"/>
          <p:cNvGrpSpPr/>
          <p:nvPr/>
        </p:nvGrpSpPr>
        <p:grpSpPr>
          <a:xfrm flipH="1">
            <a:off x="8223996" y="4394750"/>
            <a:ext cx="413545" cy="210602"/>
            <a:chOff x="2997351" y="1193725"/>
            <a:chExt cx="413545" cy="210602"/>
          </a:xfrm>
        </p:grpSpPr>
        <p:sp>
          <p:nvSpPr>
            <p:cNvPr id="457" name="Google Shape;457;p2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/>
          <p:nvPr/>
        </p:nvSpPr>
        <p:spPr>
          <a:xfrm flipH="1">
            <a:off x="136239" y="770213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title"/>
          </p:nvPr>
        </p:nvSpPr>
        <p:spPr>
          <a:xfrm>
            <a:off x="3929100" y="482250"/>
            <a:ext cx="450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title" idx="2" hasCustomPrompt="1"/>
          </p:nvPr>
        </p:nvSpPr>
        <p:spPr>
          <a:xfrm>
            <a:off x="1073600" y="838975"/>
            <a:ext cx="120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1" name="Google Shape;551;p25"/>
          <p:cNvSpPr txBox="1">
            <a:spLocks noGrp="1"/>
          </p:cNvSpPr>
          <p:nvPr>
            <p:ph type="subTitle" idx="1"/>
          </p:nvPr>
        </p:nvSpPr>
        <p:spPr>
          <a:xfrm>
            <a:off x="5489550" y="1324063"/>
            <a:ext cx="2940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8772754" y="173582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199461" y="33649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9003400" y="139999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2882585" y="252982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-101103" y="298766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8803442" y="508101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8429700" y="277375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3"/>
          <p:cNvGrpSpPr/>
          <p:nvPr/>
        </p:nvGrpSpPr>
        <p:grpSpPr>
          <a:xfrm>
            <a:off x="-103928" y="11357"/>
            <a:ext cx="9489289" cy="5132136"/>
            <a:chOff x="-103928" y="11357"/>
            <a:chExt cx="9489289" cy="5132136"/>
          </a:xfrm>
        </p:grpSpPr>
        <p:sp>
          <p:nvSpPr>
            <p:cNvPr id="701" name="Google Shape;701;p33"/>
            <p:cNvSpPr/>
            <p:nvPr/>
          </p:nvSpPr>
          <p:spPr>
            <a:xfrm>
              <a:off x="719995" y="1877350"/>
              <a:ext cx="8399455" cy="3266143"/>
            </a:xfrm>
            <a:custGeom>
              <a:avLst/>
              <a:gdLst/>
              <a:ahLst/>
              <a:cxnLst/>
              <a:rect l="l" t="t" r="r" b="b"/>
              <a:pathLst>
                <a:path w="196674" h="68383" extrusionOk="0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0" y="578325"/>
              <a:ext cx="4229745" cy="1194049"/>
            </a:xfrm>
            <a:custGeom>
              <a:avLst/>
              <a:gdLst/>
              <a:ahLst/>
              <a:cxnLst/>
              <a:rect l="l" t="t" r="r" b="b"/>
              <a:pathLst>
                <a:path w="115417" h="32582" extrusionOk="0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" name="Google Shape;703;p33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704" name="Google Shape;704;p33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45" extrusionOk="0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 rot="10800000" flipH="1">
                <a:off x="8499548" y="4285468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 rot="10800000" flipH="1">
                <a:off x="78005" y="2766605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 rot="10800000" flipH="1">
                <a:off x="8670743" y="373393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 rot="10800000" flipH="1">
                <a:off x="145179" y="4740334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33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714" name="Google Shape;714;p33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1" extrusionOk="0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1" extrusionOk="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6" name="Google Shape;716;p33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717" name="Google Shape;717;p33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25" extrusionOk="0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758" extrusionOk="0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" h="660" extrusionOk="0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" extrusionOk="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1" name="Google Shape;721;p33"/>
            <p:cNvSpPr/>
            <p:nvPr/>
          </p:nvSpPr>
          <p:spPr>
            <a:xfrm>
              <a:off x="6109217" y="44055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1"/>
          </p:nvPr>
        </p:nvSpPr>
        <p:spPr>
          <a:xfrm>
            <a:off x="713225" y="1009705"/>
            <a:ext cx="7717500" cy="32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  <p:sldLayoutId id="2147483664" r:id="rId6"/>
    <p:sldLayoutId id="2147483668" r:id="rId7"/>
    <p:sldLayoutId id="2147483671" r:id="rId8"/>
    <p:sldLayoutId id="2147483679" r:id="rId9"/>
    <p:sldLayoutId id="2147483682" r:id="rId10"/>
    <p:sldLayoutId id="214748370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3"/>
          <p:cNvSpPr txBox="1">
            <a:spLocks noGrp="1"/>
          </p:cNvSpPr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Legend of a Kingdom</a:t>
            </a:r>
            <a:endParaRPr dirty="0"/>
          </a:p>
        </p:txBody>
      </p:sp>
      <p:sp>
        <p:nvSpPr>
          <p:cNvPr id="1263" name="Google Shape;1263;p63"/>
          <p:cNvSpPr txBox="1">
            <a:spLocks noGrp="1"/>
          </p:cNvSpPr>
          <p:nvPr>
            <p:ph type="subTitle" idx="1"/>
          </p:nvPr>
        </p:nvSpPr>
        <p:spPr>
          <a:xfrm>
            <a:off x="2190675" y="2797513"/>
            <a:ext cx="47625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Болдова Полина, Николаев Артем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65"/>
          <p:cNvGrpSpPr/>
          <p:nvPr/>
        </p:nvGrpSpPr>
        <p:grpSpPr>
          <a:xfrm rot="10800000">
            <a:off x="4556769" y="1672532"/>
            <a:ext cx="1208867" cy="864054"/>
            <a:chOff x="6479785" y="1632505"/>
            <a:chExt cx="2337782" cy="1670638"/>
          </a:xfrm>
        </p:grpSpPr>
        <p:sp>
          <p:nvSpPr>
            <p:cNvPr id="1275" name="Google Shape;1275;p65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65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65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65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65"/>
          <p:cNvGrpSpPr/>
          <p:nvPr/>
        </p:nvGrpSpPr>
        <p:grpSpPr>
          <a:xfrm>
            <a:off x="4480569" y="3031344"/>
            <a:ext cx="1208867" cy="864054"/>
            <a:chOff x="6479785" y="1632505"/>
            <a:chExt cx="2337782" cy="1670638"/>
          </a:xfrm>
        </p:grpSpPr>
        <p:sp>
          <p:nvSpPr>
            <p:cNvPr id="1280" name="Google Shape;1280;p65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65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65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65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84" name="Google Shape;1284;p65"/>
          <p:cNvSpPr txBox="1">
            <a:spLocks noGrp="1"/>
          </p:cNvSpPr>
          <p:nvPr>
            <p:ph type="title"/>
          </p:nvPr>
        </p:nvSpPr>
        <p:spPr>
          <a:xfrm>
            <a:off x="1766309" y="16460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Механика боя</a:t>
            </a:r>
            <a:endParaRPr dirty="0"/>
          </a:p>
        </p:txBody>
      </p:sp>
      <p:sp>
        <p:nvSpPr>
          <p:cNvPr id="1285" name="Google Shape;1285;p65"/>
          <p:cNvSpPr txBox="1">
            <a:spLocks noGrp="1"/>
          </p:cNvSpPr>
          <p:nvPr>
            <p:ph type="subTitle" idx="1"/>
          </p:nvPr>
        </p:nvSpPr>
        <p:spPr>
          <a:xfrm>
            <a:off x="1766308" y="2113681"/>
            <a:ext cx="2829056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Идею мы взяли из популярной игры </a:t>
            </a:r>
            <a:r>
              <a:rPr lang="en-US" dirty="0"/>
              <a:t>“</a:t>
            </a:r>
            <a:r>
              <a:rPr lang="en-US" dirty="0" err="1"/>
              <a:t>Honkai</a:t>
            </a:r>
            <a:r>
              <a:rPr lang="en-US" dirty="0"/>
              <a:t>: Star Rail”</a:t>
            </a:r>
            <a:endParaRPr dirty="0"/>
          </a:p>
        </p:txBody>
      </p:sp>
      <p:sp>
        <p:nvSpPr>
          <p:cNvPr id="1286" name="Google Shape;1286;p65"/>
          <p:cNvSpPr txBox="1">
            <a:spLocks noGrp="1"/>
          </p:cNvSpPr>
          <p:nvPr>
            <p:ph type="title" idx="3"/>
          </p:nvPr>
        </p:nvSpPr>
        <p:spPr>
          <a:xfrm>
            <a:off x="5626609" y="16460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Спрайты</a:t>
            </a:r>
            <a:endParaRPr dirty="0"/>
          </a:p>
        </p:txBody>
      </p:sp>
      <p:sp>
        <p:nvSpPr>
          <p:cNvPr id="1287" name="Google Shape;1287;p65"/>
          <p:cNvSpPr txBox="1">
            <a:spLocks noGrp="1"/>
          </p:cNvSpPr>
          <p:nvPr>
            <p:ph type="title" idx="4"/>
          </p:nvPr>
        </p:nvSpPr>
        <p:spPr>
          <a:xfrm>
            <a:off x="4793224" y="1911717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88" name="Google Shape;1288;p65"/>
          <p:cNvSpPr txBox="1">
            <a:spLocks noGrp="1"/>
          </p:cNvSpPr>
          <p:nvPr>
            <p:ph type="subTitle" idx="5"/>
          </p:nvPr>
        </p:nvSpPr>
        <p:spPr>
          <a:xfrm>
            <a:off x="5626608" y="2113681"/>
            <a:ext cx="3026573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Большая часть спрайтов рисовалась вручную с помощью программы </a:t>
            </a:r>
            <a:r>
              <a:rPr lang="en-US" dirty="0"/>
              <a:t>“</a:t>
            </a:r>
            <a:r>
              <a:rPr lang="en-US" dirty="0" err="1"/>
              <a:t>Aseprite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1289" name="Google Shape;1289;p65"/>
          <p:cNvSpPr txBox="1">
            <a:spLocks noGrp="1"/>
          </p:cNvSpPr>
          <p:nvPr>
            <p:ph type="title" idx="6"/>
          </p:nvPr>
        </p:nvSpPr>
        <p:spPr>
          <a:xfrm>
            <a:off x="1766309" y="2974669"/>
            <a:ext cx="2988586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Прохождение уровней</a:t>
            </a:r>
            <a:endParaRPr dirty="0"/>
          </a:p>
        </p:txBody>
      </p:sp>
      <p:grpSp>
        <p:nvGrpSpPr>
          <p:cNvPr id="1290" name="Google Shape;1290;p65"/>
          <p:cNvGrpSpPr/>
          <p:nvPr/>
        </p:nvGrpSpPr>
        <p:grpSpPr>
          <a:xfrm>
            <a:off x="603069" y="3031344"/>
            <a:ext cx="1208867" cy="864054"/>
            <a:chOff x="6479785" y="1632505"/>
            <a:chExt cx="2337782" cy="1670638"/>
          </a:xfrm>
        </p:grpSpPr>
        <p:sp>
          <p:nvSpPr>
            <p:cNvPr id="1291" name="Google Shape;1291;p65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5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5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5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65"/>
          <p:cNvGrpSpPr/>
          <p:nvPr/>
        </p:nvGrpSpPr>
        <p:grpSpPr>
          <a:xfrm rot="10800000">
            <a:off x="679269" y="1672532"/>
            <a:ext cx="1208867" cy="864054"/>
            <a:chOff x="6479785" y="1632505"/>
            <a:chExt cx="2337782" cy="1670638"/>
          </a:xfrm>
        </p:grpSpPr>
        <p:sp>
          <p:nvSpPr>
            <p:cNvPr id="1296" name="Google Shape;1296;p65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5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5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5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65"/>
          <p:cNvSpPr txBox="1">
            <a:spLocks noGrp="1"/>
          </p:cNvSpPr>
          <p:nvPr>
            <p:ph type="title" idx="7"/>
          </p:nvPr>
        </p:nvSpPr>
        <p:spPr>
          <a:xfrm>
            <a:off x="932859" y="3270692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01" name="Google Shape;1301;p65"/>
          <p:cNvSpPr txBox="1">
            <a:spLocks noGrp="1"/>
          </p:cNvSpPr>
          <p:nvPr>
            <p:ph type="subTitle" idx="8"/>
          </p:nvPr>
        </p:nvSpPr>
        <p:spPr>
          <a:xfrm>
            <a:off x="1766308" y="3440193"/>
            <a:ext cx="2899807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Идею прохождения уровней мы взяли из игры </a:t>
            </a:r>
            <a:r>
              <a:rPr lang="en-US" dirty="0"/>
              <a:t>“Soul Knight”</a:t>
            </a:r>
            <a:endParaRPr dirty="0"/>
          </a:p>
        </p:txBody>
      </p:sp>
      <p:sp>
        <p:nvSpPr>
          <p:cNvPr id="1302" name="Google Shape;1302;p65"/>
          <p:cNvSpPr txBox="1">
            <a:spLocks noGrp="1"/>
          </p:cNvSpPr>
          <p:nvPr>
            <p:ph type="title" idx="9"/>
          </p:nvPr>
        </p:nvSpPr>
        <p:spPr>
          <a:xfrm>
            <a:off x="5626609" y="2974669"/>
            <a:ext cx="2727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Меню</a:t>
            </a:r>
            <a:endParaRPr dirty="0"/>
          </a:p>
        </p:txBody>
      </p:sp>
      <p:sp>
        <p:nvSpPr>
          <p:cNvPr id="1303" name="Google Shape;1303;p65"/>
          <p:cNvSpPr txBox="1">
            <a:spLocks noGrp="1"/>
          </p:cNvSpPr>
          <p:nvPr>
            <p:ph type="title" idx="13"/>
          </p:nvPr>
        </p:nvSpPr>
        <p:spPr>
          <a:xfrm>
            <a:off x="4793224" y="3270692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04" name="Google Shape;1304;p65"/>
          <p:cNvSpPr txBox="1">
            <a:spLocks noGrp="1"/>
          </p:cNvSpPr>
          <p:nvPr>
            <p:ph type="subTitle" idx="14"/>
          </p:nvPr>
        </p:nvSpPr>
        <p:spPr>
          <a:xfrm>
            <a:off x="5626609" y="3440193"/>
            <a:ext cx="27279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Дизайн также рисовался вручную</a:t>
            </a:r>
            <a:r>
              <a:rPr lang="en-US" dirty="0"/>
              <a:t> (</a:t>
            </a:r>
            <a:r>
              <a:rPr lang="ru-RU" dirty="0"/>
              <a:t>кроме фона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305" name="Google Shape;1305;p65"/>
          <p:cNvSpPr txBox="1">
            <a:spLocks noGrp="1"/>
          </p:cNvSpPr>
          <p:nvPr>
            <p:ph type="title" idx="15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Основная идея</a:t>
            </a:r>
            <a:endParaRPr dirty="0"/>
          </a:p>
        </p:txBody>
      </p:sp>
      <p:sp>
        <p:nvSpPr>
          <p:cNvPr id="1306" name="Google Shape;1306;p65"/>
          <p:cNvSpPr txBox="1">
            <a:spLocks noGrp="1"/>
          </p:cNvSpPr>
          <p:nvPr>
            <p:ph type="title" idx="2"/>
          </p:nvPr>
        </p:nvSpPr>
        <p:spPr>
          <a:xfrm>
            <a:off x="932859" y="1911720"/>
            <a:ext cx="625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Сроки</a:t>
            </a:r>
            <a:endParaRPr dirty="0"/>
          </a:p>
        </p:txBody>
      </p:sp>
      <p:grpSp>
        <p:nvGrpSpPr>
          <p:cNvPr id="1780" name="Google Shape;1780;p84"/>
          <p:cNvGrpSpPr/>
          <p:nvPr/>
        </p:nvGrpSpPr>
        <p:grpSpPr>
          <a:xfrm>
            <a:off x="7395937" y="1949587"/>
            <a:ext cx="542875" cy="520225"/>
            <a:chOff x="2201625" y="2857025"/>
            <a:chExt cx="542875" cy="520225"/>
          </a:xfrm>
        </p:grpSpPr>
        <p:sp>
          <p:nvSpPr>
            <p:cNvPr id="1781" name="Google Shape;1781;p84"/>
            <p:cNvSpPr/>
            <p:nvPr/>
          </p:nvSpPr>
          <p:spPr>
            <a:xfrm>
              <a:off x="2201625" y="3065600"/>
              <a:ext cx="268775" cy="304625"/>
            </a:xfrm>
            <a:custGeom>
              <a:avLst/>
              <a:gdLst/>
              <a:ahLst/>
              <a:cxnLst/>
              <a:rect l="l" t="t" r="r" b="b"/>
              <a:pathLst>
                <a:path w="10751" h="12185" extrusionOk="0">
                  <a:moveTo>
                    <a:pt x="4736" y="0"/>
                  </a:moveTo>
                  <a:cubicBezTo>
                    <a:pt x="4240" y="0"/>
                    <a:pt x="3737" y="191"/>
                    <a:pt x="3243" y="622"/>
                  </a:cubicBezTo>
                  <a:cubicBezTo>
                    <a:pt x="1" y="3447"/>
                    <a:pt x="5180" y="8209"/>
                    <a:pt x="5180" y="8209"/>
                  </a:cubicBezTo>
                  <a:cubicBezTo>
                    <a:pt x="4737" y="7117"/>
                    <a:pt x="4903" y="4697"/>
                    <a:pt x="6088" y="4697"/>
                  </a:cubicBezTo>
                  <a:cubicBezTo>
                    <a:pt x="6259" y="4697"/>
                    <a:pt x="6451" y="4747"/>
                    <a:pt x="6665" y="4859"/>
                  </a:cubicBezTo>
                  <a:cubicBezTo>
                    <a:pt x="8386" y="5747"/>
                    <a:pt x="9128" y="8680"/>
                    <a:pt x="8675" y="10383"/>
                  </a:cubicBezTo>
                  <a:cubicBezTo>
                    <a:pt x="8313" y="11759"/>
                    <a:pt x="6720" y="11904"/>
                    <a:pt x="6720" y="11904"/>
                  </a:cubicBezTo>
                  <a:cubicBezTo>
                    <a:pt x="6720" y="11904"/>
                    <a:pt x="7213" y="12185"/>
                    <a:pt x="7820" y="12185"/>
                  </a:cubicBezTo>
                  <a:cubicBezTo>
                    <a:pt x="8456" y="12185"/>
                    <a:pt x="9218" y="11877"/>
                    <a:pt x="9671" y="10618"/>
                  </a:cubicBezTo>
                  <a:cubicBezTo>
                    <a:pt x="10750" y="7631"/>
                    <a:pt x="7873" y="0"/>
                    <a:pt x="4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4"/>
            <p:cNvSpPr/>
            <p:nvPr/>
          </p:nvSpPr>
          <p:spPr>
            <a:xfrm>
              <a:off x="2475725" y="3065600"/>
              <a:ext cx="268775" cy="304625"/>
            </a:xfrm>
            <a:custGeom>
              <a:avLst/>
              <a:gdLst/>
              <a:ahLst/>
              <a:cxnLst/>
              <a:rect l="l" t="t" r="r" b="b"/>
              <a:pathLst>
                <a:path w="10751" h="12185" extrusionOk="0">
                  <a:moveTo>
                    <a:pt x="6015" y="0"/>
                  </a:moveTo>
                  <a:cubicBezTo>
                    <a:pt x="2878" y="0"/>
                    <a:pt x="1" y="7631"/>
                    <a:pt x="1080" y="10618"/>
                  </a:cubicBezTo>
                  <a:cubicBezTo>
                    <a:pt x="1533" y="11877"/>
                    <a:pt x="2295" y="12185"/>
                    <a:pt x="2931" y="12185"/>
                  </a:cubicBezTo>
                  <a:cubicBezTo>
                    <a:pt x="3539" y="12185"/>
                    <a:pt x="4032" y="11904"/>
                    <a:pt x="4032" y="11904"/>
                  </a:cubicBezTo>
                  <a:cubicBezTo>
                    <a:pt x="4032" y="11904"/>
                    <a:pt x="2438" y="11759"/>
                    <a:pt x="2076" y="10383"/>
                  </a:cubicBezTo>
                  <a:cubicBezTo>
                    <a:pt x="1641" y="8680"/>
                    <a:pt x="2366" y="5747"/>
                    <a:pt x="4086" y="4859"/>
                  </a:cubicBezTo>
                  <a:cubicBezTo>
                    <a:pt x="4300" y="4747"/>
                    <a:pt x="4492" y="4697"/>
                    <a:pt x="4663" y="4697"/>
                  </a:cubicBezTo>
                  <a:cubicBezTo>
                    <a:pt x="5849" y="4697"/>
                    <a:pt x="6014" y="7117"/>
                    <a:pt x="5571" y="8209"/>
                  </a:cubicBezTo>
                  <a:cubicBezTo>
                    <a:pt x="5571" y="8209"/>
                    <a:pt x="10750" y="3447"/>
                    <a:pt x="7509" y="622"/>
                  </a:cubicBezTo>
                  <a:cubicBezTo>
                    <a:pt x="7014" y="191"/>
                    <a:pt x="6511" y="0"/>
                    <a:pt x="6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4"/>
            <p:cNvSpPr/>
            <p:nvPr/>
          </p:nvSpPr>
          <p:spPr>
            <a:xfrm>
              <a:off x="2408550" y="2857025"/>
              <a:ext cx="129050" cy="520225"/>
            </a:xfrm>
            <a:custGeom>
              <a:avLst/>
              <a:gdLst/>
              <a:ahLst/>
              <a:cxnLst/>
              <a:rect l="l" t="t" r="r" b="b"/>
              <a:pathLst>
                <a:path w="5162" h="20809" extrusionOk="0">
                  <a:moveTo>
                    <a:pt x="2572" y="0"/>
                  </a:moveTo>
                  <a:cubicBezTo>
                    <a:pt x="1521" y="0"/>
                    <a:pt x="0" y="2717"/>
                    <a:pt x="0" y="6085"/>
                  </a:cubicBezTo>
                  <a:cubicBezTo>
                    <a:pt x="0" y="7932"/>
                    <a:pt x="471" y="10413"/>
                    <a:pt x="1068" y="12242"/>
                  </a:cubicBezTo>
                  <a:lnTo>
                    <a:pt x="1068" y="12261"/>
                  </a:lnTo>
                  <a:lnTo>
                    <a:pt x="1105" y="12387"/>
                  </a:lnTo>
                  <a:cubicBezTo>
                    <a:pt x="1413" y="13347"/>
                    <a:pt x="3115" y="19070"/>
                    <a:pt x="525" y="20808"/>
                  </a:cubicBezTo>
                  <a:lnTo>
                    <a:pt x="4636" y="20808"/>
                  </a:lnTo>
                  <a:cubicBezTo>
                    <a:pt x="2046" y="19088"/>
                    <a:pt x="3749" y="13347"/>
                    <a:pt x="4057" y="12387"/>
                  </a:cubicBezTo>
                  <a:lnTo>
                    <a:pt x="4093" y="12261"/>
                  </a:lnTo>
                  <a:lnTo>
                    <a:pt x="4093" y="12242"/>
                  </a:lnTo>
                  <a:cubicBezTo>
                    <a:pt x="4690" y="10413"/>
                    <a:pt x="5161" y="7932"/>
                    <a:pt x="5161" y="6085"/>
                  </a:cubicBezTo>
                  <a:cubicBezTo>
                    <a:pt x="5161" y="2717"/>
                    <a:pt x="3640" y="0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4"/>
            <p:cNvSpPr/>
            <p:nvPr/>
          </p:nvSpPr>
          <p:spPr>
            <a:xfrm>
              <a:off x="2399025" y="3263125"/>
              <a:ext cx="148075" cy="40325"/>
            </a:xfrm>
            <a:custGeom>
              <a:avLst/>
              <a:gdLst/>
              <a:ahLst/>
              <a:cxnLst/>
              <a:rect l="l" t="t" r="r" b="b"/>
              <a:pathLst>
                <a:path w="5923" h="1613" extrusionOk="0">
                  <a:moveTo>
                    <a:pt x="544" y="1"/>
                  </a:moveTo>
                  <a:cubicBezTo>
                    <a:pt x="236" y="1"/>
                    <a:pt x="1" y="254"/>
                    <a:pt x="1" y="562"/>
                  </a:cubicBezTo>
                  <a:lnTo>
                    <a:pt x="1" y="1069"/>
                  </a:lnTo>
                  <a:cubicBezTo>
                    <a:pt x="1" y="1359"/>
                    <a:pt x="236" y="1612"/>
                    <a:pt x="544" y="1612"/>
                  </a:cubicBezTo>
                  <a:lnTo>
                    <a:pt x="5379" y="1612"/>
                  </a:lnTo>
                  <a:cubicBezTo>
                    <a:pt x="5687" y="1612"/>
                    <a:pt x="5923" y="1359"/>
                    <a:pt x="5923" y="1069"/>
                  </a:cubicBezTo>
                  <a:lnTo>
                    <a:pt x="5923" y="562"/>
                  </a:lnTo>
                  <a:cubicBezTo>
                    <a:pt x="5923" y="254"/>
                    <a:pt x="5687" y="1"/>
                    <a:pt x="5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84"/>
          <p:cNvGrpSpPr/>
          <p:nvPr/>
        </p:nvGrpSpPr>
        <p:grpSpPr>
          <a:xfrm>
            <a:off x="1226251" y="1961362"/>
            <a:ext cx="516125" cy="496675"/>
            <a:chOff x="3512325" y="2868800"/>
            <a:chExt cx="516125" cy="496675"/>
          </a:xfrm>
        </p:grpSpPr>
        <p:sp>
          <p:nvSpPr>
            <p:cNvPr id="1786" name="Google Shape;1786;p84"/>
            <p:cNvSpPr/>
            <p:nvPr/>
          </p:nvSpPr>
          <p:spPr>
            <a:xfrm>
              <a:off x="3692950" y="2868800"/>
              <a:ext cx="156675" cy="496675"/>
            </a:xfrm>
            <a:custGeom>
              <a:avLst/>
              <a:gdLst/>
              <a:ahLst/>
              <a:cxnLst/>
              <a:rect l="l" t="t" r="r" b="b"/>
              <a:pathLst>
                <a:path w="6267" h="19867" extrusionOk="0">
                  <a:moveTo>
                    <a:pt x="3134" y="0"/>
                  </a:moveTo>
                  <a:lnTo>
                    <a:pt x="1" y="6067"/>
                  </a:lnTo>
                  <a:cubicBezTo>
                    <a:pt x="1" y="6067"/>
                    <a:pt x="1015" y="9471"/>
                    <a:pt x="1612" y="11319"/>
                  </a:cubicBezTo>
                  <a:lnTo>
                    <a:pt x="1612" y="11337"/>
                  </a:lnTo>
                  <a:cubicBezTo>
                    <a:pt x="1631" y="11373"/>
                    <a:pt x="1649" y="11409"/>
                    <a:pt x="1649" y="11445"/>
                  </a:cubicBezTo>
                  <a:cubicBezTo>
                    <a:pt x="1957" y="12405"/>
                    <a:pt x="3659" y="18146"/>
                    <a:pt x="1087" y="19866"/>
                  </a:cubicBezTo>
                  <a:lnTo>
                    <a:pt x="5180" y="19866"/>
                  </a:lnTo>
                  <a:cubicBezTo>
                    <a:pt x="2590" y="18146"/>
                    <a:pt x="4293" y="12405"/>
                    <a:pt x="4601" y="11445"/>
                  </a:cubicBezTo>
                  <a:lnTo>
                    <a:pt x="4655" y="11337"/>
                  </a:lnTo>
                  <a:lnTo>
                    <a:pt x="4655" y="11319"/>
                  </a:lnTo>
                  <a:cubicBezTo>
                    <a:pt x="5234" y="9471"/>
                    <a:pt x="6267" y="6067"/>
                    <a:pt x="6267" y="6067"/>
                  </a:cubicBezTo>
                  <a:lnTo>
                    <a:pt x="3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4"/>
            <p:cNvSpPr/>
            <p:nvPr/>
          </p:nvSpPr>
          <p:spPr>
            <a:xfrm>
              <a:off x="3697925" y="3251800"/>
              <a:ext cx="148525" cy="40325"/>
            </a:xfrm>
            <a:custGeom>
              <a:avLst/>
              <a:gdLst/>
              <a:ahLst/>
              <a:cxnLst/>
              <a:rect l="l" t="t" r="r" b="b"/>
              <a:pathLst>
                <a:path w="5941" h="1613" extrusionOk="0">
                  <a:moveTo>
                    <a:pt x="562" y="1"/>
                  </a:moveTo>
                  <a:cubicBezTo>
                    <a:pt x="254" y="1"/>
                    <a:pt x="1" y="254"/>
                    <a:pt x="1" y="562"/>
                  </a:cubicBezTo>
                  <a:lnTo>
                    <a:pt x="1" y="1051"/>
                  </a:lnTo>
                  <a:cubicBezTo>
                    <a:pt x="1" y="1359"/>
                    <a:pt x="254" y="1613"/>
                    <a:pt x="562" y="1613"/>
                  </a:cubicBezTo>
                  <a:lnTo>
                    <a:pt x="5379" y="1613"/>
                  </a:lnTo>
                  <a:cubicBezTo>
                    <a:pt x="5687" y="1613"/>
                    <a:pt x="5941" y="1359"/>
                    <a:pt x="5941" y="1051"/>
                  </a:cubicBezTo>
                  <a:lnTo>
                    <a:pt x="5941" y="562"/>
                  </a:lnTo>
                  <a:cubicBezTo>
                    <a:pt x="5941" y="254"/>
                    <a:pt x="5687" y="1"/>
                    <a:pt x="5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4"/>
            <p:cNvSpPr/>
            <p:nvPr/>
          </p:nvSpPr>
          <p:spPr>
            <a:xfrm>
              <a:off x="3769925" y="3067600"/>
              <a:ext cx="258525" cy="291075"/>
            </a:xfrm>
            <a:custGeom>
              <a:avLst/>
              <a:gdLst/>
              <a:ahLst/>
              <a:cxnLst/>
              <a:rect l="l" t="t" r="r" b="b"/>
              <a:pathLst>
                <a:path w="10341" h="11643" extrusionOk="0">
                  <a:moveTo>
                    <a:pt x="6580" y="1"/>
                  </a:moveTo>
                  <a:cubicBezTo>
                    <a:pt x="5307" y="1"/>
                    <a:pt x="4032" y="664"/>
                    <a:pt x="3133" y="1936"/>
                  </a:cubicBezTo>
                  <a:cubicBezTo>
                    <a:pt x="1413" y="4345"/>
                    <a:pt x="0" y="9325"/>
                    <a:pt x="2282" y="11643"/>
                  </a:cubicBezTo>
                  <a:cubicBezTo>
                    <a:pt x="2282" y="11643"/>
                    <a:pt x="507" y="7007"/>
                    <a:pt x="3495" y="3475"/>
                  </a:cubicBezTo>
                  <a:cubicBezTo>
                    <a:pt x="4617" y="2141"/>
                    <a:pt x="5716" y="1676"/>
                    <a:pt x="6604" y="1676"/>
                  </a:cubicBezTo>
                  <a:cubicBezTo>
                    <a:pt x="7681" y="1676"/>
                    <a:pt x="8447" y="2359"/>
                    <a:pt x="8566" y="3004"/>
                  </a:cubicBezTo>
                  <a:cubicBezTo>
                    <a:pt x="8753" y="4016"/>
                    <a:pt x="8271" y="5307"/>
                    <a:pt x="7202" y="5307"/>
                  </a:cubicBezTo>
                  <a:cubicBezTo>
                    <a:pt x="7027" y="5307"/>
                    <a:pt x="6835" y="5272"/>
                    <a:pt x="6628" y="5196"/>
                  </a:cubicBezTo>
                  <a:cubicBezTo>
                    <a:pt x="5144" y="4671"/>
                    <a:pt x="5379" y="3059"/>
                    <a:pt x="5379" y="3059"/>
                  </a:cubicBezTo>
                  <a:lnTo>
                    <a:pt x="5379" y="3059"/>
                  </a:lnTo>
                  <a:cubicBezTo>
                    <a:pt x="4781" y="3982"/>
                    <a:pt x="5053" y="5214"/>
                    <a:pt x="5976" y="5811"/>
                  </a:cubicBezTo>
                  <a:cubicBezTo>
                    <a:pt x="6389" y="6080"/>
                    <a:pt x="6854" y="6209"/>
                    <a:pt x="7315" y="6209"/>
                  </a:cubicBezTo>
                  <a:cubicBezTo>
                    <a:pt x="8127" y="6209"/>
                    <a:pt x="8925" y="5809"/>
                    <a:pt x="9399" y="5069"/>
                  </a:cubicBezTo>
                  <a:cubicBezTo>
                    <a:pt x="10341" y="3638"/>
                    <a:pt x="10069" y="1538"/>
                    <a:pt x="8620" y="614"/>
                  </a:cubicBezTo>
                  <a:cubicBezTo>
                    <a:pt x="7983" y="202"/>
                    <a:pt x="7282" y="1"/>
                    <a:pt x="6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4"/>
            <p:cNvSpPr/>
            <p:nvPr/>
          </p:nvSpPr>
          <p:spPr>
            <a:xfrm>
              <a:off x="3512325" y="3067600"/>
              <a:ext cx="258075" cy="291075"/>
            </a:xfrm>
            <a:custGeom>
              <a:avLst/>
              <a:gdLst/>
              <a:ahLst/>
              <a:cxnLst/>
              <a:rect l="l" t="t" r="r" b="b"/>
              <a:pathLst>
                <a:path w="10323" h="11643" extrusionOk="0">
                  <a:moveTo>
                    <a:pt x="3761" y="1"/>
                  </a:moveTo>
                  <a:cubicBezTo>
                    <a:pt x="3059" y="1"/>
                    <a:pt x="2358" y="202"/>
                    <a:pt x="1720" y="614"/>
                  </a:cubicBezTo>
                  <a:cubicBezTo>
                    <a:pt x="272" y="1538"/>
                    <a:pt x="0" y="3638"/>
                    <a:pt x="924" y="5069"/>
                  </a:cubicBezTo>
                  <a:cubicBezTo>
                    <a:pt x="1409" y="5809"/>
                    <a:pt x="2204" y="6209"/>
                    <a:pt x="3017" y="6209"/>
                  </a:cubicBezTo>
                  <a:cubicBezTo>
                    <a:pt x="3478" y="6209"/>
                    <a:pt x="3945" y="6080"/>
                    <a:pt x="4364" y="5811"/>
                  </a:cubicBezTo>
                  <a:cubicBezTo>
                    <a:pt x="5288" y="5214"/>
                    <a:pt x="5542" y="3982"/>
                    <a:pt x="4944" y="3059"/>
                  </a:cubicBezTo>
                  <a:lnTo>
                    <a:pt x="4944" y="3059"/>
                  </a:lnTo>
                  <a:cubicBezTo>
                    <a:pt x="4944" y="3059"/>
                    <a:pt x="5197" y="4671"/>
                    <a:pt x="3712" y="5196"/>
                  </a:cubicBezTo>
                  <a:cubicBezTo>
                    <a:pt x="3503" y="5272"/>
                    <a:pt x="3309" y="5307"/>
                    <a:pt x="3132" y="5307"/>
                  </a:cubicBezTo>
                  <a:cubicBezTo>
                    <a:pt x="2051" y="5307"/>
                    <a:pt x="1570" y="4016"/>
                    <a:pt x="1757" y="3004"/>
                  </a:cubicBezTo>
                  <a:cubicBezTo>
                    <a:pt x="1876" y="2359"/>
                    <a:pt x="2642" y="1676"/>
                    <a:pt x="3722" y="1676"/>
                  </a:cubicBezTo>
                  <a:cubicBezTo>
                    <a:pt x="4612" y="1676"/>
                    <a:pt x="5716" y="2141"/>
                    <a:pt x="6845" y="3475"/>
                  </a:cubicBezTo>
                  <a:cubicBezTo>
                    <a:pt x="9833" y="7007"/>
                    <a:pt x="8059" y="11643"/>
                    <a:pt x="8059" y="11643"/>
                  </a:cubicBezTo>
                  <a:cubicBezTo>
                    <a:pt x="10322" y="9325"/>
                    <a:pt x="8928" y="4345"/>
                    <a:pt x="7208" y="1936"/>
                  </a:cubicBezTo>
                  <a:cubicBezTo>
                    <a:pt x="6309" y="664"/>
                    <a:pt x="5034" y="1"/>
                    <a:pt x="3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84"/>
          <p:cNvSpPr txBox="1"/>
          <p:nvPr/>
        </p:nvSpPr>
        <p:spPr>
          <a:xfrm>
            <a:off x="6894125" y="2976746"/>
            <a:ext cx="15465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27 января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91" name="Google Shape;1791;p84"/>
          <p:cNvSpPr txBox="1"/>
          <p:nvPr/>
        </p:nvSpPr>
        <p:spPr>
          <a:xfrm>
            <a:off x="6894125" y="3334975"/>
            <a:ext cx="15465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Все готово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84"/>
          <p:cNvSpPr txBox="1"/>
          <p:nvPr/>
        </p:nvSpPr>
        <p:spPr>
          <a:xfrm>
            <a:off x="2815284" y="2976746"/>
            <a:ext cx="15465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1 января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93" name="Google Shape;1793;p84"/>
          <p:cNvSpPr txBox="1"/>
          <p:nvPr/>
        </p:nvSpPr>
        <p:spPr>
          <a:xfrm>
            <a:off x="2156347" y="3461792"/>
            <a:ext cx="2735348" cy="98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menu</a:t>
            </a:r>
            <a:b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b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движение (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comit’a</a:t>
            </a: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не было)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84"/>
          <p:cNvSpPr txBox="1"/>
          <p:nvPr/>
        </p:nvSpPr>
        <p:spPr>
          <a:xfrm>
            <a:off x="711063" y="2976746"/>
            <a:ext cx="1611273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25 декабря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95" name="Google Shape;1795;p84"/>
          <p:cNvSpPr txBox="1"/>
          <p:nvPr/>
        </p:nvSpPr>
        <p:spPr>
          <a:xfrm>
            <a:off x="730101" y="3461792"/>
            <a:ext cx="1611272" cy="72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Начали рисовать спрайты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84"/>
          <p:cNvSpPr txBox="1"/>
          <p:nvPr/>
        </p:nvSpPr>
        <p:spPr>
          <a:xfrm>
            <a:off x="4919504" y="2976746"/>
            <a:ext cx="1416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12 января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97" name="Google Shape;1797;p84"/>
          <p:cNvSpPr txBox="1"/>
          <p:nvPr/>
        </p:nvSpPr>
        <p:spPr>
          <a:xfrm>
            <a:off x="4704705" y="3461792"/>
            <a:ext cx="1846500" cy="118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Движение готово + нарисована большая часть спрайтов</a:t>
            </a:r>
          </a:p>
        </p:txBody>
      </p:sp>
      <p:grpSp>
        <p:nvGrpSpPr>
          <p:cNvPr id="1798" name="Google Shape;1798;p84"/>
          <p:cNvGrpSpPr/>
          <p:nvPr/>
        </p:nvGrpSpPr>
        <p:grpSpPr>
          <a:xfrm>
            <a:off x="3317096" y="1949587"/>
            <a:ext cx="542875" cy="520225"/>
            <a:chOff x="2201625" y="2857025"/>
            <a:chExt cx="542875" cy="520225"/>
          </a:xfrm>
        </p:grpSpPr>
        <p:sp>
          <p:nvSpPr>
            <p:cNvPr id="1799" name="Google Shape;1799;p84"/>
            <p:cNvSpPr/>
            <p:nvPr/>
          </p:nvSpPr>
          <p:spPr>
            <a:xfrm>
              <a:off x="2201625" y="3065600"/>
              <a:ext cx="268775" cy="304625"/>
            </a:xfrm>
            <a:custGeom>
              <a:avLst/>
              <a:gdLst/>
              <a:ahLst/>
              <a:cxnLst/>
              <a:rect l="l" t="t" r="r" b="b"/>
              <a:pathLst>
                <a:path w="10751" h="12185" extrusionOk="0">
                  <a:moveTo>
                    <a:pt x="4736" y="0"/>
                  </a:moveTo>
                  <a:cubicBezTo>
                    <a:pt x="4240" y="0"/>
                    <a:pt x="3737" y="191"/>
                    <a:pt x="3243" y="622"/>
                  </a:cubicBezTo>
                  <a:cubicBezTo>
                    <a:pt x="1" y="3447"/>
                    <a:pt x="5180" y="8209"/>
                    <a:pt x="5180" y="8209"/>
                  </a:cubicBezTo>
                  <a:cubicBezTo>
                    <a:pt x="4737" y="7117"/>
                    <a:pt x="4903" y="4697"/>
                    <a:pt x="6088" y="4697"/>
                  </a:cubicBezTo>
                  <a:cubicBezTo>
                    <a:pt x="6259" y="4697"/>
                    <a:pt x="6451" y="4747"/>
                    <a:pt x="6665" y="4859"/>
                  </a:cubicBezTo>
                  <a:cubicBezTo>
                    <a:pt x="8386" y="5747"/>
                    <a:pt x="9128" y="8680"/>
                    <a:pt x="8675" y="10383"/>
                  </a:cubicBezTo>
                  <a:cubicBezTo>
                    <a:pt x="8313" y="11759"/>
                    <a:pt x="6720" y="11904"/>
                    <a:pt x="6720" y="11904"/>
                  </a:cubicBezTo>
                  <a:cubicBezTo>
                    <a:pt x="6720" y="11904"/>
                    <a:pt x="7213" y="12185"/>
                    <a:pt x="7820" y="12185"/>
                  </a:cubicBezTo>
                  <a:cubicBezTo>
                    <a:pt x="8456" y="12185"/>
                    <a:pt x="9218" y="11877"/>
                    <a:pt x="9671" y="10618"/>
                  </a:cubicBezTo>
                  <a:cubicBezTo>
                    <a:pt x="10750" y="7631"/>
                    <a:pt x="7873" y="0"/>
                    <a:pt x="4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4"/>
            <p:cNvSpPr/>
            <p:nvPr/>
          </p:nvSpPr>
          <p:spPr>
            <a:xfrm>
              <a:off x="2475725" y="3065600"/>
              <a:ext cx="268775" cy="304625"/>
            </a:xfrm>
            <a:custGeom>
              <a:avLst/>
              <a:gdLst/>
              <a:ahLst/>
              <a:cxnLst/>
              <a:rect l="l" t="t" r="r" b="b"/>
              <a:pathLst>
                <a:path w="10751" h="12185" extrusionOk="0">
                  <a:moveTo>
                    <a:pt x="6015" y="0"/>
                  </a:moveTo>
                  <a:cubicBezTo>
                    <a:pt x="2878" y="0"/>
                    <a:pt x="1" y="7631"/>
                    <a:pt x="1080" y="10618"/>
                  </a:cubicBezTo>
                  <a:cubicBezTo>
                    <a:pt x="1533" y="11877"/>
                    <a:pt x="2295" y="12185"/>
                    <a:pt x="2931" y="12185"/>
                  </a:cubicBezTo>
                  <a:cubicBezTo>
                    <a:pt x="3539" y="12185"/>
                    <a:pt x="4032" y="11904"/>
                    <a:pt x="4032" y="11904"/>
                  </a:cubicBezTo>
                  <a:cubicBezTo>
                    <a:pt x="4032" y="11904"/>
                    <a:pt x="2438" y="11759"/>
                    <a:pt x="2076" y="10383"/>
                  </a:cubicBezTo>
                  <a:cubicBezTo>
                    <a:pt x="1641" y="8680"/>
                    <a:pt x="2366" y="5747"/>
                    <a:pt x="4086" y="4859"/>
                  </a:cubicBezTo>
                  <a:cubicBezTo>
                    <a:pt x="4300" y="4747"/>
                    <a:pt x="4492" y="4697"/>
                    <a:pt x="4663" y="4697"/>
                  </a:cubicBezTo>
                  <a:cubicBezTo>
                    <a:pt x="5849" y="4697"/>
                    <a:pt x="6014" y="7117"/>
                    <a:pt x="5571" y="8209"/>
                  </a:cubicBezTo>
                  <a:cubicBezTo>
                    <a:pt x="5571" y="8209"/>
                    <a:pt x="10750" y="3447"/>
                    <a:pt x="7509" y="622"/>
                  </a:cubicBezTo>
                  <a:cubicBezTo>
                    <a:pt x="7014" y="191"/>
                    <a:pt x="6511" y="0"/>
                    <a:pt x="6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4"/>
            <p:cNvSpPr/>
            <p:nvPr/>
          </p:nvSpPr>
          <p:spPr>
            <a:xfrm>
              <a:off x="2408550" y="2857025"/>
              <a:ext cx="129050" cy="520225"/>
            </a:xfrm>
            <a:custGeom>
              <a:avLst/>
              <a:gdLst/>
              <a:ahLst/>
              <a:cxnLst/>
              <a:rect l="l" t="t" r="r" b="b"/>
              <a:pathLst>
                <a:path w="5162" h="20809" extrusionOk="0">
                  <a:moveTo>
                    <a:pt x="2572" y="0"/>
                  </a:moveTo>
                  <a:cubicBezTo>
                    <a:pt x="1521" y="0"/>
                    <a:pt x="0" y="2717"/>
                    <a:pt x="0" y="6085"/>
                  </a:cubicBezTo>
                  <a:cubicBezTo>
                    <a:pt x="0" y="7932"/>
                    <a:pt x="471" y="10413"/>
                    <a:pt x="1068" y="12242"/>
                  </a:cubicBezTo>
                  <a:lnTo>
                    <a:pt x="1068" y="12261"/>
                  </a:lnTo>
                  <a:lnTo>
                    <a:pt x="1105" y="12387"/>
                  </a:lnTo>
                  <a:cubicBezTo>
                    <a:pt x="1413" y="13347"/>
                    <a:pt x="3115" y="19070"/>
                    <a:pt x="525" y="20808"/>
                  </a:cubicBezTo>
                  <a:lnTo>
                    <a:pt x="4636" y="20808"/>
                  </a:lnTo>
                  <a:cubicBezTo>
                    <a:pt x="2046" y="19088"/>
                    <a:pt x="3749" y="13347"/>
                    <a:pt x="4057" y="12387"/>
                  </a:cubicBezTo>
                  <a:lnTo>
                    <a:pt x="4093" y="12261"/>
                  </a:lnTo>
                  <a:lnTo>
                    <a:pt x="4093" y="12242"/>
                  </a:lnTo>
                  <a:cubicBezTo>
                    <a:pt x="4690" y="10413"/>
                    <a:pt x="5161" y="7932"/>
                    <a:pt x="5161" y="6085"/>
                  </a:cubicBezTo>
                  <a:cubicBezTo>
                    <a:pt x="5161" y="2717"/>
                    <a:pt x="3640" y="0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4"/>
            <p:cNvSpPr/>
            <p:nvPr/>
          </p:nvSpPr>
          <p:spPr>
            <a:xfrm>
              <a:off x="2399025" y="3263125"/>
              <a:ext cx="148075" cy="40325"/>
            </a:xfrm>
            <a:custGeom>
              <a:avLst/>
              <a:gdLst/>
              <a:ahLst/>
              <a:cxnLst/>
              <a:rect l="l" t="t" r="r" b="b"/>
              <a:pathLst>
                <a:path w="5923" h="1613" extrusionOk="0">
                  <a:moveTo>
                    <a:pt x="544" y="1"/>
                  </a:moveTo>
                  <a:cubicBezTo>
                    <a:pt x="236" y="1"/>
                    <a:pt x="1" y="254"/>
                    <a:pt x="1" y="562"/>
                  </a:cubicBezTo>
                  <a:lnTo>
                    <a:pt x="1" y="1069"/>
                  </a:lnTo>
                  <a:cubicBezTo>
                    <a:pt x="1" y="1359"/>
                    <a:pt x="236" y="1612"/>
                    <a:pt x="544" y="1612"/>
                  </a:cubicBezTo>
                  <a:lnTo>
                    <a:pt x="5379" y="1612"/>
                  </a:lnTo>
                  <a:cubicBezTo>
                    <a:pt x="5687" y="1612"/>
                    <a:pt x="5923" y="1359"/>
                    <a:pt x="5923" y="1069"/>
                  </a:cubicBezTo>
                  <a:lnTo>
                    <a:pt x="5923" y="562"/>
                  </a:lnTo>
                  <a:cubicBezTo>
                    <a:pt x="5923" y="254"/>
                    <a:pt x="5687" y="1"/>
                    <a:pt x="5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3" name="Google Shape;1803;p84"/>
          <p:cNvGrpSpPr/>
          <p:nvPr/>
        </p:nvGrpSpPr>
        <p:grpSpPr>
          <a:xfrm>
            <a:off x="5369892" y="1961362"/>
            <a:ext cx="516125" cy="496675"/>
            <a:chOff x="3512325" y="2868800"/>
            <a:chExt cx="516125" cy="496675"/>
          </a:xfrm>
        </p:grpSpPr>
        <p:sp>
          <p:nvSpPr>
            <p:cNvPr id="1804" name="Google Shape;1804;p84"/>
            <p:cNvSpPr/>
            <p:nvPr/>
          </p:nvSpPr>
          <p:spPr>
            <a:xfrm>
              <a:off x="3692950" y="2868800"/>
              <a:ext cx="156675" cy="496675"/>
            </a:xfrm>
            <a:custGeom>
              <a:avLst/>
              <a:gdLst/>
              <a:ahLst/>
              <a:cxnLst/>
              <a:rect l="l" t="t" r="r" b="b"/>
              <a:pathLst>
                <a:path w="6267" h="19867" extrusionOk="0">
                  <a:moveTo>
                    <a:pt x="3134" y="0"/>
                  </a:moveTo>
                  <a:lnTo>
                    <a:pt x="1" y="6067"/>
                  </a:lnTo>
                  <a:cubicBezTo>
                    <a:pt x="1" y="6067"/>
                    <a:pt x="1015" y="9471"/>
                    <a:pt x="1612" y="11319"/>
                  </a:cubicBezTo>
                  <a:lnTo>
                    <a:pt x="1612" y="11337"/>
                  </a:lnTo>
                  <a:cubicBezTo>
                    <a:pt x="1631" y="11373"/>
                    <a:pt x="1649" y="11409"/>
                    <a:pt x="1649" y="11445"/>
                  </a:cubicBezTo>
                  <a:cubicBezTo>
                    <a:pt x="1957" y="12405"/>
                    <a:pt x="3659" y="18146"/>
                    <a:pt x="1087" y="19866"/>
                  </a:cubicBezTo>
                  <a:lnTo>
                    <a:pt x="5180" y="19866"/>
                  </a:lnTo>
                  <a:cubicBezTo>
                    <a:pt x="2590" y="18146"/>
                    <a:pt x="4293" y="12405"/>
                    <a:pt x="4601" y="11445"/>
                  </a:cubicBezTo>
                  <a:lnTo>
                    <a:pt x="4655" y="11337"/>
                  </a:lnTo>
                  <a:lnTo>
                    <a:pt x="4655" y="11319"/>
                  </a:lnTo>
                  <a:cubicBezTo>
                    <a:pt x="5234" y="9471"/>
                    <a:pt x="6267" y="6067"/>
                    <a:pt x="6267" y="6067"/>
                  </a:cubicBezTo>
                  <a:lnTo>
                    <a:pt x="3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4"/>
            <p:cNvSpPr/>
            <p:nvPr/>
          </p:nvSpPr>
          <p:spPr>
            <a:xfrm>
              <a:off x="3697925" y="3251800"/>
              <a:ext cx="148525" cy="40325"/>
            </a:xfrm>
            <a:custGeom>
              <a:avLst/>
              <a:gdLst/>
              <a:ahLst/>
              <a:cxnLst/>
              <a:rect l="l" t="t" r="r" b="b"/>
              <a:pathLst>
                <a:path w="5941" h="1613" extrusionOk="0">
                  <a:moveTo>
                    <a:pt x="562" y="1"/>
                  </a:moveTo>
                  <a:cubicBezTo>
                    <a:pt x="254" y="1"/>
                    <a:pt x="1" y="254"/>
                    <a:pt x="1" y="562"/>
                  </a:cubicBezTo>
                  <a:lnTo>
                    <a:pt x="1" y="1051"/>
                  </a:lnTo>
                  <a:cubicBezTo>
                    <a:pt x="1" y="1359"/>
                    <a:pt x="254" y="1613"/>
                    <a:pt x="562" y="1613"/>
                  </a:cubicBezTo>
                  <a:lnTo>
                    <a:pt x="5379" y="1613"/>
                  </a:lnTo>
                  <a:cubicBezTo>
                    <a:pt x="5687" y="1613"/>
                    <a:pt x="5941" y="1359"/>
                    <a:pt x="5941" y="1051"/>
                  </a:cubicBezTo>
                  <a:lnTo>
                    <a:pt x="5941" y="562"/>
                  </a:lnTo>
                  <a:cubicBezTo>
                    <a:pt x="5941" y="254"/>
                    <a:pt x="5687" y="1"/>
                    <a:pt x="5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4"/>
            <p:cNvSpPr/>
            <p:nvPr/>
          </p:nvSpPr>
          <p:spPr>
            <a:xfrm>
              <a:off x="3769925" y="3067600"/>
              <a:ext cx="258525" cy="291075"/>
            </a:xfrm>
            <a:custGeom>
              <a:avLst/>
              <a:gdLst/>
              <a:ahLst/>
              <a:cxnLst/>
              <a:rect l="l" t="t" r="r" b="b"/>
              <a:pathLst>
                <a:path w="10341" h="11643" extrusionOk="0">
                  <a:moveTo>
                    <a:pt x="6580" y="1"/>
                  </a:moveTo>
                  <a:cubicBezTo>
                    <a:pt x="5307" y="1"/>
                    <a:pt x="4032" y="664"/>
                    <a:pt x="3133" y="1936"/>
                  </a:cubicBezTo>
                  <a:cubicBezTo>
                    <a:pt x="1413" y="4345"/>
                    <a:pt x="0" y="9325"/>
                    <a:pt x="2282" y="11643"/>
                  </a:cubicBezTo>
                  <a:cubicBezTo>
                    <a:pt x="2282" y="11643"/>
                    <a:pt x="507" y="7007"/>
                    <a:pt x="3495" y="3475"/>
                  </a:cubicBezTo>
                  <a:cubicBezTo>
                    <a:pt x="4617" y="2141"/>
                    <a:pt x="5716" y="1676"/>
                    <a:pt x="6604" y="1676"/>
                  </a:cubicBezTo>
                  <a:cubicBezTo>
                    <a:pt x="7681" y="1676"/>
                    <a:pt x="8447" y="2359"/>
                    <a:pt x="8566" y="3004"/>
                  </a:cubicBezTo>
                  <a:cubicBezTo>
                    <a:pt x="8753" y="4016"/>
                    <a:pt x="8271" y="5307"/>
                    <a:pt x="7202" y="5307"/>
                  </a:cubicBezTo>
                  <a:cubicBezTo>
                    <a:pt x="7027" y="5307"/>
                    <a:pt x="6835" y="5272"/>
                    <a:pt x="6628" y="5196"/>
                  </a:cubicBezTo>
                  <a:cubicBezTo>
                    <a:pt x="5144" y="4671"/>
                    <a:pt x="5379" y="3059"/>
                    <a:pt x="5379" y="3059"/>
                  </a:cubicBezTo>
                  <a:lnTo>
                    <a:pt x="5379" y="3059"/>
                  </a:lnTo>
                  <a:cubicBezTo>
                    <a:pt x="4781" y="3982"/>
                    <a:pt x="5053" y="5214"/>
                    <a:pt x="5976" y="5811"/>
                  </a:cubicBezTo>
                  <a:cubicBezTo>
                    <a:pt x="6389" y="6080"/>
                    <a:pt x="6854" y="6209"/>
                    <a:pt x="7315" y="6209"/>
                  </a:cubicBezTo>
                  <a:cubicBezTo>
                    <a:pt x="8127" y="6209"/>
                    <a:pt x="8925" y="5809"/>
                    <a:pt x="9399" y="5069"/>
                  </a:cubicBezTo>
                  <a:cubicBezTo>
                    <a:pt x="10341" y="3638"/>
                    <a:pt x="10069" y="1538"/>
                    <a:pt x="8620" y="614"/>
                  </a:cubicBezTo>
                  <a:cubicBezTo>
                    <a:pt x="7983" y="202"/>
                    <a:pt x="7282" y="1"/>
                    <a:pt x="6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4"/>
            <p:cNvSpPr/>
            <p:nvPr/>
          </p:nvSpPr>
          <p:spPr>
            <a:xfrm>
              <a:off x="3512325" y="3067600"/>
              <a:ext cx="258075" cy="291075"/>
            </a:xfrm>
            <a:custGeom>
              <a:avLst/>
              <a:gdLst/>
              <a:ahLst/>
              <a:cxnLst/>
              <a:rect l="l" t="t" r="r" b="b"/>
              <a:pathLst>
                <a:path w="10323" h="11643" extrusionOk="0">
                  <a:moveTo>
                    <a:pt x="3761" y="1"/>
                  </a:moveTo>
                  <a:cubicBezTo>
                    <a:pt x="3059" y="1"/>
                    <a:pt x="2358" y="202"/>
                    <a:pt x="1720" y="614"/>
                  </a:cubicBezTo>
                  <a:cubicBezTo>
                    <a:pt x="272" y="1538"/>
                    <a:pt x="0" y="3638"/>
                    <a:pt x="924" y="5069"/>
                  </a:cubicBezTo>
                  <a:cubicBezTo>
                    <a:pt x="1409" y="5809"/>
                    <a:pt x="2204" y="6209"/>
                    <a:pt x="3017" y="6209"/>
                  </a:cubicBezTo>
                  <a:cubicBezTo>
                    <a:pt x="3478" y="6209"/>
                    <a:pt x="3945" y="6080"/>
                    <a:pt x="4364" y="5811"/>
                  </a:cubicBezTo>
                  <a:cubicBezTo>
                    <a:pt x="5288" y="5214"/>
                    <a:pt x="5542" y="3982"/>
                    <a:pt x="4944" y="3059"/>
                  </a:cubicBezTo>
                  <a:lnTo>
                    <a:pt x="4944" y="3059"/>
                  </a:lnTo>
                  <a:cubicBezTo>
                    <a:pt x="4944" y="3059"/>
                    <a:pt x="5197" y="4671"/>
                    <a:pt x="3712" y="5196"/>
                  </a:cubicBezTo>
                  <a:cubicBezTo>
                    <a:pt x="3503" y="5272"/>
                    <a:pt x="3309" y="5307"/>
                    <a:pt x="3132" y="5307"/>
                  </a:cubicBezTo>
                  <a:cubicBezTo>
                    <a:pt x="2051" y="5307"/>
                    <a:pt x="1570" y="4016"/>
                    <a:pt x="1757" y="3004"/>
                  </a:cubicBezTo>
                  <a:cubicBezTo>
                    <a:pt x="1876" y="2359"/>
                    <a:pt x="2642" y="1676"/>
                    <a:pt x="3722" y="1676"/>
                  </a:cubicBezTo>
                  <a:cubicBezTo>
                    <a:pt x="4612" y="1676"/>
                    <a:pt x="5716" y="2141"/>
                    <a:pt x="6845" y="3475"/>
                  </a:cubicBezTo>
                  <a:cubicBezTo>
                    <a:pt x="9833" y="7007"/>
                    <a:pt x="8059" y="11643"/>
                    <a:pt x="8059" y="11643"/>
                  </a:cubicBezTo>
                  <a:cubicBezTo>
                    <a:pt x="10322" y="9325"/>
                    <a:pt x="8928" y="4345"/>
                    <a:pt x="7208" y="1936"/>
                  </a:cubicBezTo>
                  <a:cubicBezTo>
                    <a:pt x="6309" y="664"/>
                    <a:pt x="5034" y="1"/>
                    <a:pt x="3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08" name="Google Shape;1808;p84"/>
          <p:cNvCxnSpPr/>
          <p:nvPr/>
        </p:nvCxnSpPr>
        <p:spPr>
          <a:xfrm>
            <a:off x="700639" y="2768925"/>
            <a:ext cx="774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09" name="Google Shape;1809;p84"/>
          <p:cNvSpPr/>
          <p:nvPr/>
        </p:nvSpPr>
        <p:spPr>
          <a:xfrm>
            <a:off x="3489084" y="2669475"/>
            <a:ext cx="198900" cy="19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84"/>
          <p:cNvSpPr/>
          <p:nvPr/>
        </p:nvSpPr>
        <p:spPr>
          <a:xfrm>
            <a:off x="1384864" y="2669475"/>
            <a:ext cx="198900" cy="19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84"/>
          <p:cNvSpPr/>
          <p:nvPr/>
        </p:nvSpPr>
        <p:spPr>
          <a:xfrm>
            <a:off x="5528504" y="2669475"/>
            <a:ext cx="198900" cy="19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84"/>
          <p:cNvSpPr/>
          <p:nvPr/>
        </p:nvSpPr>
        <p:spPr>
          <a:xfrm>
            <a:off x="7567925" y="2669475"/>
            <a:ext cx="198900" cy="19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66"/>
          <p:cNvGrpSpPr/>
          <p:nvPr/>
        </p:nvGrpSpPr>
        <p:grpSpPr>
          <a:xfrm>
            <a:off x="6" y="2752832"/>
            <a:ext cx="2579259" cy="1935583"/>
            <a:chOff x="-1545755" y="2356907"/>
            <a:chExt cx="3858855" cy="2895846"/>
          </a:xfrm>
        </p:grpSpPr>
        <p:sp>
          <p:nvSpPr>
            <p:cNvPr id="1312" name="Google Shape;1312;p66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avLst/>
              <a:gdLst/>
              <a:ahLst/>
              <a:cxnLst/>
              <a:rect l="l" t="t" r="r" b="b"/>
              <a:pathLst>
                <a:path w="19450" h="20284" extrusionOk="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6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avLst/>
              <a:gdLst/>
              <a:ahLst/>
              <a:cxnLst/>
              <a:rect l="l" t="t" r="r" b="b"/>
              <a:pathLst>
                <a:path w="63330" h="24920" extrusionOk="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6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avLst/>
              <a:gdLst/>
              <a:ahLst/>
              <a:cxnLst/>
              <a:rect l="l" t="t" r="r" b="b"/>
              <a:pathLst>
                <a:path w="10487" h="10128" extrusionOk="0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66"/>
          <p:cNvSpPr txBox="1">
            <a:spLocks noGrp="1"/>
          </p:cNvSpPr>
          <p:nvPr>
            <p:ph type="title"/>
          </p:nvPr>
        </p:nvSpPr>
        <p:spPr>
          <a:xfrm>
            <a:off x="1650949" y="445025"/>
            <a:ext cx="57768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Возможные доработки</a:t>
            </a:r>
            <a:endParaRPr dirty="0"/>
          </a:p>
        </p:txBody>
      </p:sp>
      <p:sp>
        <p:nvSpPr>
          <p:cNvPr id="1316" name="Google Shape;1316;p66"/>
          <p:cNvSpPr txBox="1">
            <a:spLocks noGrp="1"/>
          </p:cNvSpPr>
          <p:nvPr>
            <p:ph type="title" idx="2"/>
          </p:nvPr>
        </p:nvSpPr>
        <p:spPr>
          <a:xfrm>
            <a:off x="4914248" y="1153800"/>
            <a:ext cx="3799445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Магазин и прокачка оружия</a:t>
            </a:r>
            <a:endParaRPr dirty="0"/>
          </a:p>
        </p:txBody>
      </p:sp>
      <p:sp>
        <p:nvSpPr>
          <p:cNvPr id="1317" name="Google Shape;1317;p66"/>
          <p:cNvSpPr txBox="1">
            <a:spLocks noGrp="1"/>
          </p:cNvSpPr>
          <p:nvPr>
            <p:ph type="title" idx="3"/>
          </p:nvPr>
        </p:nvSpPr>
        <p:spPr>
          <a:xfrm>
            <a:off x="4250750" y="11538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18" name="Google Shape;1318;p66"/>
          <p:cNvSpPr txBox="1">
            <a:spLocks noGrp="1"/>
          </p:cNvSpPr>
          <p:nvPr>
            <p:ph type="subTitle" idx="1"/>
          </p:nvPr>
        </p:nvSpPr>
        <p:spPr>
          <a:xfrm>
            <a:off x="4309735" y="1620037"/>
            <a:ext cx="4510009" cy="625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Мы считаем, что в нашей игре не хватает прокачки лука и меча</a:t>
            </a:r>
            <a:endParaRPr dirty="0"/>
          </a:p>
        </p:txBody>
      </p:sp>
      <p:sp>
        <p:nvSpPr>
          <p:cNvPr id="1319" name="Google Shape;1319;p66"/>
          <p:cNvSpPr txBox="1">
            <a:spLocks noGrp="1"/>
          </p:cNvSpPr>
          <p:nvPr>
            <p:ph type="title" idx="4"/>
          </p:nvPr>
        </p:nvSpPr>
        <p:spPr>
          <a:xfrm>
            <a:off x="4973234" y="223995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Сюжет</a:t>
            </a:r>
            <a:endParaRPr dirty="0"/>
          </a:p>
        </p:txBody>
      </p:sp>
      <p:sp>
        <p:nvSpPr>
          <p:cNvPr id="1320" name="Google Shape;1320;p66"/>
          <p:cNvSpPr txBox="1">
            <a:spLocks noGrp="1"/>
          </p:cNvSpPr>
          <p:nvPr>
            <p:ph type="title" idx="5"/>
          </p:nvPr>
        </p:nvSpPr>
        <p:spPr>
          <a:xfrm>
            <a:off x="4309735" y="223995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1" name="Google Shape;1321;p66"/>
          <p:cNvSpPr txBox="1">
            <a:spLocks noGrp="1"/>
          </p:cNvSpPr>
          <p:nvPr>
            <p:ph type="subTitle" idx="6"/>
          </p:nvPr>
        </p:nvSpPr>
        <p:spPr>
          <a:xfrm>
            <a:off x="4309735" y="270755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Изначально наша игра должна была быть сюжетной</a:t>
            </a:r>
            <a:endParaRPr dirty="0"/>
          </a:p>
        </p:txBody>
      </p:sp>
      <p:sp>
        <p:nvSpPr>
          <p:cNvPr id="1322" name="Google Shape;1322;p66"/>
          <p:cNvSpPr txBox="1">
            <a:spLocks noGrp="1"/>
          </p:cNvSpPr>
          <p:nvPr>
            <p:ph type="title" idx="7"/>
          </p:nvPr>
        </p:nvSpPr>
        <p:spPr>
          <a:xfrm>
            <a:off x="4973234" y="3139409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Различные виды мобов </a:t>
            </a:r>
            <a:endParaRPr dirty="0"/>
          </a:p>
        </p:txBody>
      </p:sp>
      <p:sp>
        <p:nvSpPr>
          <p:cNvPr id="1323" name="Google Shape;1323;p66"/>
          <p:cNvSpPr txBox="1">
            <a:spLocks noGrp="1"/>
          </p:cNvSpPr>
          <p:nvPr>
            <p:ph type="title" idx="8"/>
          </p:nvPr>
        </p:nvSpPr>
        <p:spPr>
          <a:xfrm>
            <a:off x="4309735" y="3139409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24" name="Google Shape;1324;p66"/>
          <p:cNvSpPr txBox="1">
            <a:spLocks noGrp="1"/>
          </p:cNvSpPr>
          <p:nvPr>
            <p:ph type="subTitle" idx="9"/>
          </p:nvPr>
        </p:nvSpPr>
        <p:spPr>
          <a:xfrm>
            <a:off x="4309735" y="3607009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Можно добавить разные виды </a:t>
            </a:r>
            <a:r>
              <a:rPr lang="ru-RU" dirty="0" err="1"/>
              <a:t>слаймов</a:t>
            </a:r>
            <a:r>
              <a:rPr lang="ru-RU" dirty="0"/>
              <a:t> и т.д.</a:t>
            </a:r>
            <a:endParaRPr dirty="0"/>
          </a:p>
        </p:txBody>
      </p:sp>
      <p:sp>
        <p:nvSpPr>
          <p:cNvPr id="1325" name="Google Shape;1325;p66"/>
          <p:cNvSpPr/>
          <p:nvPr/>
        </p:nvSpPr>
        <p:spPr>
          <a:xfrm flipH="1">
            <a:off x="891600" y="3613860"/>
            <a:ext cx="3095429" cy="1633696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6" name="Google Shape;1326;p66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1327" name="Google Shape;1327;p66"/>
            <p:cNvSpPr/>
            <p:nvPr/>
          </p:nvSpPr>
          <p:spPr>
            <a:xfrm>
              <a:off x="-125002" y="3399213"/>
              <a:ext cx="2579275" cy="2158467"/>
            </a:xfrm>
            <a:custGeom>
              <a:avLst/>
              <a:gdLst/>
              <a:ahLst/>
              <a:cxnLst/>
              <a:rect l="l" t="t" r="r" b="b"/>
              <a:pathLst>
                <a:path w="25970" h="21733" extrusionOk="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6"/>
            <p:cNvSpPr/>
            <p:nvPr/>
          </p:nvSpPr>
          <p:spPr>
            <a:xfrm>
              <a:off x="-124978" y="3537944"/>
              <a:ext cx="2090037" cy="1751861"/>
            </a:xfrm>
            <a:custGeom>
              <a:avLst/>
              <a:gdLst/>
              <a:ahLst/>
              <a:cxnLst/>
              <a:rect l="l" t="t" r="r" b="b"/>
              <a:pathLst>
                <a:path w="21044" h="17639" extrusionOk="0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66"/>
          <p:cNvSpPr/>
          <p:nvPr/>
        </p:nvSpPr>
        <p:spPr>
          <a:xfrm>
            <a:off x="1716211" y="779960"/>
            <a:ext cx="150933" cy="56490"/>
          </a:xfrm>
          <a:custGeom>
            <a:avLst/>
            <a:gdLst/>
            <a:ahLst/>
            <a:cxnLst/>
            <a:rect l="l" t="t" r="r" b="b"/>
            <a:pathLst>
              <a:path w="1034" h="387" extrusionOk="0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66"/>
          <p:cNvSpPr/>
          <p:nvPr/>
        </p:nvSpPr>
        <p:spPr>
          <a:xfrm>
            <a:off x="2773248" y="3680885"/>
            <a:ext cx="142905" cy="75612"/>
          </a:xfrm>
          <a:custGeom>
            <a:avLst/>
            <a:gdLst/>
            <a:ahLst/>
            <a:cxnLst/>
            <a:rect l="l" t="t" r="r" b="b"/>
            <a:pathLst>
              <a:path w="979" h="518" extrusionOk="0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6"/>
          <p:cNvSpPr/>
          <p:nvPr/>
        </p:nvSpPr>
        <p:spPr>
          <a:xfrm flipH="1">
            <a:off x="891597" y="884780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66"/>
          <p:cNvSpPr/>
          <p:nvPr/>
        </p:nvSpPr>
        <p:spPr>
          <a:xfrm>
            <a:off x="6741980" y="3776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66"/>
          <p:cNvSpPr/>
          <p:nvPr/>
        </p:nvSpPr>
        <p:spPr>
          <a:xfrm>
            <a:off x="2248200" y="2648673"/>
            <a:ext cx="1470659" cy="404419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66"/>
          <p:cNvSpPr/>
          <p:nvPr/>
        </p:nvSpPr>
        <p:spPr>
          <a:xfrm>
            <a:off x="1330425" y="10023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6"/>
          <p:cNvSpPr/>
          <p:nvPr/>
        </p:nvSpPr>
        <p:spPr>
          <a:xfrm>
            <a:off x="1027380" y="2066906"/>
            <a:ext cx="311315" cy="178365"/>
          </a:xfrm>
          <a:custGeom>
            <a:avLst/>
            <a:gdLst/>
            <a:ahLst/>
            <a:cxnLst/>
            <a:rect l="l" t="t" r="r" b="b"/>
            <a:pathLst>
              <a:path w="1323" h="758" extrusionOk="0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6"/>
          <p:cNvSpPr/>
          <p:nvPr/>
        </p:nvSpPr>
        <p:spPr>
          <a:xfrm>
            <a:off x="1338686" y="1272418"/>
            <a:ext cx="213191" cy="155305"/>
          </a:xfrm>
          <a:custGeom>
            <a:avLst/>
            <a:gdLst/>
            <a:ahLst/>
            <a:cxnLst/>
            <a:rect l="l" t="t" r="r" b="b"/>
            <a:pathLst>
              <a:path w="906" h="660" extrusionOk="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66"/>
          <p:cNvSpPr/>
          <p:nvPr/>
        </p:nvSpPr>
        <p:spPr>
          <a:xfrm flipH="1">
            <a:off x="1833475" y="2044513"/>
            <a:ext cx="964800" cy="1054450"/>
          </a:xfrm>
          <a:custGeom>
            <a:avLst/>
            <a:gdLst/>
            <a:ahLst/>
            <a:cxnLst/>
            <a:rect l="l" t="t" r="r" b="b"/>
            <a:pathLst>
              <a:path w="38592" h="42178" extrusionOk="0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1269" name="Google Shape;1269;p6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Мы разделили работу между собой. Это сильно облегчило нашу задачу.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Основные механики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</a:pPr>
            <a:r>
              <a:rPr lang="ru-RU" dirty="0">
                <a:solidFill>
                  <a:schemeClr val="dk1"/>
                </a:solidFill>
              </a:rPr>
              <a:t>Механика движения </a:t>
            </a:r>
            <a:r>
              <a:rPr lang="en-US" dirty="0">
                <a:solidFill>
                  <a:schemeClr val="dk1"/>
                </a:solidFill>
              </a:rPr>
              <a:t>+ </a:t>
            </a:r>
            <a:r>
              <a:rPr lang="ru-RU" dirty="0">
                <a:solidFill>
                  <a:schemeClr val="dk1"/>
                </a:solidFill>
              </a:rPr>
              <a:t>анимация(функция </a:t>
            </a:r>
            <a:r>
              <a:rPr lang="en-US" dirty="0">
                <a:solidFill>
                  <a:schemeClr val="dk1"/>
                </a:solidFill>
              </a:rPr>
              <a:t>game</a:t>
            </a:r>
            <a:r>
              <a:rPr lang="ru-RU" dirty="0">
                <a:solidFill>
                  <a:schemeClr val="dk1"/>
                </a:solidFill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</a:pPr>
            <a:r>
              <a:rPr lang="ru-RU" dirty="0">
                <a:solidFill>
                  <a:schemeClr val="dk1"/>
                </a:solidFill>
              </a:rPr>
              <a:t>Стартовое меню(функция </a:t>
            </a:r>
            <a:r>
              <a:rPr lang="en-US" dirty="0" err="1">
                <a:solidFill>
                  <a:schemeClr val="dk1"/>
                </a:solidFill>
              </a:rPr>
              <a:t>main_menu</a:t>
            </a:r>
            <a:r>
              <a:rPr lang="ru-RU" dirty="0">
                <a:solidFill>
                  <a:schemeClr val="dk1"/>
                </a:solidFill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</a:pPr>
            <a:r>
              <a:rPr lang="ru-RU" dirty="0">
                <a:solidFill>
                  <a:schemeClr val="dk1"/>
                </a:solidFill>
              </a:rPr>
              <a:t>После столкновения с врагами запускается бой(функция </a:t>
            </a:r>
            <a:r>
              <a:rPr lang="en-US" dirty="0">
                <a:solidFill>
                  <a:schemeClr val="dk1"/>
                </a:solidFill>
              </a:rPr>
              <a:t>battle</a:t>
            </a:r>
            <a:r>
              <a:rPr lang="ru-RU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Также, помимо этого, есть много вспомогательных классов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68"/>
          <p:cNvGrpSpPr/>
          <p:nvPr/>
        </p:nvGrpSpPr>
        <p:grpSpPr>
          <a:xfrm>
            <a:off x="866339" y="666186"/>
            <a:ext cx="1546771" cy="1187374"/>
            <a:chOff x="1363711" y="1872400"/>
            <a:chExt cx="1125580" cy="864111"/>
          </a:xfrm>
        </p:grpSpPr>
        <p:sp>
          <p:nvSpPr>
            <p:cNvPr id="1353" name="Google Shape;1353;p68"/>
            <p:cNvSpPr/>
            <p:nvPr/>
          </p:nvSpPr>
          <p:spPr>
            <a:xfrm rot="10800000">
              <a:off x="1472259" y="1872400"/>
              <a:ext cx="948398" cy="864111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 rot="10800000">
              <a:off x="1363711" y="2089804"/>
              <a:ext cx="290634" cy="23867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 rot="10800000">
              <a:off x="1448297" y="2046012"/>
              <a:ext cx="290439" cy="23690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8"/>
            <p:cNvSpPr/>
            <p:nvPr/>
          </p:nvSpPr>
          <p:spPr>
            <a:xfrm rot="10800000">
              <a:off x="2198851" y="2515636"/>
              <a:ext cx="290439" cy="23867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7" name="Google Shape;1357;p68"/>
          <p:cNvSpPr txBox="1">
            <a:spLocks noGrp="1"/>
          </p:cNvSpPr>
          <p:nvPr>
            <p:ph type="title"/>
          </p:nvPr>
        </p:nvSpPr>
        <p:spPr>
          <a:xfrm>
            <a:off x="2274800" y="482250"/>
            <a:ext cx="615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Несколько скринов</a:t>
            </a:r>
            <a:endParaRPr dirty="0"/>
          </a:p>
        </p:txBody>
      </p:sp>
      <p:sp>
        <p:nvSpPr>
          <p:cNvPr id="1360" name="Google Shape;1360;p68"/>
          <p:cNvSpPr/>
          <p:nvPr/>
        </p:nvSpPr>
        <p:spPr>
          <a:xfrm>
            <a:off x="2413090" y="3805441"/>
            <a:ext cx="1748441" cy="1465536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68"/>
          <p:cNvSpPr/>
          <p:nvPr/>
        </p:nvSpPr>
        <p:spPr>
          <a:xfrm flipH="1">
            <a:off x="-93" y="2202925"/>
            <a:ext cx="3687543" cy="3068183"/>
          </a:xfrm>
          <a:custGeom>
            <a:avLst/>
            <a:gdLst/>
            <a:ahLst/>
            <a:cxnLst/>
            <a:rect l="l" t="t" r="r" b="b"/>
            <a:pathLst>
              <a:path w="145868" h="121368" extrusionOk="0">
                <a:moveTo>
                  <a:pt x="82008" y="42038"/>
                </a:moveTo>
                <a:cubicBezTo>
                  <a:pt x="82647" y="42038"/>
                  <a:pt x="82690" y="45443"/>
                  <a:pt x="82690" y="45443"/>
                </a:cubicBezTo>
                <a:lnTo>
                  <a:pt x="81194" y="45399"/>
                </a:lnTo>
                <a:cubicBezTo>
                  <a:pt x="81237" y="43903"/>
                  <a:pt x="81346" y="42082"/>
                  <a:pt x="81996" y="42039"/>
                </a:cubicBezTo>
                <a:cubicBezTo>
                  <a:pt x="82000" y="42038"/>
                  <a:pt x="82004" y="42038"/>
                  <a:pt x="82008" y="42038"/>
                </a:cubicBezTo>
                <a:close/>
                <a:moveTo>
                  <a:pt x="84892" y="42038"/>
                </a:moveTo>
                <a:cubicBezTo>
                  <a:pt x="85552" y="42038"/>
                  <a:pt x="85574" y="45443"/>
                  <a:pt x="85574" y="45443"/>
                </a:cubicBezTo>
                <a:lnTo>
                  <a:pt x="84078" y="45399"/>
                </a:lnTo>
                <a:cubicBezTo>
                  <a:pt x="84121" y="43903"/>
                  <a:pt x="84229" y="42082"/>
                  <a:pt x="84880" y="42039"/>
                </a:cubicBezTo>
                <a:cubicBezTo>
                  <a:pt x="84884" y="42038"/>
                  <a:pt x="84888" y="42038"/>
                  <a:pt x="84892" y="42038"/>
                </a:cubicBezTo>
                <a:close/>
                <a:moveTo>
                  <a:pt x="87797" y="42038"/>
                </a:moveTo>
                <a:cubicBezTo>
                  <a:pt x="88436" y="42038"/>
                  <a:pt x="88457" y="45443"/>
                  <a:pt x="88457" y="45443"/>
                </a:cubicBezTo>
                <a:lnTo>
                  <a:pt x="86961" y="45399"/>
                </a:lnTo>
                <a:cubicBezTo>
                  <a:pt x="87004" y="43903"/>
                  <a:pt x="87135" y="42082"/>
                  <a:pt x="87785" y="42039"/>
                </a:cubicBezTo>
                <a:cubicBezTo>
                  <a:pt x="87789" y="42038"/>
                  <a:pt x="87793" y="42038"/>
                  <a:pt x="87797" y="42038"/>
                </a:cubicBezTo>
                <a:close/>
                <a:moveTo>
                  <a:pt x="90681" y="42038"/>
                </a:moveTo>
                <a:cubicBezTo>
                  <a:pt x="91319" y="42038"/>
                  <a:pt x="91362" y="45443"/>
                  <a:pt x="91362" y="45443"/>
                </a:cubicBezTo>
                <a:lnTo>
                  <a:pt x="89866" y="45399"/>
                </a:lnTo>
                <a:cubicBezTo>
                  <a:pt x="89910" y="43903"/>
                  <a:pt x="90018" y="42082"/>
                  <a:pt x="90668" y="42039"/>
                </a:cubicBezTo>
                <a:cubicBezTo>
                  <a:pt x="90673" y="42038"/>
                  <a:pt x="90677" y="42038"/>
                  <a:pt x="90681" y="42038"/>
                </a:cubicBezTo>
                <a:close/>
                <a:moveTo>
                  <a:pt x="100446" y="0"/>
                </a:moveTo>
                <a:lnTo>
                  <a:pt x="96501" y="12293"/>
                </a:lnTo>
                <a:lnTo>
                  <a:pt x="98235" y="12467"/>
                </a:lnTo>
                <a:lnTo>
                  <a:pt x="98343" y="14201"/>
                </a:lnTo>
                <a:lnTo>
                  <a:pt x="98343" y="14201"/>
                </a:lnTo>
                <a:lnTo>
                  <a:pt x="97238" y="14158"/>
                </a:lnTo>
                <a:lnTo>
                  <a:pt x="97238" y="15675"/>
                </a:lnTo>
                <a:lnTo>
                  <a:pt x="98343" y="15762"/>
                </a:lnTo>
                <a:lnTo>
                  <a:pt x="98430" y="25670"/>
                </a:lnTo>
                <a:lnTo>
                  <a:pt x="96219" y="25952"/>
                </a:lnTo>
                <a:lnTo>
                  <a:pt x="95959" y="22006"/>
                </a:lnTo>
                <a:lnTo>
                  <a:pt x="96956" y="22006"/>
                </a:lnTo>
                <a:lnTo>
                  <a:pt x="96869" y="20272"/>
                </a:lnTo>
                <a:lnTo>
                  <a:pt x="95872" y="20076"/>
                </a:lnTo>
                <a:lnTo>
                  <a:pt x="95959" y="17973"/>
                </a:lnTo>
                <a:lnTo>
                  <a:pt x="96782" y="17973"/>
                </a:lnTo>
                <a:lnTo>
                  <a:pt x="93487" y="8239"/>
                </a:lnTo>
                <a:lnTo>
                  <a:pt x="90625" y="18255"/>
                </a:lnTo>
                <a:lnTo>
                  <a:pt x="91557" y="18255"/>
                </a:lnTo>
                <a:lnTo>
                  <a:pt x="91644" y="20272"/>
                </a:lnTo>
                <a:lnTo>
                  <a:pt x="90625" y="20358"/>
                </a:lnTo>
                <a:lnTo>
                  <a:pt x="90625" y="22006"/>
                </a:lnTo>
                <a:lnTo>
                  <a:pt x="91926" y="22006"/>
                </a:lnTo>
                <a:lnTo>
                  <a:pt x="91557" y="36770"/>
                </a:lnTo>
                <a:lnTo>
                  <a:pt x="88154" y="36770"/>
                </a:lnTo>
                <a:lnTo>
                  <a:pt x="88154" y="35209"/>
                </a:lnTo>
                <a:lnTo>
                  <a:pt x="89216" y="35253"/>
                </a:lnTo>
                <a:lnTo>
                  <a:pt x="89064" y="33193"/>
                </a:lnTo>
                <a:lnTo>
                  <a:pt x="87980" y="33193"/>
                </a:lnTo>
                <a:lnTo>
                  <a:pt x="87980" y="27231"/>
                </a:lnTo>
                <a:lnTo>
                  <a:pt x="89454" y="27231"/>
                </a:lnTo>
                <a:lnTo>
                  <a:pt x="86874" y="19990"/>
                </a:lnTo>
                <a:lnTo>
                  <a:pt x="88435" y="19903"/>
                </a:lnTo>
                <a:lnTo>
                  <a:pt x="84403" y="10992"/>
                </a:lnTo>
                <a:lnTo>
                  <a:pt x="81021" y="20185"/>
                </a:lnTo>
                <a:lnTo>
                  <a:pt x="82560" y="20185"/>
                </a:lnTo>
                <a:lnTo>
                  <a:pt x="79720" y="27144"/>
                </a:lnTo>
                <a:lnTo>
                  <a:pt x="81367" y="27231"/>
                </a:lnTo>
                <a:lnTo>
                  <a:pt x="81367" y="33193"/>
                </a:lnTo>
                <a:lnTo>
                  <a:pt x="80283" y="33302"/>
                </a:lnTo>
                <a:lnTo>
                  <a:pt x="80088" y="35405"/>
                </a:lnTo>
                <a:lnTo>
                  <a:pt x="81194" y="35491"/>
                </a:lnTo>
                <a:lnTo>
                  <a:pt x="81107" y="38787"/>
                </a:lnTo>
                <a:lnTo>
                  <a:pt x="77703" y="38982"/>
                </a:lnTo>
                <a:lnTo>
                  <a:pt x="75058" y="46332"/>
                </a:lnTo>
                <a:lnTo>
                  <a:pt x="75644" y="54830"/>
                </a:lnTo>
                <a:cubicBezTo>
                  <a:pt x="75644" y="54830"/>
                  <a:pt x="74469" y="55124"/>
                  <a:pt x="73855" y="55124"/>
                </a:cubicBezTo>
                <a:cubicBezTo>
                  <a:pt x="73742" y="55124"/>
                  <a:pt x="73648" y="55114"/>
                  <a:pt x="73584" y="55090"/>
                </a:cubicBezTo>
                <a:cubicBezTo>
                  <a:pt x="73432" y="54332"/>
                  <a:pt x="73302" y="49800"/>
                  <a:pt x="73302" y="49432"/>
                </a:cubicBezTo>
                <a:cubicBezTo>
                  <a:pt x="73302" y="49063"/>
                  <a:pt x="70549" y="49020"/>
                  <a:pt x="70289" y="49020"/>
                </a:cubicBezTo>
                <a:cubicBezTo>
                  <a:pt x="70137" y="46743"/>
                  <a:pt x="69855" y="40825"/>
                  <a:pt x="69855" y="40283"/>
                </a:cubicBezTo>
                <a:cubicBezTo>
                  <a:pt x="69855" y="40077"/>
                  <a:pt x="68284" y="39986"/>
                  <a:pt x="66943" y="39986"/>
                </a:cubicBezTo>
                <a:cubicBezTo>
                  <a:pt x="66017" y="39986"/>
                  <a:pt x="65200" y="40030"/>
                  <a:pt x="65085" y="40109"/>
                </a:cubicBezTo>
                <a:cubicBezTo>
                  <a:pt x="64804" y="40283"/>
                  <a:pt x="65064" y="43665"/>
                  <a:pt x="65064" y="43665"/>
                </a:cubicBezTo>
                <a:lnTo>
                  <a:pt x="63589" y="43752"/>
                </a:lnTo>
                <a:lnTo>
                  <a:pt x="63308" y="52099"/>
                </a:lnTo>
                <a:lnTo>
                  <a:pt x="62310" y="50082"/>
                </a:lnTo>
                <a:lnTo>
                  <a:pt x="60554" y="50082"/>
                </a:lnTo>
                <a:lnTo>
                  <a:pt x="60467" y="57519"/>
                </a:lnTo>
                <a:cubicBezTo>
                  <a:pt x="60374" y="57515"/>
                  <a:pt x="60284" y="57513"/>
                  <a:pt x="60196" y="57513"/>
                </a:cubicBezTo>
                <a:cubicBezTo>
                  <a:pt x="57782" y="57513"/>
                  <a:pt x="57525" y="58923"/>
                  <a:pt x="57085" y="59990"/>
                </a:cubicBezTo>
                <a:cubicBezTo>
                  <a:pt x="56608" y="61096"/>
                  <a:pt x="55416" y="60901"/>
                  <a:pt x="54874" y="61638"/>
                </a:cubicBezTo>
                <a:cubicBezTo>
                  <a:pt x="54332" y="62375"/>
                  <a:pt x="55893" y="69074"/>
                  <a:pt x="55893" y="71459"/>
                </a:cubicBezTo>
                <a:cubicBezTo>
                  <a:pt x="55893" y="73844"/>
                  <a:pt x="54505" y="73757"/>
                  <a:pt x="52034" y="75492"/>
                </a:cubicBezTo>
                <a:cubicBezTo>
                  <a:pt x="49562" y="77226"/>
                  <a:pt x="47546" y="83470"/>
                  <a:pt x="46700" y="86766"/>
                </a:cubicBezTo>
                <a:cubicBezTo>
                  <a:pt x="45876" y="90083"/>
                  <a:pt x="44424" y="92273"/>
                  <a:pt x="39459" y="93660"/>
                </a:cubicBezTo>
                <a:cubicBezTo>
                  <a:pt x="34516" y="95026"/>
                  <a:pt x="28619" y="96587"/>
                  <a:pt x="26342" y="97779"/>
                </a:cubicBezTo>
                <a:cubicBezTo>
                  <a:pt x="24066" y="98972"/>
                  <a:pt x="23589" y="99536"/>
                  <a:pt x="20380" y="99622"/>
                </a:cubicBezTo>
                <a:cubicBezTo>
                  <a:pt x="17171" y="99709"/>
                  <a:pt x="13876" y="101812"/>
                  <a:pt x="10841" y="103742"/>
                </a:cubicBezTo>
                <a:cubicBezTo>
                  <a:pt x="7805" y="105671"/>
                  <a:pt x="0" y="105996"/>
                  <a:pt x="0" y="105996"/>
                </a:cubicBezTo>
                <a:lnTo>
                  <a:pt x="1800" y="120631"/>
                </a:lnTo>
                <a:lnTo>
                  <a:pt x="142528" y="121368"/>
                </a:lnTo>
                <a:cubicBezTo>
                  <a:pt x="142528" y="121368"/>
                  <a:pt x="145867" y="76316"/>
                  <a:pt x="143851" y="75210"/>
                </a:cubicBezTo>
                <a:cubicBezTo>
                  <a:pt x="141813" y="74126"/>
                  <a:pt x="138799" y="74213"/>
                  <a:pt x="137238" y="69356"/>
                </a:cubicBezTo>
                <a:cubicBezTo>
                  <a:pt x="135677" y="64478"/>
                  <a:pt x="130257" y="61725"/>
                  <a:pt x="130257" y="61725"/>
                </a:cubicBezTo>
                <a:lnTo>
                  <a:pt x="130084" y="59340"/>
                </a:lnTo>
                <a:lnTo>
                  <a:pt x="127330" y="58993"/>
                </a:lnTo>
                <a:lnTo>
                  <a:pt x="126853" y="43947"/>
                </a:lnTo>
                <a:lnTo>
                  <a:pt x="121802" y="43903"/>
                </a:lnTo>
                <a:lnTo>
                  <a:pt x="121455" y="58711"/>
                </a:lnTo>
                <a:lnTo>
                  <a:pt x="119265" y="57519"/>
                </a:lnTo>
                <a:lnTo>
                  <a:pt x="119352" y="45703"/>
                </a:lnTo>
                <a:lnTo>
                  <a:pt x="115406" y="38787"/>
                </a:lnTo>
                <a:lnTo>
                  <a:pt x="115211" y="35513"/>
                </a:lnTo>
                <a:lnTo>
                  <a:pt x="116598" y="35231"/>
                </a:lnTo>
                <a:lnTo>
                  <a:pt x="113563" y="28077"/>
                </a:lnTo>
                <a:lnTo>
                  <a:pt x="110636" y="35231"/>
                </a:lnTo>
                <a:lnTo>
                  <a:pt x="111829" y="35339"/>
                </a:lnTo>
                <a:lnTo>
                  <a:pt x="111829" y="38440"/>
                </a:lnTo>
                <a:lnTo>
                  <a:pt x="108989" y="38180"/>
                </a:lnTo>
                <a:lnTo>
                  <a:pt x="108989" y="28987"/>
                </a:lnTo>
                <a:lnTo>
                  <a:pt x="110181" y="28857"/>
                </a:lnTo>
                <a:lnTo>
                  <a:pt x="106864" y="20900"/>
                </a:lnTo>
                <a:lnTo>
                  <a:pt x="104392" y="28705"/>
                </a:lnTo>
                <a:lnTo>
                  <a:pt x="105498" y="28857"/>
                </a:lnTo>
                <a:lnTo>
                  <a:pt x="105411" y="32109"/>
                </a:lnTo>
                <a:lnTo>
                  <a:pt x="103482" y="32109"/>
                </a:lnTo>
                <a:lnTo>
                  <a:pt x="103482" y="15870"/>
                </a:lnTo>
                <a:lnTo>
                  <a:pt x="104566" y="15393"/>
                </a:lnTo>
                <a:lnTo>
                  <a:pt x="104566" y="14114"/>
                </a:lnTo>
                <a:lnTo>
                  <a:pt x="103200" y="13941"/>
                </a:lnTo>
                <a:lnTo>
                  <a:pt x="103287" y="12553"/>
                </a:lnTo>
                <a:lnTo>
                  <a:pt x="104934" y="12380"/>
                </a:lnTo>
                <a:lnTo>
                  <a:pt x="100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68"/>
          <p:cNvSpPr/>
          <p:nvPr/>
        </p:nvSpPr>
        <p:spPr>
          <a:xfrm rot="-900122">
            <a:off x="2477786" y="4005214"/>
            <a:ext cx="1733903" cy="1446971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68"/>
          <p:cNvSpPr/>
          <p:nvPr/>
        </p:nvSpPr>
        <p:spPr>
          <a:xfrm>
            <a:off x="6048583" y="3443377"/>
            <a:ext cx="3095429" cy="1771725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68"/>
          <p:cNvSpPr/>
          <p:nvPr/>
        </p:nvSpPr>
        <p:spPr>
          <a:xfrm flipH="1">
            <a:off x="-101103" y="3499252"/>
            <a:ext cx="3095429" cy="1771725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8"/>
          <p:cNvSpPr/>
          <p:nvPr/>
        </p:nvSpPr>
        <p:spPr>
          <a:xfrm>
            <a:off x="6168405" y="2459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68"/>
          <p:cNvSpPr/>
          <p:nvPr/>
        </p:nvSpPr>
        <p:spPr>
          <a:xfrm>
            <a:off x="3228388" y="3378686"/>
            <a:ext cx="1470659" cy="404419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8"/>
          <p:cNvSpPr/>
          <p:nvPr/>
        </p:nvSpPr>
        <p:spPr>
          <a:xfrm>
            <a:off x="2320047" y="25062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68"/>
          <p:cNvGrpSpPr/>
          <p:nvPr/>
        </p:nvGrpSpPr>
        <p:grpSpPr>
          <a:xfrm flipH="1">
            <a:off x="5278170" y="3654867"/>
            <a:ext cx="583868" cy="427505"/>
            <a:chOff x="998250" y="971075"/>
            <a:chExt cx="163925" cy="120025"/>
          </a:xfrm>
        </p:grpSpPr>
        <p:sp>
          <p:nvSpPr>
            <p:cNvPr id="1369" name="Google Shape;1369;p68"/>
            <p:cNvSpPr/>
            <p:nvPr/>
          </p:nvSpPr>
          <p:spPr>
            <a:xfrm>
              <a:off x="998250" y="971075"/>
              <a:ext cx="38075" cy="13125"/>
            </a:xfrm>
            <a:custGeom>
              <a:avLst/>
              <a:gdLst/>
              <a:ahLst/>
              <a:cxnLst/>
              <a:rect l="l" t="t" r="r" b="b"/>
              <a:pathLst>
                <a:path w="1523" h="525" extrusionOk="0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1003250" y="1019650"/>
              <a:ext cx="33075" cy="18950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1099225" y="1074600"/>
              <a:ext cx="22650" cy="16500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1140425" y="1000475"/>
              <a:ext cx="21750" cy="10425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3" name="Google Shape;1373;p68"/>
          <p:cNvSpPr/>
          <p:nvPr/>
        </p:nvSpPr>
        <p:spPr>
          <a:xfrm>
            <a:off x="4004961" y="2141498"/>
            <a:ext cx="150933" cy="56490"/>
          </a:xfrm>
          <a:custGeom>
            <a:avLst/>
            <a:gdLst/>
            <a:ahLst/>
            <a:cxnLst/>
            <a:rect l="l" t="t" r="r" b="b"/>
            <a:pathLst>
              <a:path w="1034" h="387" extrusionOk="0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68"/>
          <p:cNvSpPr/>
          <p:nvPr/>
        </p:nvSpPr>
        <p:spPr>
          <a:xfrm>
            <a:off x="3468373" y="2354760"/>
            <a:ext cx="142905" cy="75612"/>
          </a:xfrm>
          <a:custGeom>
            <a:avLst/>
            <a:gdLst/>
            <a:ahLst/>
            <a:cxnLst/>
            <a:rect l="l" t="t" r="r" b="b"/>
            <a:pathLst>
              <a:path w="979" h="518" extrusionOk="0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68"/>
          <p:cNvSpPr/>
          <p:nvPr/>
        </p:nvSpPr>
        <p:spPr>
          <a:xfrm>
            <a:off x="3307075" y="1654978"/>
            <a:ext cx="187863" cy="112397"/>
          </a:xfrm>
          <a:custGeom>
            <a:avLst/>
            <a:gdLst/>
            <a:ahLst/>
            <a:cxnLst/>
            <a:rect l="l" t="t" r="r" b="b"/>
            <a:pathLst>
              <a:path w="1287" h="770" extrusionOk="0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68"/>
          <p:cNvSpPr/>
          <p:nvPr/>
        </p:nvSpPr>
        <p:spPr>
          <a:xfrm>
            <a:off x="3103592" y="1911302"/>
            <a:ext cx="179835" cy="78532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68"/>
          <p:cNvSpPr/>
          <p:nvPr/>
        </p:nvSpPr>
        <p:spPr>
          <a:xfrm>
            <a:off x="5941338" y="2667194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68"/>
          <p:cNvSpPr/>
          <p:nvPr/>
        </p:nvSpPr>
        <p:spPr>
          <a:xfrm>
            <a:off x="4354200" y="2280775"/>
            <a:ext cx="1071287" cy="1075569"/>
          </a:xfrm>
          <a:custGeom>
            <a:avLst/>
            <a:gdLst/>
            <a:ahLst/>
            <a:cxnLst/>
            <a:rect l="l" t="t" r="r" b="b"/>
            <a:pathLst>
              <a:path w="13511" h="13565" extrusionOk="0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0F3E2A0-E244-4126-B862-06024FBA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5" y="1323444"/>
            <a:ext cx="3080724" cy="19764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D3EB7A-5A46-4882-AE30-027938E78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83" y="1527393"/>
            <a:ext cx="3095430" cy="20001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9180C9-4D13-4872-929D-6D4CF75B6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557" y="3542224"/>
            <a:ext cx="3418494" cy="1654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67"/>
          <p:cNvSpPr txBox="1">
            <a:spLocks noGrp="1"/>
          </p:cNvSpPr>
          <p:nvPr>
            <p:ph type="title" idx="2"/>
          </p:nvPr>
        </p:nvSpPr>
        <p:spPr>
          <a:xfrm>
            <a:off x="1453586" y="2150850"/>
            <a:ext cx="62368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dle Earth Fantasy Day by Slidesgo">
  <a:themeElements>
    <a:clrScheme name="Simple Light">
      <a:dk1>
        <a:srgbClr val="262A29"/>
      </a:dk1>
      <a:lt1>
        <a:srgbClr val="F6E5CC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187</Words>
  <Application>Microsoft Office PowerPoint</Application>
  <PresentationFormat>Экран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Roboto</vt:lpstr>
      <vt:lpstr>Open Sans</vt:lpstr>
      <vt:lpstr>Domine</vt:lpstr>
      <vt:lpstr>Arial</vt:lpstr>
      <vt:lpstr>Bebas Neue</vt:lpstr>
      <vt:lpstr>Middle Earth Fantasy Day by Slidesgo</vt:lpstr>
      <vt:lpstr>The Legend of a Kingdom</vt:lpstr>
      <vt:lpstr>Механика боя</vt:lpstr>
      <vt:lpstr>Сроки</vt:lpstr>
      <vt:lpstr>Возможные доработки</vt:lpstr>
      <vt:lpstr>Реализация</vt:lpstr>
      <vt:lpstr>Несколько скринов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a Kingdom</dc:title>
  <cp:lastModifiedBy>Полина Болдова</cp:lastModifiedBy>
  <cp:revision>6</cp:revision>
  <dcterms:modified xsi:type="dcterms:W3CDTF">2024-01-26T20:27:53Z</dcterms:modified>
</cp:coreProperties>
</file>