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Inter" panose="020B0604020202020204" charset="0"/>
      <p:regular r:id="rId8"/>
      <p:bold r:id="rId9"/>
    </p:embeddedFont>
    <p:embeddedFont>
      <p:font typeface="Inter Black" panose="020B0604020202020204" charset="0"/>
      <p:bold r:id="rId10"/>
    </p:embeddedFont>
    <p:embeddedFont>
      <p:font typeface="Inter SemiBold" panose="020B0604020202020204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Ubuntu" panose="020B05040306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79E77-4D5E-4F43-A77A-23419E91181E}">
  <a:tblStyle styleId="{2A079E77-4D5E-4F43-A77A-23419E911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ем Николаев" userId="6687cf685b3d8a44" providerId="LiveId" clId="{D63C9DAA-EC6B-4120-9325-8E7D911CFEC8}"/>
    <pc:docChg chg="undo custSel addSld delSld modSld sldOrd delMainMaster">
      <pc:chgData name="Артем Николаев" userId="6687cf685b3d8a44" providerId="LiveId" clId="{D63C9DAA-EC6B-4120-9325-8E7D911CFEC8}" dt="2024-04-30T12:47:37.058" v="2434" actId="47"/>
      <pc:docMkLst>
        <pc:docMk/>
      </pc:docMkLst>
      <pc:sldChg chg="delSp modSp mod">
        <pc:chgData name="Артем Николаев" userId="6687cf685b3d8a44" providerId="LiveId" clId="{D63C9DAA-EC6B-4120-9325-8E7D911CFEC8}" dt="2024-04-30T12:08:14.329" v="262" actId="14100"/>
        <pc:sldMkLst>
          <pc:docMk/>
          <pc:sldMk cId="0" sldId="256"/>
        </pc:sldMkLst>
        <pc:spChg chg="mod">
          <ac:chgData name="Артем Николаев" userId="6687cf685b3d8a44" providerId="LiveId" clId="{D63C9DAA-EC6B-4120-9325-8E7D911CFEC8}" dt="2024-04-30T12:07:14.001" v="180" actId="20577"/>
          <ac:spMkLst>
            <pc:docMk/>
            <pc:sldMk cId="0" sldId="256"/>
            <ac:spMk id="6386" creationId="{00000000-0000-0000-0000-000000000000}"/>
          </ac:spMkLst>
        </pc:spChg>
        <pc:spChg chg="mod">
          <ac:chgData name="Артем Николаев" userId="6687cf685b3d8a44" providerId="LiveId" clId="{D63C9DAA-EC6B-4120-9325-8E7D911CFEC8}" dt="2024-04-30T12:08:14.329" v="262" actId="14100"/>
          <ac:spMkLst>
            <pc:docMk/>
            <pc:sldMk cId="0" sldId="256"/>
            <ac:spMk id="6387" creationId="{00000000-0000-0000-0000-000000000000}"/>
          </ac:spMkLst>
        </pc:spChg>
        <pc:spChg chg="del mod">
          <ac:chgData name="Артем Николаев" userId="6687cf685b3d8a44" providerId="LiveId" clId="{D63C9DAA-EC6B-4120-9325-8E7D911CFEC8}" dt="2024-04-30T12:07:26.960" v="182" actId="478"/>
          <ac:spMkLst>
            <pc:docMk/>
            <pc:sldMk cId="0" sldId="256"/>
            <ac:spMk id="6388" creationId="{00000000-0000-0000-0000-000000000000}"/>
          </ac:spMkLst>
        </pc:spChg>
        <pc:spChg chg="del mod">
          <ac:chgData name="Артем Николаев" userId="6687cf685b3d8a44" providerId="LiveId" clId="{D63C9DAA-EC6B-4120-9325-8E7D911CFEC8}" dt="2024-04-30T12:06:54.852" v="118" actId="478"/>
          <ac:spMkLst>
            <pc:docMk/>
            <pc:sldMk cId="0" sldId="256"/>
            <ac:spMk id="6390" creationId="{00000000-0000-0000-0000-000000000000}"/>
          </ac:spMkLst>
        </pc:spChg>
        <pc:grpChg chg="mod">
          <ac:chgData name="Артем Николаев" userId="6687cf685b3d8a44" providerId="LiveId" clId="{D63C9DAA-EC6B-4120-9325-8E7D911CFEC8}" dt="2024-04-30T12:07:34.483" v="183" actId="1076"/>
          <ac:grpSpMkLst>
            <pc:docMk/>
            <pc:sldMk cId="0" sldId="256"/>
            <ac:grpSpMk id="6391" creationId="{00000000-0000-0000-0000-000000000000}"/>
          </ac:grpSpMkLst>
        </pc:grpChg>
      </pc:sldChg>
      <pc:sldChg chg="modSp mod">
        <pc:chgData name="Артем Николаев" userId="6687cf685b3d8a44" providerId="LiveId" clId="{D63C9DAA-EC6B-4120-9325-8E7D911CFEC8}" dt="2024-04-30T12:19:33.007" v="898" actId="14100"/>
        <pc:sldMkLst>
          <pc:docMk/>
          <pc:sldMk cId="0" sldId="257"/>
        </pc:sldMkLst>
        <pc:spChg chg="mod">
          <ac:chgData name="Артем Николаев" userId="6687cf685b3d8a44" providerId="LiveId" clId="{D63C9DAA-EC6B-4120-9325-8E7D911CFEC8}" dt="2024-04-30T12:19:33.007" v="898" actId="14100"/>
          <ac:spMkLst>
            <pc:docMk/>
            <pc:sldMk cId="0" sldId="257"/>
            <ac:spMk id="6430" creationId="{00000000-0000-0000-0000-000000000000}"/>
          </ac:spMkLst>
        </pc:spChg>
        <pc:spChg chg="mod">
          <ac:chgData name="Артем Николаев" userId="6687cf685b3d8a44" providerId="LiveId" clId="{D63C9DAA-EC6B-4120-9325-8E7D911CFEC8}" dt="2024-04-30T12:08:45.398" v="271" actId="20577"/>
          <ac:spMkLst>
            <pc:docMk/>
            <pc:sldMk cId="0" sldId="257"/>
            <ac:spMk id="6431" creationId="{00000000-0000-0000-0000-000000000000}"/>
          </ac:spMkLst>
        </pc:spChg>
      </pc:sldChg>
      <pc:sldChg chg="addSp delSp modSp mod">
        <pc:chgData name="Артем Николаев" userId="6687cf685b3d8a44" providerId="LiveId" clId="{D63C9DAA-EC6B-4120-9325-8E7D911CFEC8}" dt="2024-04-30T12:30:06.871" v="1748" actId="20577"/>
        <pc:sldMkLst>
          <pc:docMk/>
          <pc:sldMk cId="0" sldId="258"/>
        </pc:sldMkLst>
        <pc:spChg chg="add">
          <ac:chgData name="Артем Николаев" userId="6687cf685b3d8a44" providerId="LiveId" clId="{D63C9DAA-EC6B-4120-9325-8E7D911CFEC8}" dt="2024-04-30T12:22:44.516" v="1082"/>
          <ac:spMkLst>
            <pc:docMk/>
            <pc:sldMk cId="0" sldId="258"/>
            <ac:spMk id="2" creationId="{07A1551E-D935-993E-95CD-48D1DEBA10FE}"/>
          </ac:spMkLst>
        </pc:spChg>
        <pc:spChg chg="add">
          <ac:chgData name="Артем Николаев" userId="6687cf685b3d8a44" providerId="LiveId" clId="{D63C9DAA-EC6B-4120-9325-8E7D911CFEC8}" dt="2024-04-30T12:22:48.581" v="1083"/>
          <ac:spMkLst>
            <pc:docMk/>
            <pc:sldMk cId="0" sldId="258"/>
            <ac:spMk id="3" creationId="{0846245D-1B71-73D2-86A7-F878F844F248}"/>
          </ac:spMkLst>
        </pc:spChg>
        <pc:spChg chg="add">
          <ac:chgData name="Артем Николаев" userId="6687cf685b3d8a44" providerId="LiveId" clId="{D63C9DAA-EC6B-4120-9325-8E7D911CFEC8}" dt="2024-04-30T12:23:24.373" v="1105"/>
          <ac:spMkLst>
            <pc:docMk/>
            <pc:sldMk cId="0" sldId="258"/>
            <ac:spMk id="4" creationId="{5DFD21D0-BA3D-69E8-D37D-F8E13CFD3974}"/>
          </ac:spMkLst>
        </pc:spChg>
        <pc:spChg chg="add">
          <ac:chgData name="Артем Николаев" userId="6687cf685b3d8a44" providerId="LiveId" clId="{D63C9DAA-EC6B-4120-9325-8E7D911CFEC8}" dt="2024-04-30T12:24:53.325" v="1218"/>
          <ac:spMkLst>
            <pc:docMk/>
            <pc:sldMk cId="0" sldId="258"/>
            <ac:spMk id="5" creationId="{C8C2BFDB-ABA6-E100-789B-0F9D18D4ED7C}"/>
          </ac:spMkLst>
        </pc:spChg>
        <pc:spChg chg="mod">
          <ac:chgData name="Артем Николаев" userId="6687cf685b3d8a44" providerId="LiveId" clId="{D63C9DAA-EC6B-4120-9325-8E7D911CFEC8}" dt="2024-04-30T12:20:06.916" v="922" actId="20577"/>
          <ac:spMkLst>
            <pc:docMk/>
            <pc:sldMk cId="0" sldId="258"/>
            <ac:spMk id="6445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20:11.011" v="923" actId="478"/>
          <ac:spMkLst>
            <pc:docMk/>
            <pc:sldMk cId="0" sldId="258"/>
            <ac:spMk id="6446" creationId="{00000000-0000-0000-0000-000000000000}"/>
          </ac:spMkLst>
        </pc:spChg>
        <pc:spChg chg="mod">
          <ac:chgData name="Артем Николаев" userId="6687cf685b3d8a44" providerId="LiveId" clId="{D63C9DAA-EC6B-4120-9325-8E7D911CFEC8}" dt="2024-04-30T12:30:06.871" v="1748" actId="20577"/>
          <ac:spMkLst>
            <pc:docMk/>
            <pc:sldMk cId="0" sldId="258"/>
            <ac:spMk id="6447" creationId="{00000000-0000-0000-0000-000000000000}"/>
          </ac:spMkLst>
        </pc:spChg>
      </pc:sldChg>
      <pc:sldChg chg="addSp delSp modSp mod ord">
        <pc:chgData name="Артем Николаев" userId="6687cf685b3d8a44" providerId="LiveId" clId="{D63C9DAA-EC6B-4120-9325-8E7D911CFEC8}" dt="2024-04-30T12:47:02.992" v="2380" actId="1076"/>
        <pc:sldMkLst>
          <pc:docMk/>
          <pc:sldMk cId="0" sldId="259"/>
        </pc:sldMkLst>
        <pc:spChg chg="add del mod">
          <ac:chgData name="Артем Николаев" userId="6687cf685b3d8a44" providerId="LiveId" clId="{D63C9DAA-EC6B-4120-9325-8E7D911CFEC8}" dt="2024-04-30T12:42:10.130" v="2327" actId="478"/>
          <ac:spMkLst>
            <pc:docMk/>
            <pc:sldMk cId="0" sldId="259"/>
            <ac:spMk id="3" creationId="{7EDEC10C-0986-A283-64E8-CD6DEA3B1F11}"/>
          </ac:spMkLst>
        </pc:spChg>
        <pc:spChg chg="add del mod">
          <ac:chgData name="Артем Николаев" userId="6687cf685b3d8a44" providerId="LiveId" clId="{D63C9DAA-EC6B-4120-9325-8E7D911CFEC8}" dt="2024-04-30T12:42:18.992" v="2333" actId="478"/>
          <ac:spMkLst>
            <pc:docMk/>
            <pc:sldMk cId="0" sldId="259"/>
            <ac:spMk id="5" creationId="{D989849C-46F3-517A-332E-FB76BFD10602}"/>
          </ac:spMkLst>
        </pc:spChg>
        <pc:spChg chg="add del mod">
          <ac:chgData name="Артем Николаев" userId="6687cf685b3d8a44" providerId="LiveId" clId="{D63C9DAA-EC6B-4120-9325-8E7D911CFEC8}" dt="2024-04-30T12:42:17.801" v="2332" actId="478"/>
          <ac:spMkLst>
            <pc:docMk/>
            <pc:sldMk cId="0" sldId="259"/>
            <ac:spMk id="7" creationId="{DA8038CB-24AA-B9F0-6673-4F5C369242C6}"/>
          </ac:spMkLst>
        </pc:spChg>
        <pc:spChg chg="add del mod">
          <ac:chgData name="Артем Николаев" userId="6687cf685b3d8a44" providerId="LiveId" clId="{D63C9DAA-EC6B-4120-9325-8E7D911CFEC8}" dt="2024-04-30T12:42:23.147" v="2335" actId="478"/>
          <ac:spMkLst>
            <pc:docMk/>
            <pc:sldMk cId="0" sldId="259"/>
            <ac:spMk id="9" creationId="{1642DCFB-AC79-177B-E948-FBF48B89A045}"/>
          </ac:spMkLst>
        </pc:spChg>
        <pc:spChg chg="add del mod">
          <ac:chgData name="Артем Николаев" userId="6687cf685b3d8a44" providerId="LiveId" clId="{D63C9DAA-EC6B-4120-9325-8E7D911CFEC8}" dt="2024-04-30T12:42:25.792" v="2337" actId="478"/>
          <ac:spMkLst>
            <pc:docMk/>
            <pc:sldMk cId="0" sldId="259"/>
            <ac:spMk id="11" creationId="{A49E6125-FAF0-3E6C-1869-126192387812}"/>
          </ac:spMkLst>
        </pc:spChg>
        <pc:spChg chg="add del mod">
          <ac:chgData name="Артем Николаев" userId="6687cf685b3d8a44" providerId="LiveId" clId="{D63C9DAA-EC6B-4120-9325-8E7D911CFEC8}" dt="2024-04-30T12:42:29.124" v="2339" actId="478"/>
          <ac:spMkLst>
            <pc:docMk/>
            <pc:sldMk cId="0" sldId="259"/>
            <ac:spMk id="13" creationId="{D952D8C7-ACFE-CFF2-ED3A-7CD0877C6357}"/>
          </ac:spMkLst>
        </pc:spChg>
        <pc:spChg chg="add del mod">
          <ac:chgData name="Артем Николаев" userId="6687cf685b3d8a44" providerId="LiveId" clId="{D63C9DAA-EC6B-4120-9325-8E7D911CFEC8}" dt="2024-04-30T12:42:31.737" v="2341" actId="478"/>
          <ac:spMkLst>
            <pc:docMk/>
            <pc:sldMk cId="0" sldId="259"/>
            <ac:spMk id="15" creationId="{AA9D4FC4-C8C5-65F3-C1FE-A58FD5B76D39}"/>
          </ac:spMkLst>
        </pc:spChg>
        <pc:spChg chg="del">
          <ac:chgData name="Артем Николаев" userId="6687cf685b3d8a44" providerId="LiveId" clId="{D63C9DAA-EC6B-4120-9325-8E7D911CFEC8}" dt="2024-04-30T12:42:30.435" v="2340" actId="478"/>
          <ac:spMkLst>
            <pc:docMk/>
            <pc:sldMk cId="0" sldId="259"/>
            <ac:spMk id="6460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27.446" v="2338" actId="478"/>
          <ac:spMkLst>
            <pc:docMk/>
            <pc:sldMk cId="0" sldId="259"/>
            <ac:spMk id="6461" creationId="{00000000-0000-0000-0000-000000000000}"/>
          </ac:spMkLst>
        </pc:spChg>
        <pc:spChg chg="del mod">
          <ac:chgData name="Артем Николаев" userId="6687cf685b3d8a44" providerId="LiveId" clId="{D63C9DAA-EC6B-4120-9325-8E7D911CFEC8}" dt="2024-04-30T12:42:14.765" v="2330" actId="478"/>
          <ac:spMkLst>
            <pc:docMk/>
            <pc:sldMk cId="0" sldId="259"/>
            <ac:spMk id="6462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16.129" v="2331" actId="478"/>
          <ac:spMkLst>
            <pc:docMk/>
            <pc:sldMk cId="0" sldId="259"/>
            <ac:spMk id="6463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24.459" v="2336" actId="478"/>
          <ac:spMkLst>
            <pc:docMk/>
            <pc:sldMk cId="0" sldId="259"/>
            <ac:spMk id="6464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20.445" v="2334" actId="478"/>
          <ac:spMkLst>
            <pc:docMk/>
            <pc:sldMk cId="0" sldId="259"/>
            <ac:spMk id="6465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09.296" v="2326" actId="478"/>
          <ac:spMkLst>
            <pc:docMk/>
            <pc:sldMk cId="0" sldId="259"/>
            <ac:spMk id="6466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05.759" v="2323" actId="478"/>
          <ac:spMkLst>
            <pc:docMk/>
            <pc:sldMk cId="0" sldId="259"/>
            <ac:spMk id="6467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06.877" v="2324" actId="478"/>
          <ac:spMkLst>
            <pc:docMk/>
            <pc:sldMk cId="0" sldId="259"/>
            <ac:spMk id="6468" creationId="{00000000-0000-0000-0000-000000000000}"/>
          </ac:spMkLst>
        </pc:spChg>
        <pc:spChg chg="del">
          <ac:chgData name="Артем Николаев" userId="6687cf685b3d8a44" providerId="LiveId" clId="{D63C9DAA-EC6B-4120-9325-8E7D911CFEC8}" dt="2024-04-30T12:42:08.175" v="2325" actId="478"/>
          <ac:spMkLst>
            <pc:docMk/>
            <pc:sldMk cId="0" sldId="259"/>
            <ac:spMk id="6469" creationId="{00000000-0000-0000-0000-000000000000}"/>
          </ac:spMkLst>
        </pc:spChg>
        <pc:grpChg chg="del">
          <ac:chgData name="Артем Николаев" userId="6687cf685b3d8a44" providerId="LiveId" clId="{D63C9DAA-EC6B-4120-9325-8E7D911CFEC8}" dt="2024-04-30T12:42:12.538" v="2328" actId="478"/>
          <ac:grpSpMkLst>
            <pc:docMk/>
            <pc:sldMk cId="0" sldId="259"/>
            <ac:grpSpMk id="6470" creationId="{00000000-0000-0000-0000-000000000000}"/>
          </ac:grpSpMkLst>
        </pc:grpChg>
        <pc:picChg chg="add del mod">
          <ac:chgData name="Артем Николаев" userId="6687cf685b3d8a44" providerId="LiveId" clId="{D63C9DAA-EC6B-4120-9325-8E7D911CFEC8}" dt="2024-04-30T12:43:37.833" v="2348" actId="478"/>
          <ac:picMkLst>
            <pc:docMk/>
            <pc:sldMk cId="0" sldId="259"/>
            <ac:picMk id="17" creationId="{349DFB5D-C958-86CE-0A9A-6BA9714BD256}"/>
          </ac:picMkLst>
        </pc:picChg>
        <pc:picChg chg="add mod">
          <ac:chgData name="Артем Николаев" userId="6687cf685b3d8a44" providerId="LiveId" clId="{D63C9DAA-EC6B-4120-9325-8E7D911CFEC8}" dt="2024-04-30T12:47:02.992" v="2380" actId="1076"/>
          <ac:picMkLst>
            <pc:docMk/>
            <pc:sldMk cId="0" sldId="259"/>
            <ac:picMk id="19" creationId="{C8966711-C540-2DF7-41A8-59C48DF9C8DD}"/>
          </ac:picMkLst>
        </pc:picChg>
        <pc:picChg chg="add del mod">
          <ac:chgData name="Артем Николаев" userId="6687cf685b3d8a44" providerId="LiveId" clId="{D63C9DAA-EC6B-4120-9325-8E7D911CFEC8}" dt="2024-04-30T12:46:24.554" v="2371" actId="22"/>
          <ac:picMkLst>
            <pc:docMk/>
            <pc:sldMk cId="0" sldId="259"/>
            <ac:picMk id="21" creationId="{BD01D31A-5680-FBAF-DB44-497D6F000EE7}"/>
          </ac:picMkLst>
        </pc:picChg>
        <pc:picChg chg="add mod">
          <ac:chgData name="Артем Николаев" userId="6687cf685b3d8a44" providerId="LiveId" clId="{D63C9DAA-EC6B-4120-9325-8E7D911CFEC8}" dt="2024-04-30T12:46:59.699" v="2379" actId="1076"/>
          <ac:picMkLst>
            <pc:docMk/>
            <pc:sldMk cId="0" sldId="259"/>
            <ac:picMk id="23" creationId="{87EE9C59-B059-4800-B70C-9DC9C29D2F95}"/>
          </ac:picMkLst>
        </pc:picChg>
      </pc:sldChg>
      <pc:sldChg chg="addSp delSp modSp add del mod ord modNotes">
        <pc:chgData name="Артем Николаев" userId="6687cf685b3d8a44" providerId="LiveId" clId="{D63C9DAA-EC6B-4120-9325-8E7D911CFEC8}" dt="2024-04-30T12:47:08.983" v="2382" actId="47"/>
        <pc:sldMkLst>
          <pc:docMk/>
          <pc:sldMk cId="0" sldId="260"/>
        </pc:sldMkLst>
        <pc:spChg chg="add mod">
          <ac:chgData name="Артем Николаев" userId="6687cf685b3d8a44" providerId="LiveId" clId="{D63C9DAA-EC6B-4120-9325-8E7D911CFEC8}" dt="2024-04-30T12:41:58.239" v="2322" actId="1076"/>
          <ac:spMkLst>
            <pc:docMk/>
            <pc:sldMk cId="0" sldId="260"/>
            <ac:spMk id="2" creationId="{06CEF0E6-A416-B98B-1EF9-C2F7267D9CD7}"/>
          </ac:spMkLst>
        </pc:spChg>
        <pc:spChg chg="mod">
          <ac:chgData name="Артем Николаев" userId="6687cf685b3d8a44" providerId="LiveId" clId="{D63C9DAA-EC6B-4120-9325-8E7D911CFEC8}" dt="2024-04-30T12:41:27.431" v="2294" actId="1076"/>
          <ac:spMkLst>
            <pc:docMk/>
            <pc:sldMk cId="0" sldId="260"/>
            <ac:spMk id="6483" creationId="{00000000-0000-0000-0000-000000000000}"/>
          </ac:spMkLst>
        </pc:spChg>
        <pc:spChg chg="mod">
          <ac:chgData name="Артем Николаев" userId="6687cf685b3d8a44" providerId="LiveId" clId="{D63C9DAA-EC6B-4120-9325-8E7D911CFEC8}" dt="2024-04-30T12:40:52.697" v="2274" actId="1076"/>
          <ac:spMkLst>
            <pc:docMk/>
            <pc:sldMk cId="0" sldId="260"/>
            <ac:spMk id="6484" creationId="{00000000-0000-0000-0000-000000000000}"/>
          </ac:spMkLst>
        </pc:spChg>
        <pc:grpChg chg="del mod">
          <ac:chgData name="Артем Николаев" userId="6687cf685b3d8a44" providerId="LiveId" clId="{D63C9DAA-EC6B-4120-9325-8E7D911CFEC8}" dt="2024-04-30T12:38:53.071" v="2137" actId="478"/>
          <ac:grpSpMkLst>
            <pc:docMk/>
            <pc:sldMk cId="0" sldId="260"/>
            <ac:grpSpMk id="6485" creationId="{00000000-0000-0000-0000-000000000000}"/>
          </ac:grpSpMkLst>
        </pc:grpChg>
      </pc:sldChg>
      <pc:sldChg chg="del">
        <pc:chgData name="Артем Николаев" userId="6687cf685b3d8a44" providerId="LiveId" clId="{D63C9DAA-EC6B-4120-9325-8E7D911CFEC8}" dt="2024-04-30T12:47:12.137" v="2383" actId="47"/>
        <pc:sldMkLst>
          <pc:docMk/>
          <pc:sldMk cId="0" sldId="261"/>
        </pc:sldMkLst>
      </pc:sldChg>
      <pc:sldChg chg="del">
        <pc:chgData name="Артем Николаев" userId="6687cf685b3d8a44" providerId="LiveId" clId="{D63C9DAA-EC6B-4120-9325-8E7D911CFEC8}" dt="2024-04-30T12:47:13.234" v="2384" actId="47"/>
        <pc:sldMkLst>
          <pc:docMk/>
          <pc:sldMk cId="0" sldId="262"/>
        </pc:sldMkLst>
      </pc:sldChg>
      <pc:sldChg chg="del">
        <pc:chgData name="Артем Николаев" userId="6687cf685b3d8a44" providerId="LiveId" clId="{D63C9DAA-EC6B-4120-9325-8E7D911CFEC8}" dt="2024-04-30T12:47:14.039" v="2385" actId="47"/>
        <pc:sldMkLst>
          <pc:docMk/>
          <pc:sldMk cId="0" sldId="263"/>
        </pc:sldMkLst>
      </pc:sldChg>
      <pc:sldChg chg="del">
        <pc:chgData name="Артем Николаев" userId="6687cf685b3d8a44" providerId="LiveId" clId="{D63C9DAA-EC6B-4120-9325-8E7D911CFEC8}" dt="2024-04-30T12:47:14.780" v="2386" actId="47"/>
        <pc:sldMkLst>
          <pc:docMk/>
          <pc:sldMk cId="0" sldId="264"/>
        </pc:sldMkLst>
      </pc:sldChg>
      <pc:sldChg chg="del">
        <pc:chgData name="Артем Николаев" userId="6687cf685b3d8a44" providerId="LiveId" clId="{D63C9DAA-EC6B-4120-9325-8E7D911CFEC8}" dt="2024-04-30T12:47:15.293" v="2387" actId="47"/>
        <pc:sldMkLst>
          <pc:docMk/>
          <pc:sldMk cId="0" sldId="265"/>
        </pc:sldMkLst>
      </pc:sldChg>
      <pc:sldChg chg="del">
        <pc:chgData name="Артем Николаев" userId="6687cf685b3d8a44" providerId="LiveId" clId="{D63C9DAA-EC6B-4120-9325-8E7D911CFEC8}" dt="2024-04-30T12:47:15.883" v="2388" actId="47"/>
        <pc:sldMkLst>
          <pc:docMk/>
          <pc:sldMk cId="0" sldId="266"/>
        </pc:sldMkLst>
      </pc:sldChg>
      <pc:sldChg chg="del">
        <pc:chgData name="Артем Николаев" userId="6687cf685b3d8a44" providerId="LiveId" clId="{D63C9DAA-EC6B-4120-9325-8E7D911CFEC8}" dt="2024-04-30T12:47:16.329" v="2389" actId="47"/>
        <pc:sldMkLst>
          <pc:docMk/>
          <pc:sldMk cId="0" sldId="267"/>
        </pc:sldMkLst>
      </pc:sldChg>
      <pc:sldChg chg="del">
        <pc:chgData name="Артем Николаев" userId="6687cf685b3d8a44" providerId="LiveId" clId="{D63C9DAA-EC6B-4120-9325-8E7D911CFEC8}" dt="2024-04-30T12:47:16.751" v="2390" actId="47"/>
        <pc:sldMkLst>
          <pc:docMk/>
          <pc:sldMk cId="0" sldId="268"/>
        </pc:sldMkLst>
      </pc:sldChg>
      <pc:sldChg chg="del">
        <pc:chgData name="Артем Николаев" userId="6687cf685b3d8a44" providerId="LiveId" clId="{D63C9DAA-EC6B-4120-9325-8E7D911CFEC8}" dt="2024-04-30T12:47:17.194" v="2391" actId="47"/>
        <pc:sldMkLst>
          <pc:docMk/>
          <pc:sldMk cId="0" sldId="269"/>
        </pc:sldMkLst>
      </pc:sldChg>
      <pc:sldChg chg="del">
        <pc:chgData name="Артем Николаев" userId="6687cf685b3d8a44" providerId="LiveId" clId="{D63C9DAA-EC6B-4120-9325-8E7D911CFEC8}" dt="2024-04-30T12:47:17.662" v="2392" actId="47"/>
        <pc:sldMkLst>
          <pc:docMk/>
          <pc:sldMk cId="0" sldId="270"/>
        </pc:sldMkLst>
      </pc:sldChg>
      <pc:sldChg chg="del">
        <pc:chgData name="Артем Николаев" userId="6687cf685b3d8a44" providerId="LiveId" clId="{D63C9DAA-EC6B-4120-9325-8E7D911CFEC8}" dt="2024-04-30T12:47:18.101" v="2393" actId="47"/>
        <pc:sldMkLst>
          <pc:docMk/>
          <pc:sldMk cId="0" sldId="271"/>
        </pc:sldMkLst>
      </pc:sldChg>
      <pc:sldChg chg="del">
        <pc:chgData name="Артем Николаев" userId="6687cf685b3d8a44" providerId="LiveId" clId="{D63C9DAA-EC6B-4120-9325-8E7D911CFEC8}" dt="2024-04-30T12:47:18.559" v="2394" actId="47"/>
        <pc:sldMkLst>
          <pc:docMk/>
          <pc:sldMk cId="0" sldId="272"/>
        </pc:sldMkLst>
      </pc:sldChg>
      <pc:sldChg chg="del">
        <pc:chgData name="Артем Николаев" userId="6687cf685b3d8a44" providerId="LiveId" clId="{D63C9DAA-EC6B-4120-9325-8E7D911CFEC8}" dt="2024-04-30T12:47:19.066" v="2395" actId="47"/>
        <pc:sldMkLst>
          <pc:docMk/>
          <pc:sldMk cId="0" sldId="273"/>
        </pc:sldMkLst>
      </pc:sldChg>
      <pc:sldChg chg="del">
        <pc:chgData name="Артем Николаев" userId="6687cf685b3d8a44" providerId="LiveId" clId="{D63C9DAA-EC6B-4120-9325-8E7D911CFEC8}" dt="2024-04-30T12:47:19.482" v="2396" actId="47"/>
        <pc:sldMkLst>
          <pc:docMk/>
          <pc:sldMk cId="0" sldId="274"/>
        </pc:sldMkLst>
      </pc:sldChg>
      <pc:sldChg chg="del">
        <pc:chgData name="Артем Николаев" userId="6687cf685b3d8a44" providerId="LiveId" clId="{D63C9DAA-EC6B-4120-9325-8E7D911CFEC8}" dt="2024-04-30T12:47:19.888" v="2397" actId="47"/>
        <pc:sldMkLst>
          <pc:docMk/>
          <pc:sldMk cId="0" sldId="275"/>
        </pc:sldMkLst>
      </pc:sldChg>
      <pc:sldChg chg="del">
        <pc:chgData name="Артем Николаев" userId="6687cf685b3d8a44" providerId="LiveId" clId="{D63C9DAA-EC6B-4120-9325-8E7D911CFEC8}" dt="2024-04-30T12:47:20.204" v="2398" actId="47"/>
        <pc:sldMkLst>
          <pc:docMk/>
          <pc:sldMk cId="0" sldId="276"/>
        </pc:sldMkLst>
      </pc:sldChg>
      <pc:sldChg chg="del">
        <pc:chgData name="Артем Николаев" userId="6687cf685b3d8a44" providerId="LiveId" clId="{D63C9DAA-EC6B-4120-9325-8E7D911CFEC8}" dt="2024-04-30T12:47:20.594" v="2399" actId="47"/>
        <pc:sldMkLst>
          <pc:docMk/>
          <pc:sldMk cId="0" sldId="277"/>
        </pc:sldMkLst>
      </pc:sldChg>
      <pc:sldChg chg="del">
        <pc:chgData name="Артем Николаев" userId="6687cf685b3d8a44" providerId="LiveId" clId="{D63C9DAA-EC6B-4120-9325-8E7D911CFEC8}" dt="2024-04-30T12:47:20.934" v="2400" actId="47"/>
        <pc:sldMkLst>
          <pc:docMk/>
          <pc:sldMk cId="0" sldId="278"/>
        </pc:sldMkLst>
      </pc:sldChg>
      <pc:sldChg chg="del">
        <pc:chgData name="Артем Николаев" userId="6687cf685b3d8a44" providerId="LiveId" clId="{D63C9DAA-EC6B-4120-9325-8E7D911CFEC8}" dt="2024-04-30T12:47:21.278" v="2401" actId="47"/>
        <pc:sldMkLst>
          <pc:docMk/>
          <pc:sldMk cId="0" sldId="279"/>
        </pc:sldMkLst>
      </pc:sldChg>
      <pc:sldChg chg="del">
        <pc:chgData name="Артем Николаев" userId="6687cf685b3d8a44" providerId="LiveId" clId="{D63C9DAA-EC6B-4120-9325-8E7D911CFEC8}" dt="2024-04-30T12:47:21.582" v="2402" actId="47"/>
        <pc:sldMkLst>
          <pc:docMk/>
          <pc:sldMk cId="0" sldId="280"/>
        </pc:sldMkLst>
      </pc:sldChg>
      <pc:sldChg chg="del">
        <pc:chgData name="Артем Николаев" userId="6687cf685b3d8a44" providerId="LiveId" clId="{D63C9DAA-EC6B-4120-9325-8E7D911CFEC8}" dt="2024-04-30T12:47:22.072" v="2403" actId="47"/>
        <pc:sldMkLst>
          <pc:docMk/>
          <pc:sldMk cId="0" sldId="281"/>
        </pc:sldMkLst>
      </pc:sldChg>
      <pc:sldChg chg="del">
        <pc:chgData name="Артем Николаев" userId="6687cf685b3d8a44" providerId="LiveId" clId="{D63C9DAA-EC6B-4120-9325-8E7D911CFEC8}" dt="2024-04-30T12:47:22.398" v="2404" actId="47"/>
        <pc:sldMkLst>
          <pc:docMk/>
          <pc:sldMk cId="0" sldId="282"/>
        </pc:sldMkLst>
      </pc:sldChg>
      <pc:sldChg chg="del">
        <pc:chgData name="Артем Николаев" userId="6687cf685b3d8a44" providerId="LiveId" clId="{D63C9DAA-EC6B-4120-9325-8E7D911CFEC8}" dt="2024-04-30T12:47:22.724" v="2405" actId="47"/>
        <pc:sldMkLst>
          <pc:docMk/>
          <pc:sldMk cId="0" sldId="283"/>
        </pc:sldMkLst>
      </pc:sldChg>
      <pc:sldChg chg="del">
        <pc:chgData name="Артем Николаев" userId="6687cf685b3d8a44" providerId="LiveId" clId="{D63C9DAA-EC6B-4120-9325-8E7D911CFEC8}" dt="2024-04-30T12:47:23.007" v="2406" actId="47"/>
        <pc:sldMkLst>
          <pc:docMk/>
          <pc:sldMk cId="0" sldId="284"/>
        </pc:sldMkLst>
      </pc:sldChg>
      <pc:sldChg chg="del">
        <pc:chgData name="Артем Николаев" userId="6687cf685b3d8a44" providerId="LiveId" clId="{D63C9DAA-EC6B-4120-9325-8E7D911CFEC8}" dt="2024-04-30T12:47:23.283" v="2407" actId="47"/>
        <pc:sldMkLst>
          <pc:docMk/>
          <pc:sldMk cId="0" sldId="285"/>
        </pc:sldMkLst>
      </pc:sldChg>
      <pc:sldChg chg="del">
        <pc:chgData name="Артем Николаев" userId="6687cf685b3d8a44" providerId="LiveId" clId="{D63C9DAA-EC6B-4120-9325-8E7D911CFEC8}" dt="2024-04-30T12:47:23.563" v="2408" actId="47"/>
        <pc:sldMkLst>
          <pc:docMk/>
          <pc:sldMk cId="0" sldId="286"/>
        </pc:sldMkLst>
      </pc:sldChg>
      <pc:sldChg chg="del">
        <pc:chgData name="Артем Николаев" userId="6687cf685b3d8a44" providerId="LiveId" clId="{D63C9DAA-EC6B-4120-9325-8E7D911CFEC8}" dt="2024-04-30T12:47:23.926" v="2409" actId="47"/>
        <pc:sldMkLst>
          <pc:docMk/>
          <pc:sldMk cId="0" sldId="287"/>
        </pc:sldMkLst>
      </pc:sldChg>
      <pc:sldChg chg="del">
        <pc:chgData name="Артем Николаев" userId="6687cf685b3d8a44" providerId="LiveId" clId="{D63C9DAA-EC6B-4120-9325-8E7D911CFEC8}" dt="2024-04-30T12:47:24.257" v="2410" actId="47"/>
        <pc:sldMkLst>
          <pc:docMk/>
          <pc:sldMk cId="0" sldId="288"/>
        </pc:sldMkLst>
      </pc:sldChg>
      <pc:sldChg chg="del">
        <pc:chgData name="Артем Николаев" userId="6687cf685b3d8a44" providerId="LiveId" clId="{D63C9DAA-EC6B-4120-9325-8E7D911CFEC8}" dt="2024-04-30T12:47:24.552" v="2411" actId="47"/>
        <pc:sldMkLst>
          <pc:docMk/>
          <pc:sldMk cId="0" sldId="289"/>
        </pc:sldMkLst>
      </pc:sldChg>
      <pc:sldChg chg="del">
        <pc:chgData name="Артем Николаев" userId="6687cf685b3d8a44" providerId="LiveId" clId="{D63C9DAA-EC6B-4120-9325-8E7D911CFEC8}" dt="2024-04-30T12:47:24.830" v="2412" actId="47"/>
        <pc:sldMkLst>
          <pc:docMk/>
          <pc:sldMk cId="0" sldId="290"/>
        </pc:sldMkLst>
      </pc:sldChg>
      <pc:sldChg chg="del">
        <pc:chgData name="Артем Николаев" userId="6687cf685b3d8a44" providerId="LiveId" clId="{D63C9DAA-EC6B-4120-9325-8E7D911CFEC8}" dt="2024-04-30T12:47:25.210" v="2413" actId="47"/>
        <pc:sldMkLst>
          <pc:docMk/>
          <pc:sldMk cId="0" sldId="291"/>
        </pc:sldMkLst>
      </pc:sldChg>
      <pc:sldChg chg="del">
        <pc:chgData name="Артем Николаев" userId="6687cf685b3d8a44" providerId="LiveId" clId="{D63C9DAA-EC6B-4120-9325-8E7D911CFEC8}" dt="2024-04-30T12:47:25.515" v="2414" actId="47"/>
        <pc:sldMkLst>
          <pc:docMk/>
          <pc:sldMk cId="0" sldId="292"/>
        </pc:sldMkLst>
      </pc:sldChg>
      <pc:sldChg chg="del">
        <pc:chgData name="Артем Николаев" userId="6687cf685b3d8a44" providerId="LiveId" clId="{D63C9DAA-EC6B-4120-9325-8E7D911CFEC8}" dt="2024-04-30T12:47:26.119" v="2415" actId="47"/>
        <pc:sldMkLst>
          <pc:docMk/>
          <pc:sldMk cId="0" sldId="293"/>
        </pc:sldMkLst>
      </pc:sldChg>
      <pc:sldChg chg="del">
        <pc:chgData name="Артем Николаев" userId="6687cf685b3d8a44" providerId="LiveId" clId="{D63C9DAA-EC6B-4120-9325-8E7D911CFEC8}" dt="2024-04-30T12:47:26.414" v="2416" actId="47"/>
        <pc:sldMkLst>
          <pc:docMk/>
          <pc:sldMk cId="0" sldId="294"/>
        </pc:sldMkLst>
      </pc:sldChg>
      <pc:sldChg chg="del">
        <pc:chgData name="Артем Николаев" userId="6687cf685b3d8a44" providerId="LiveId" clId="{D63C9DAA-EC6B-4120-9325-8E7D911CFEC8}" dt="2024-04-30T12:47:26.703" v="2417" actId="47"/>
        <pc:sldMkLst>
          <pc:docMk/>
          <pc:sldMk cId="0" sldId="295"/>
        </pc:sldMkLst>
      </pc:sldChg>
      <pc:sldChg chg="del">
        <pc:chgData name="Артем Николаев" userId="6687cf685b3d8a44" providerId="LiveId" clId="{D63C9DAA-EC6B-4120-9325-8E7D911CFEC8}" dt="2024-04-30T12:47:27.305" v="2418" actId="47"/>
        <pc:sldMkLst>
          <pc:docMk/>
          <pc:sldMk cId="0" sldId="296"/>
        </pc:sldMkLst>
      </pc:sldChg>
      <pc:sldChg chg="del">
        <pc:chgData name="Артем Николаев" userId="6687cf685b3d8a44" providerId="LiveId" clId="{D63C9DAA-EC6B-4120-9325-8E7D911CFEC8}" dt="2024-04-30T12:47:27.647" v="2419" actId="47"/>
        <pc:sldMkLst>
          <pc:docMk/>
          <pc:sldMk cId="0" sldId="297"/>
        </pc:sldMkLst>
      </pc:sldChg>
      <pc:sldChg chg="del">
        <pc:chgData name="Артем Николаев" userId="6687cf685b3d8a44" providerId="LiveId" clId="{D63C9DAA-EC6B-4120-9325-8E7D911CFEC8}" dt="2024-04-30T12:47:27.994" v="2420" actId="47"/>
        <pc:sldMkLst>
          <pc:docMk/>
          <pc:sldMk cId="0" sldId="298"/>
        </pc:sldMkLst>
      </pc:sldChg>
      <pc:sldChg chg="del">
        <pc:chgData name="Артем Николаев" userId="6687cf685b3d8a44" providerId="LiveId" clId="{D63C9DAA-EC6B-4120-9325-8E7D911CFEC8}" dt="2024-04-30T12:47:28.394" v="2421" actId="47"/>
        <pc:sldMkLst>
          <pc:docMk/>
          <pc:sldMk cId="0" sldId="299"/>
        </pc:sldMkLst>
      </pc:sldChg>
      <pc:sldChg chg="del">
        <pc:chgData name="Артем Николаев" userId="6687cf685b3d8a44" providerId="LiveId" clId="{D63C9DAA-EC6B-4120-9325-8E7D911CFEC8}" dt="2024-04-30T12:47:28.737" v="2422" actId="47"/>
        <pc:sldMkLst>
          <pc:docMk/>
          <pc:sldMk cId="0" sldId="300"/>
        </pc:sldMkLst>
      </pc:sldChg>
      <pc:sldChg chg="del">
        <pc:chgData name="Артем Николаев" userId="6687cf685b3d8a44" providerId="LiveId" clId="{D63C9DAA-EC6B-4120-9325-8E7D911CFEC8}" dt="2024-04-30T12:47:29.139" v="2423" actId="47"/>
        <pc:sldMkLst>
          <pc:docMk/>
          <pc:sldMk cId="0" sldId="301"/>
        </pc:sldMkLst>
      </pc:sldChg>
      <pc:sldChg chg="del">
        <pc:chgData name="Артем Николаев" userId="6687cf685b3d8a44" providerId="LiveId" clId="{D63C9DAA-EC6B-4120-9325-8E7D911CFEC8}" dt="2024-04-30T12:47:29.773" v="2424" actId="47"/>
        <pc:sldMkLst>
          <pc:docMk/>
          <pc:sldMk cId="0" sldId="302"/>
        </pc:sldMkLst>
      </pc:sldChg>
      <pc:sldChg chg="del">
        <pc:chgData name="Артем Николаев" userId="6687cf685b3d8a44" providerId="LiveId" clId="{D63C9DAA-EC6B-4120-9325-8E7D911CFEC8}" dt="2024-04-30T12:47:30.267" v="2425" actId="47"/>
        <pc:sldMkLst>
          <pc:docMk/>
          <pc:sldMk cId="0" sldId="303"/>
        </pc:sldMkLst>
      </pc:sldChg>
      <pc:sldChg chg="del">
        <pc:chgData name="Артем Николаев" userId="6687cf685b3d8a44" providerId="LiveId" clId="{D63C9DAA-EC6B-4120-9325-8E7D911CFEC8}" dt="2024-04-30T12:47:30.859" v="2426" actId="47"/>
        <pc:sldMkLst>
          <pc:docMk/>
          <pc:sldMk cId="0" sldId="304"/>
        </pc:sldMkLst>
      </pc:sldChg>
      <pc:sldChg chg="del">
        <pc:chgData name="Артем Николаев" userId="6687cf685b3d8a44" providerId="LiveId" clId="{D63C9DAA-EC6B-4120-9325-8E7D911CFEC8}" dt="2024-04-30T12:47:31.378" v="2427" actId="47"/>
        <pc:sldMkLst>
          <pc:docMk/>
          <pc:sldMk cId="0" sldId="305"/>
        </pc:sldMkLst>
      </pc:sldChg>
      <pc:sldChg chg="del">
        <pc:chgData name="Артем Николаев" userId="6687cf685b3d8a44" providerId="LiveId" clId="{D63C9DAA-EC6B-4120-9325-8E7D911CFEC8}" dt="2024-04-30T12:47:31.945" v="2428" actId="47"/>
        <pc:sldMkLst>
          <pc:docMk/>
          <pc:sldMk cId="0" sldId="306"/>
        </pc:sldMkLst>
      </pc:sldChg>
      <pc:sldChg chg="del">
        <pc:chgData name="Артем Николаев" userId="6687cf685b3d8a44" providerId="LiveId" clId="{D63C9DAA-EC6B-4120-9325-8E7D911CFEC8}" dt="2024-04-30T12:47:32.495" v="2429" actId="47"/>
        <pc:sldMkLst>
          <pc:docMk/>
          <pc:sldMk cId="0" sldId="307"/>
        </pc:sldMkLst>
      </pc:sldChg>
      <pc:sldChg chg="del">
        <pc:chgData name="Артем Николаев" userId="6687cf685b3d8a44" providerId="LiveId" clId="{D63C9DAA-EC6B-4120-9325-8E7D911CFEC8}" dt="2024-04-30T12:47:34.382" v="2430" actId="47"/>
        <pc:sldMkLst>
          <pc:docMk/>
          <pc:sldMk cId="0" sldId="308"/>
        </pc:sldMkLst>
      </pc:sldChg>
      <pc:sldChg chg="del">
        <pc:chgData name="Артем Николаев" userId="6687cf685b3d8a44" providerId="LiveId" clId="{D63C9DAA-EC6B-4120-9325-8E7D911CFEC8}" dt="2024-04-30T12:47:34.889" v="2431" actId="47"/>
        <pc:sldMkLst>
          <pc:docMk/>
          <pc:sldMk cId="0" sldId="309"/>
        </pc:sldMkLst>
      </pc:sldChg>
      <pc:sldChg chg="del">
        <pc:chgData name="Артем Николаев" userId="6687cf685b3d8a44" providerId="LiveId" clId="{D63C9DAA-EC6B-4120-9325-8E7D911CFEC8}" dt="2024-04-30T12:47:35.543" v="2432" actId="47"/>
        <pc:sldMkLst>
          <pc:docMk/>
          <pc:sldMk cId="0" sldId="310"/>
        </pc:sldMkLst>
      </pc:sldChg>
      <pc:sldChg chg="del">
        <pc:chgData name="Артем Николаев" userId="6687cf685b3d8a44" providerId="LiveId" clId="{D63C9DAA-EC6B-4120-9325-8E7D911CFEC8}" dt="2024-04-30T12:47:36.447" v="2433" actId="47"/>
        <pc:sldMkLst>
          <pc:docMk/>
          <pc:sldMk cId="0" sldId="311"/>
        </pc:sldMkLst>
      </pc:sldChg>
      <pc:sldChg chg="del">
        <pc:chgData name="Артем Николаев" userId="6687cf685b3d8a44" providerId="LiveId" clId="{D63C9DAA-EC6B-4120-9325-8E7D911CFEC8}" dt="2024-04-30T12:47:37.058" v="2434" actId="47"/>
        <pc:sldMkLst>
          <pc:docMk/>
          <pc:sldMk cId="0" sldId="312"/>
        </pc:sldMkLst>
      </pc:sldChg>
      <pc:sldMasterChg chg="addSldLayout delSldLayout">
        <pc:chgData name="Артем Николаев" userId="6687cf685b3d8a44" providerId="LiveId" clId="{D63C9DAA-EC6B-4120-9325-8E7D911CFEC8}" dt="2024-04-30T12:47:26.414" v="2416" actId="47"/>
        <pc:sldMasterMkLst>
          <pc:docMk/>
          <pc:sldMasterMk cId="0" sldId="2147483683"/>
        </pc:sldMasterMkLst>
        <pc:sldLayoutChg chg="del">
          <pc:chgData name="Артем Николаев" userId="6687cf685b3d8a44" providerId="LiveId" clId="{D63C9DAA-EC6B-4120-9325-8E7D911CFEC8}" dt="2024-04-30T12:47:20.594" v="2399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Артем Николаев" userId="6687cf685b3d8a44" providerId="LiveId" clId="{D63C9DAA-EC6B-4120-9325-8E7D911CFEC8}" dt="2024-04-30T12:47:15.293" v="2387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Артем Николаев" userId="6687cf685b3d8a44" providerId="LiveId" clId="{D63C9DAA-EC6B-4120-9325-8E7D911CFEC8}" dt="2024-04-30T12:47:21.582" v="2402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Артем Николаев" userId="6687cf685b3d8a44" providerId="LiveId" clId="{D63C9DAA-EC6B-4120-9325-8E7D911CFEC8}" dt="2024-04-30T12:47:17.662" v="2392" actId="47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Артем Николаев" userId="6687cf685b3d8a44" providerId="LiveId" clId="{D63C9DAA-EC6B-4120-9325-8E7D911CFEC8}" dt="2024-04-30T12:47:18.559" v="2394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Артем Николаев" userId="6687cf685b3d8a44" providerId="LiveId" clId="{D63C9DAA-EC6B-4120-9325-8E7D911CFEC8}" dt="2024-04-30T12:47:13.234" v="2384" actId="47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Артем Николаев" userId="6687cf685b3d8a44" providerId="LiveId" clId="{D63C9DAA-EC6B-4120-9325-8E7D911CFEC8}" dt="2024-04-30T12:47:23.563" v="2408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Артем Николаев" userId="6687cf685b3d8a44" providerId="LiveId" clId="{D63C9DAA-EC6B-4120-9325-8E7D911CFEC8}" dt="2024-04-30T12:47:19.482" v="2396" actId="47"/>
          <pc:sldLayoutMkLst>
            <pc:docMk/>
            <pc:sldMasterMk cId="0" sldId="2147483683"/>
            <pc:sldLayoutMk cId="0" sldId="2147483657"/>
          </pc:sldLayoutMkLst>
        </pc:sldLayoutChg>
        <pc:sldLayoutChg chg="add del">
          <pc:chgData name="Артем Николаев" userId="6687cf685b3d8a44" providerId="LiveId" clId="{D63C9DAA-EC6B-4120-9325-8E7D911CFEC8}" dt="2024-04-30T12:47:08.983" v="2382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Артем Николаев" userId="6687cf685b3d8a44" providerId="LiveId" clId="{D63C9DAA-EC6B-4120-9325-8E7D911CFEC8}" dt="2024-04-30T12:47:23.283" v="240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Артем Николаев" userId="6687cf685b3d8a44" providerId="LiveId" clId="{D63C9DAA-EC6B-4120-9325-8E7D911CFEC8}" dt="2024-04-30T12:47:21.278" v="2401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Артем Николаев" userId="6687cf685b3d8a44" providerId="LiveId" clId="{D63C9DAA-EC6B-4120-9325-8E7D911CFEC8}" dt="2024-04-30T12:47:22.398" v="2404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Артем Николаев" userId="6687cf685b3d8a44" providerId="LiveId" clId="{D63C9DAA-EC6B-4120-9325-8E7D911CFEC8}" dt="2024-04-30T12:47:23.007" v="2406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Артем Николаев" userId="6687cf685b3d8a44" providerId="LiveId" clId="{D63C9DAA-EC6B-4120-9325-8E7D911CFEC8}" dt="2024-04-30T12:47:25.515" v="2414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Артем Николаев" userId="6687cf685b3d8a44" providerId="LiveId" clId="{D63C9DAA-EC6B-4120-9325-8E7D911CFEC8}" dt="2024-04-30T12:47:15.883" v="2388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Артем Николаев" userId="6687cf685b3d8a44" providerId="LiveId" clId="{D63C9DAA-EC6B-4120-9325-8E7D911CFEC8}" dt="2024-04-30T12:47:24.830" v="2412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Артем Николаев" userId="6687cf685b3d8a44" providerId="LiveId" clId="{D63C9DAA-EC6B-4120-9325-8E7D911CFEC8}" dt="2024-04-30T12:47:16.751" v="2390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Артем Николаев" userId="6687cf685b3d8a44" providerId="LiveId" clId="{D63C9DAA-EC6B-4120-9325-8E7D911CFEC8}" dt="2024-04-30T12:47:18.101" v="2393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Артем Николаев" userId="6687cf685b3d8a44" providerId="LiveId" clId="{D63C9DAA-EC6B-4120-9325-8E7D911CFEC8}" dt="2024-04-30T12:47:14.780" v="2386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Артем Николаев" userId="6687cf685b3d8a44" providerId="LiveId" clId="{D63C9DAA-EC6B-4120-9325-8E7D911CFEC8}" dt="2024-04-30T12:47:19.888" v="2397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Артем Николаев" userId="6687cf685b3d8a44" providerId="LiveId" clId="{D63C9DAA-EC6B-4120-9325-8E7D911CFEC8}" dt="2024-04-30T12:47:16.329" v="2389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Артем Николаев" userId="6687cf685b3d8a44" providerId="LiveId" clId="{D63C9DAA-EC6B-4120-9325-8E7D911CFEC8}" dt="2024-04-30T12:47:23.926" v="2409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Артем Николаев" userId="6687cf685b3d8a44" providerId="LiveId" clId="{D63C9DAA-EC6B-4120-9325-8E7D911CFEC8}" dt="2024-04-30T12:47:24.257" v="2410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Артем Николаев" userId="6687cf685b3d8a44" providerId="LiveId" clId="{D63C9DAA-EC6B-4120-9325-8E7D911CFEC8}" dt="2024-04-30T12:47:24.552" v="2411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Артем Николаев" userId="6687cf685b3d8a44" providerId="LiveId" clId="{D63C9DAA-EC6B-4120-9325-8E7D911CFEC8}" dt="2024-04-30T12:47:26.119" v="2415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Артем Николаев" userId="6687cf685b3d8a44" providerId="LiveId" clId="{D63C9DAA-EC6B-4120-9325-8E7D911CFEC8}" dt="2024-04-30T12:47:26.414" v="2416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Артем Николаев" userId="6687cf685b3d8a44" providerId="LiveId" clId="{D63C9DAA-EC6B-4120-9325-8E7D911CFEC8}" dt="2024-04-30T12:47:25.210" v="2413" actId="47"/>
          <pc:sldLayoutMkLst>
            <pc:docMk/>
            <pc:sldMasterMk cId="0" sldId="2147483683"/>
            <pc:sldLayoutMk cId="0" sldId="2147483679"/>
          </pc:sldLayoutMkLst>
        </pc:sldLayoutChg>
      </pc:sldMasterChg>
      <pc:sldMasterChg chg="del delSldLayout">
        <pc:chgData name="Артем Николаев" userId="6687cf685b3d8a44" providerId="LiveId" clId="{D63C9DAA-EC6B-4120-9325-8E7D911CFEC8}" dt="2024-04-30T12:47:37.058" v="2434" actId="47"/>
        <pc:sldMasterMkLst>
          <pc:docMk/>
          <pc:sldMasterMk cId="0" sldId="2147483684"/>
        </pc:sldMasterMkLst>
        <pc:sldLayoutChg chg="del">
          <pc:chgData name="Артем Николаев" userId="6687cf685b3d8a44" providerId="LiveId" clId="{D63C9DAA-EC6B-4120-9325-8E7D911CFEC8}" dt="2024-04-30T12:47:37.058" v="2434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1" name="Google Shape;6381;gdcdea1dad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2" name="Google Shape;6382;gdcdea1dad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7" name="Google Shape;6427;gdcdea1dadf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8" name="Google Shape;6428;gdcdea1dadf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2" name="Google Shape;6442;gdd32e0e5e0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3" name="Google Shape;6443;gdd32e0e5e0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7" name="Google Shape;6457;gdcda2c730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8" name="Google Shape;6458;gdcda2c730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0" name="Google Shape;6480;gdd32e0e5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1" name="Google Shape;6481;gdd32e0e5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21393" y="-33326"/>
            <a:ext cx="2829401" cy="1115144"/>
            <a:chOff x="7132400" y="-50625"/>
            <a:chExt cx="2688778" cy="1059721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7132400" y="-50625"/>
              <a:ext cx="2688778" cy="1059721"/>
            </a:xfrm>
            <a:custGeom>
              <a:avLst/>
              <a:gdLst/>
              <a:ahLst/>
              <a:cxnLst/>
              <a:rect l="l" t="t" r="r" b="b"/>
              <a:pathLst>
                <a:path w="89395" h="35233" extrusionOk="0">
                  <a:moveTo>
                    <a:pt x="1" y="0"/>
                  </a:moveTo>
                  <a:lnTo>
                    <a:pt x="1" y="32676"/>
                  </a:lnTo>
                  <a:cubicBezTo>
                    <a:pt x="5624" y="34424"/>
                    <a:pt x="10455" y="35232"/>
                    <a:pt x="14695" y="35232"/>
                  </a:cubicBezTo>
                  <a:cubicBezTo>
                    <a:pt x="26453" y="35232"/>
                    <a:pt x="33670" y="29013"/>
                    <a:pt x="40640" y="19362"/>
                  </a:cubicBezTo>
                  <a:cubicBezTo>
                    <a:pt x="44140" y="14526"/>
                    <a:pt x="48561" y="13369"/>
                    <a:pt x="53442" y="13369"/>
                  </a:cubicBezTo>
                  <a:cubicBezTo>
                    <a:pt x="57927" y="13369"/>
                    <a:pt x="62800" y="14346"/>
                    <a:pt x="67703" y="14346"/>
                  </a:cubicBezTo>
                  <a:cubicBezTo>
                    <a:pt x="75307" y="14346"/>
                    <a:pt x="82983" y="11995"/>
                    <a:pt x="8939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9013882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5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8906026" y="1528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4" y="263"/>
                    <a:pt x="15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429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8906026" y="572899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2"/>
                    <a:pt x="790" y="1853"/>
                  </a:cubicBezTo>
                  <a:cubicBezTo>
                    <a:pt x="1398" y="2096"/>
                    <a:pt x="2067" y="2188"/>
                    <a:pt x="2705" y="2188"/>
                  </a:cubicBezTo>
                  <a:cubicBezTo>
                    <a:pt x="3982" y="2188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30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860069" y="380798"/>
              <a:ext cx="84939" cy="117272"/>
            </a:xfrm>
            <a:custGeom>
              <a:avLst/>
              <a:gdLst/>
              <a:ahLst/>
              <a:cxnLst/>
              <a:rect l="l" t="t" r="r" b="b"/>
              <a:pathLst>
                <a:path w="2824" h="3899" extrusionOk="0">
                  <a:moveTo>
                    <a:pt x="1659" y="0"/>
                  </a:moveTo>
                  <a:cubicBezTo>
                    <a:pt x="1282" y="0"/>
                    <a:pt x="912" y="203"/>
                    <a:pt x="779" y="672"/>
                  </a:cubicBezTo>
                  <a:cubicBezTo>
                    <a:pt x="597" y="1371"/>
                    <a:pt x="414" y="2040"/>
                    <a:pt x="202" y="2739"/>
                  </a:cubicBezTo>
                  <a:cubicBezTo>
                    <a:pt x="0" y="3434"/>
                    <a:pt x="582" y="3899"/>
                    <a:pt x="1149" y="3899"/>
                  </a:cubicBezTo>
                  <a:cubicBezTo>
                    <a:pt x="1524" y="3899"/>
                    <a:pt x="1893" y="3696"/>
                    <a:pt x="2025" y="3225"/>
                  </a:cubicBezTo>
                  <a:cubicBezTo>
                    <a:pt x="2238" y="2556"/>
                    <a:pt x="2421" y="1857"/>
                    <a:pt x="2603" y="1188"/>
                  </a:cubicBezTo>
                  <a:cubicBezTo>
                    <a:pt x="2823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774409" y="219586"/>
              <a:ext cx="113873" cy="60967"/>
            </a:xfrm>
            <a:custGeom>
              <a:avLst/>
              <a:gdLst/>
              <a:ahLst/>
              <a:cxnLst/>
              <a:rect l="l" t="t" r="r" b="b"/>
              <a:pathLst>
                <a:path w="3786" h="2027" extrusionOk="0">
                  <a:moveTo>
                    <a:pt x="2172" y="1"/>
                  </a:moveTo>
                  <a:cubicBezTo>
                    <a:pt x="1697" y="1"/>
                    <a:pt x="1222" y="62"/>
                    <a:pt x="747" y="165"/>
                  </a:cubicBezTo>
                  <a:cubicBezTo>
                    <a:pt x="352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8" y="2026"/>
                    <a:pt x="1146" y="2014"/>
                    <a:pt x="1234" y="1989"/>
                  </a:cubicBezTo>
                  <a:cubicBezTo>
                    <a:pt x="1587" y="1930"/>
                    <a:pt x="1940" y="1897"/>
                    <a:pt x="2285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1" y="1929"/>
                    <a:pt x="2877" y="1930"/>
                    <a:pt x="2894" y="1930"/>
                  </a:cubicBezTo>
                  <a:cubicBezTo>
                    <a:pt x="3388" y="1930"/>
                    <a:pt x="3786" y="1486"/>
                    <a:pt x="3757" y="986"/>
                  </a:cubicBezTo>
                  <a:cubicBezTo>
                    <a:pt x="3786" y="486"/>
                    <a:pt x="3388" y="42"/>
                    <a:pt x="2894" y="42"/>
                  </a:cubicBezTo>
                  <a:cubicBezTo>
                    <a:pt x="2877" y="42"/>
                    <a:pt x="2861" y="43"/>
                    <a:pt x="2845" y="44"/>
                  </a:cubicBezTo>
                  <a:cubicBezTo>
                    <a:pt x="2621" y="15"/>
                    <a:pt x="2396" y="1"/>
                    <a:pt x="217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8745115" y="343142"/>
              <a:ext cx="86864" cy="65990"/>
            </a:xfrm>
            <a:custGeom>
              <a:avLst/>
              <a:gdLst/>
              <a:ahLst/>
              <a:cxnLst/>
              <a:rect l="l" t="t" r="r" b="b"/>
              <a:pathLst>
                <a:path w="2888" h="2194" extrusionOk="0">
                  <a:moveTo>
                    <a:pt x="1038" y="0"/>
                  </a:moveTo>
                  <a:cubicBezTo>
                    <a:pt x="622" y="0"/>
                    <a:pt x="252" y="282"/>
                    <a:pt x="152" y="708"/>
                  </a:cubicBezTo>
                  <a:cubicBezTo>
                    <a:pt x="0" y="1194"/>
                    <a:pt x="304" y="1711"/>
                    <a:pt x="790" y="1863"/>
                  </a:cubicBezTo>
                  <a:cubicBezTo>
                    <a:pt x="1064" y="1954"/>
                    <a:pt x="1307" y="2076"/>
                    <a:pt x="1581" y="2167"/>
                  </a:cubicBezTo>
                  <a:cubicBezTo>
                    <a:pt x="1658" y="2185"/>
                    <a:pt x="1735" y="2194"/>
                    <a:pt x="1811" y="2194"/>
                  </a:cubicBezTo>
                  <a:cubicBezTo>
                    <a:pt x="2243" y="2194"/>
                    <a:pt x="2637" y="1912"/>
                    <a:pt x="2766" y="1498"/>
                  </a:cubicBezTo>
                  <a:cubicBezTo>
                    <a:pt x="2888" y="981"/>
                    <a:pt x="2584" y="465"/>
                    <a:pt x="2097" y="343"/>
                  </a:cubicBezTo>
                  <a:cubicBezTo>
                    <a:pt x="1824" y="252"/>
                    <a:pt x="1581" y="130"/>
                    <a:pt x="1307" y="39"/>
                  </a:cubicBezTo>
                  <a:cubicBezTo>
                    <a:pt x="1217" y="13"/>
                    <a:pt x="1126" y="0"/>
                    <a:pt x="103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605228" y="-50625"/>
              <a:ext cx="56726" cy="45507"/>
            </a:xfrm>
            <a:custGeom>
              <a:avLst/>
              <a:gdLst/>
              <a:ahLst/>
              <a:cxnLst/>
              <a:rect l="l" t="t" r="r" b="b"/>
              <a:pathLst>
                <a:path w="188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2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999565" y="467811"/>
              <a:ext cx="117693" cy="72487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1" y="969"/>
                    <a:pt x="701" y="1669"/>
                  </a:cubicBezTo>
                  <a:cubicBezTo>
                    <a:pt x="1157" y="2034"/>
                    <a:pt x="1704" y="2277"/>
                    <a:pt x="2281" y="2368"/>
                  </a:cubicBezTo>
                  <a:cubicBezTo>
                    <a:pt x="2385" y="2396"/>
                    <a:pt x="2484" y="2409"/>
                    <a:pt x="2576" y="2409"/>
                  </a:cubicBezTo>
                  <a:cubicBezTo>
                    <a:pt x="3597" y="2409"/>
                    <a:pt x="3912" y="851"/>
                    <a:pt x="2798" y="545"/>
                  </a:cubicBezTo>
                  <a:cubicBezTo>
                    <a:pt x="2616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7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922478" y="202472"/>
              <a:ext cx="127138" cy="1415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70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6" y="4506"/>
                    <a:pt x="2038" y="4048"/>
                  </a:cubicBezTo>
                  <a:cubicBezTo>
                    <a:pt x="2099" y="3804"/>
                    <a:pt x="2221" y="3561"/>
                    <a:pt x="2373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4" y="339"/>
                    <a:pt x="3923" y="278"/>
                  </a:cubicBezTo>
                  <a:cubicBezTo>
                    <a:pt x="3892" y="248"/>
                    <a:pt x="3832" y="218"/>
                    <a:pt x="3801" y="187"/>
                  </a:cubicBezTo>
                  <a:cubicBezTo>
                    <a:pt x="3680" y="96"/>
                    <a:pt x="3558" y="66"/>
                    <a:pt x="3437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9034905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0" y="1863"/>
                  </a:cubicBezTo>
                  <a:cubicBezTo>
                    <a:pt x="1611" y="2198"/>
                    <a:pt x="2492" y="2411"/>
                    <a:pt x="3404" y="2471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7779706" y="202472"/>
              <a:ext cx="126777" cy="1415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8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1" y="4245"/>
                    <a:pt x="583" y="4706"/>
                    <a:pt x="1151" y="4706"/>
                  </a:cubicBezTo>
                  <a:cubicBezTo>
                    <a:pt x="1526" y="4706"/>
                    <a:pt x="1893" y="4506"/>
                    <a:pt x="2026" y="4048"/>
                  </a:cubicBezTo>
                  <a:cubicBezTo>
                    <a:pt x="2087" y="3804"/>
                    <a:pt x="2208" y="3561"/>
                    <a:pt x="2360" y="3348"/>
                  </a:cubicBezTo>
                  <a:cubicBezTo>
                    <a:pt x="2786" y="2710"/>
                    <a:pt x="3455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4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50" y="218"/>
                    <a:pt x="3789" y="157"/>
                  </a:cubicBezTo>
                  <a:cubicBezTo>
                    <a:pt x="3698" y="96"/>
                    <a:pt x="3576" y="66"/>
                    <a:pt x="3455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7871140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7629773" y="79187"/>
              <a:ext cx="111557" cy="109572"/>
            </a:xfrm>
            <a:custGeom>
              <a:avLst/>
              <a:gdLst/>
              <a:ahLst/>
              <a:cxnLst/>
              <a:rect l="l" t="t" r="r" b="b"/>
              <a:pathLst>
                <a:path w="3709" h="3643" extrusionOk="0">
                  <a:moveTo>
                    <a:pt x="2432" y="1"/>
                  </a:moveTo>
                  <a:cubicBezTo>
                    <a:pt x="1641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7" y="3192"/>
                  </a:cubicBezTo>
                  <a:cubicBezTo>
                    <a:pt x="732" y="3480"/>
                    <a:pt x="1042" y="3642"/>
                    <a:pt x="1365" y="3642"/>
                  </a:cubicBezTo>
                  <a:cubicBezTo>
                    <a:pt x="1519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59"/>
                    <a:pt x="2067" y="1976"/>
                    <a:pt x="2128" y="1885"/>
                  </a:cubicBezTo>
                  <a:cubicBezTo>
                    <a:pt x="2151" y="1870"/>
                    <a:pt x="2177" y="1864"/>
                    <a:pt x="2205" y="1864"/>
                  </a:cubicBezTo>
                  <a:cubicBezTo>
                    <a:pt x="2289" y="1864"/>
                    <a:pt x="2386" y="1915"/>
                    <a:pt x="2432" y="1915"/>
                  </a:cubicBezTo>
                  <a:cubicBezTo>
                    <a:pt x="3708" y="1915"/>
                    <a:pt x="3708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211219" y="70946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1"/>
                  </a:moveTo>
                  <a:cubicBezTo>
                    <a:pt x="1612" y="1"/>
                    <a:pt x="852" y="366"/>
                    <a:pt x="396" y="1034"/>
                  </a:cubicBezTo>
                  <a:cubicBezTo>
                    <a:pt x="1" y="1703"/>
                    <a:pt x="31" y="2554"/>
                    <a:pt x="518" y="3192"/>
                  </a:cubicBezTo>
                  <a:cubicBezTo>
                    <a:pt x="703" y="3480"/>
                    <a:pt x="1026" y="3643"/>
                    <a:pt x="1358" y="3643"/>
                  </a:cubicBezTo>
                  <a:cubicBezTo>
                    <a:pt x="1517" y="3643"/>
                    <a:pt x="1677" y="3606"/>
                    <a:pt x="1825" y="3527"/>
                  </a:cubicBezTo>
                  <a:cubicBezTo>
                    <a:pt x="2280" y="3253"/>
                    <a:pt x="2432" y="2676"/>
                    <a:pt x="2159" y="2220"/>
                  </a:cubicBezTo>
                  <a:cubicBezTo>
                    <a:pt x="2129" y="2159"/>
                    <a:pt x="2037" y="1977"/>
                    <a:pt x="2129" y="1916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6"/>
                    <a:pt x="2432" y="1916"/>
                  </a:cubicBezTo>
                  <a:cubicBezTo>
                    <a:pt x="3679" y="1916"/>
                    <a:pt x="367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8786260" y="74615"/>
              <a:ext cx="111557" cy="110174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1" y="1703"/>
                    <a:pt x="61" y="2554"/>
                    <a:pt x="548" y="3192"/>
                  </a:cubicBezTo>
                  <a:cubicBezTo>
                    <a:pt x="709" y="3494"/>
                    <a:pt x="1016" y="3663"/>
                    <a:pt x="1338" y="3663"/>
                  </a:cubicBezTo>
                  <a:cubicBezTo>
                    <a:pt x="1502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3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9373180" y="74615"/>
              <a:ext cx="111557" cy="110174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8" y="3192"/>
                  </a:cubicBezTo>
                  <a:cubicBezTo>
                    <a:pt x="729" y="3494"/>
                    <a:pt x="1030" y="3663"/>
                    <a:pt x="1345" y="3663"/>
                  </a:cubicBezTo>
                  <a:cubicBezTo>
                    <a:pt x="1506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6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8798140" y="642347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2" y="0"/>
                    <a:pt x="852" y="365"/>
                    <a:pt x="396" y="1034"/>
                  </a:cubicBezTo>
                  <a:cubicBezTo>
                    <a:pt x="1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8" y="3642"/>
                  </a:cubicBezTo>
                  <a:cubicBezTo>
                    <a:pt x="1516" y="3642"/>
                    <a:pt x="1677" y="3605"/>
                    <a:pt x="1825" y="3526"/>
                  </a:cubicBezTo>
                  <a:cubicBezTo>
                    <a:pt x="2280" y="3253"/>
                    <a:pt x="2432" y="2675"/>
                    <a:pt x="2159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5"/>
                    <a:pt x="2432" y="1915"/>
                  </a:cubicBezTo>
                  <a:cubicBezTo>
                    <a:pt x="3679" y="1915"/>
                    <a:pt x="3679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9346653" y="642347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1" y="0"/>
                    <a:pt x="851" y="365"/>
                    <a:pt x="395" y="1034"/>
                  </a:cubicBezTo>
                  <a:cubicBezTo>
                    <a:pt x="0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7" y="3642"/>
                  </a:cubicBezTo>
                  <a:cubicBezTo>
                    <a:pt x="1516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58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8" y="1885"/>
                    <a:pt x="2192" y="1875"/>
                    <a:pt x="2227" y="1875"/>
                  </a:cubicBezTo>
                  <a:cubicBezTo>
                    <a:pt x="2297" y="1875"/>
                    <a:pt x="2371" y="1915"/>
                    <a:pt x="2432" y="1915"/>
                  </a:cubicBezTo>
                  <a:cubicBezTo>
                    <a:pt x="3678" y="1915"/>
                    <a:pt x="3678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7763254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7892163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8205716" y="-50625"/>
              <a:ext cx="49417" cy="14437"/>
            </a:xfrm>
            <a:custGeom>
              <a:avLst/>
              <a:gdLst/>
              <a:ahLst/>
              <a:cxnLst/>
              <a:rect l="l" t="t" r="r" b="b"/>
              <a:pathLst>
                <a:path w="1643" h="480" extrusionOk="0">
                  <a:moveTo>
                    <a:pt x="1" y="0"/>
                  </a:moveTo>
                  <a:cubicBezTo>
                    <a:pt x="177" y="302"/>
                    <a:pt x="499" y="480"/>
                    <a:pt x="847" y="480"/>
                  </a:cubicBezTo>
                  <a:cubicBezTo>
                    <a:pt x="919" y="480"/>
                    <a:pt x="992" y="472"/>
                    <a:pt x="1065" y="456"/>
                  </a:cubicBezTo>
                  <a:cubicBezTo>
                    <a:pt x="1308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7320762" y="80751"/>
              <a:ext cx="139018" cy="74352"/>
            </a:xfrm>
            <a:custGeom>
              <a:avLst/>
              <a:gdLst/>
              <a:ahLst/>
              <a:cxnLst/>
              <a:rect l="l" t="t" r="r" b="b"/>
              <a:pathLst>
                <a:path w="4622" h="2472" extrusionOk="0">
                  <a:moveTo>
                    <a:pt x="1037" y="0"/>
                  </a:moveTo>
                  <a:cubicBezTo>
                    <a:pt x="621" y="0"/>
                    <a:pt x="248" y="277"/>
                    <a:pt x="123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5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7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7414933" y="228970"/>
              <a:ext cx="98775" cy="76968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6" y="2"/>
                    <a:pt x="2311" y="5"/>
                  </a:cubicBezTo>
                  <a:cubicBezTo>
                    <a:pt x="2128" y="5"/>
                    <a:pt x="1946" y="36"/>
                    <a:pt x="1764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9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12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5" y="856"/>
                    <a:pt x="1" y="1525"/>
                    <a:pt x="305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9" y="2407"/>
                    <a:pt x="669" y="2437"/>
                  </a:cubicBezTo>
                  <a:cubicBezTo>
                    <a:pt x="821" y="2528"/>
                    <a:pt x="1004" y="2559"/>
                    <a:pt x="1186" y="2559"/>
                  </a:cubicBezTo>
                  <a:cubicBezTo>
                    <a:pt x="1277" y="2559"/>
                    <a:pt x="1338" y="2528"/>
                    <a:pt x="1399" y="2528"/>
                  </a:cubicBezTo>
                  <a:cubicBezTo>
                    <a:pt x="2007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3" y="765"/>
                  </a:cubicBezTo>
                  <a:cubicBezTo>
                    <a:pt x="3223" y="644"/>
                    <a:pt x="3162" y="522"/>
                    <a:pt x="3101" y="431"/>
                  </a:cubicBezTo>
                  <a:cubicBezTo>
                    <a:pt x="3071" y="370"/>
                    <a:pt x="3010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7986304" y="228970"/>
              <a:ext cx="98775" cy="76968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5" y="2"/>
                    <a:pt x="2310" y="5"/>
                  </a:cubicBezTo>
                  <a:cubicBezTo>
                    <a:pt x="2128" y="5"/>
                    <a:pt x="1946" y="36"/>
                    <a:pt x="1763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8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09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4" y="856"/>
                    <a:pt x="0" y="1525"/>
                    <a:pt x="304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8" y="2407"/>
                    <a:pt x="669" y="2437"/>
                  </a:cubicBezTo>
                  <a:cubicBezTo>
                    <a:pt x="821" y="2528"/>
                    <a:pt x="1003" y="2559"/>
                    <a:pt x="1186" y="2559"/>
                  </a:cubicBezTo>
                  <a:cubicBezTo>
                    <a:pt x="1277" y="2559"/>
                    <a:pt x="1338" y="2528"/>
                    <a:pt x="1398" y="2528"/>
                  </a:cubicBezTo>
                  <a:cubicBezTo>
                    <a:pt x="2006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2" y="765"/>
                  </a:cubicBezTo>
                  <a:cubicBezTo>
                    <a:pt x="3222" y="644"/>
                    <a:pt x="3161" y="522"/>
                    <a:pt x="3101" y="431"/>
                  </a:cubicBezTo>
                  <a:cubicBezTo>
                    <a:pt x="3070" y="370"/>
                    <a:pt x="3009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462486" y="-50625"/>
              <a:ext cx="56696" cy="45507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2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7299739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4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7191883" y="1528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398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7522820" y="102948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5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463534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1" y="1863"/>
                  </a:cubicBezTo>
                  <a:cubicBezTo>
                    <a:pt x="1611" y="2198"/>
                    <a:pt x="2493" y="2411"/>
                    <a:pt x="3405" y="2471"/>
                  </a:cubicBezTo>
                  <a:cubicBezTo>
                    <a:pt x="3414" y="2472"/>
                    <a:pt x="3424" y="2472"/>
                    <a:pt x="3434" y="2472"/>
                  </a:cubicBezTo>
                  <a:cubicBezTo>
                    <a:pt x="4620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351077" y="202472"/>
              <a:ext cx="126777" cy="1415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7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0" y="4245"/>
                    <a:pt x="583" y="4706"/>
                    <a:pt x="1151" y="4706"/>
                  </a:cubicBezTo>
                  <a:cubicBezTo>
                    <a:pt x="1525" y="4706"/>
                    <a:pt x="1893" y="4506"/>
                    <a:pt x="2026" y="4048"/>
                  </a:cubicBezTo>
                  <a:cubicBezTo>
                    <a:pt x="2086" y="3804"/>
                    <a:pt x="2208" y="3561"/>
                    <a:pt x="2360" y="3348"/>
                  </a:cubicBezTo>
                  <a:cubicBezTo>
                    <a:pt x="2786" y="2710"/>
                    <a:pt x="3454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3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49" y="218"/>
                    <a:pt x="3789" y="157"/>
                  </a:cubicBezTo>
                  <a:cubicBezTo>
                    <a:pt x="3697" y="96"/>
                    <a:pt x="3576" y="66"/>
                    <a:pt x="3454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8334625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2" y="698"/>
                  </a:cubicBezTo>
                  <a:cubicBezTo>
                    <a:pt x="0" y="1215"/>
                    <a:pt x="304" y="1731"/>
                    <a:pt x="791" y="1853"/>
                  </a:cubicBezTo>
                  <a:cubicBezTo>
                    <a:pt x="1399" y="2096"/>
                    <a:pt x="2067" y="2187"/>
                    <a:pt x="2706" y="2187"/>
                  </a:cubicBezTo>
                  <a:cubicBezTo>
                    <a:pt x="3982" y="2187"/>
                    <a:pt x="3982" y="303"/>
                    <a:pt x="2706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8557706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9" y="0"/>
                    <a:pt x="1946" y="61"/>
                    <a:pt x="1794" y="152"/>
                  </a:cubicBezTo>
                  <a:cubicBezTo>
                    <a:pt x="1734" y="183"/>
                    <a:pt x="1673" y="213"/>
                    <a:pt x="1642" y="274"/>
                  </a:cubicBezTo>
                  <a:cubicBezTo>
                    <a:pt x="1582" y="335"/>
                    <a:pt x="1490" y="396"/>
                    <a:pt x="1430" y="456"/>
                  </a:cubicBezTo>
                  <a:cubicBezTo>
                    <a:pt x="1399" y="456"/>
                    <a:pt x="1369" y="487"/>
                    <a:pt x="1338" y="517"/>
                  </a:cubicBezTo>
                  <a:cubicBezTo>
                    <a:pt x="1278" y="547"/>
                    <a:pt x="1186" y="608"/>
                    <a:pt x="1126" y="639"/>
                  </a:cubicBezTo>
                  <a:cubicBezTo>
                    <a:pt x="1034" y="669"/>
                    <a:pt x="974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7" y="2250"/>
                    <a:pt x="518" y="2341"/>
                  </a:cubicBezTo>
                  <a:cubicBezTo>
                    <a:pt x="578" y="2371"/>
                    <a:pt x="609" y="2402"/>
                    <a:pt x="670" y="2432"/>
                  </a:cubicBezTo>
                  <a:cubicBezTo>
                    <a:pt x="822" y="2523"/>
                    <a:pt x="1004" y="2554"/>
                    <a:pt x="1217" y="2554"/>
                  </a:cubicBezTo>
                  <a:cubicBezTo>
                    <a:pt x="1278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80" y="1611"/>
                  </a:cubicBezTo>
                  <a:cubicBezTo>
                    <a:pt x="3193" y="1399"/>
                    <a:pt x="3284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80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202136" y="219586"/>
              <a:ext cx="114776" cy="60967"/>
            </a:xfrm>
            <a:custGeom>
              <a:avLst/>
              <a:gdLst/>
              <a:ahLst/>
              <a:cxnLst/>
              <a:rect l="l" t="t" r="r" b="b"/>
              <a:pathLst>
                <a:path w="3816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7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9" y="1930"/>
                    <a:pt x="2897" y="1930"/>
                  </a:cubicBezTo>
                  <a:cubicBezTo>
                    <a:pt x="3419" y="1930"/>
                    <a:pt x="3816" y="1485"/>
                    <a:pt x="3757" y="956"/>
                  </a:cubicBezTo>
                  <a:cubicBezTo>
                    <a:pt x="3786" y="456"/>
                    <a:pt x="3390" y="42"/>
                    <a:pt x="2897" y="42"/>
                  </a:cubicBezTo>
                  <a:cubicBezTo>
                    <a:pt x="2880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8094191" y="102948"/>
              <a:ext cx="86894" cy="127108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5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1" y="2068"/>
                    <a:pt x="244" y="3223"/>
                    <a:pt x="1186" y="3952"/>
                  </a:cubicBezTo>
                  <a:cubicBezTo>
                    <a:pt x="1369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4" y="3952"/>
                  </a:cubicBezTo>
                  <a:cubicBezTo>
                    <a:pt x="2888" y="3587"/>
                    <a:pt x="2888" y="2980"/>
                    <a:pt x="2524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7634345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033857" y="-50625"/>
              <a:ext cx="57628" cy="45507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9" y="1513"/>
                    <a:pt x="958" y="1513"/>
                  </a:cubicBezTo>
                  <a:cubicBezTo>
                    <a:pt x="1437" y="1513"/>
                    <a:pt x="1915" y="1201"/>
                    <a:pt x="1915" y="578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7631637" y="219586"/>
              <a:ext cx="113903" cy="60967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8442511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6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9306741" y="914513"/>
              <a:ext cx="96639" cy="66411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1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9431440" y="380798"/>
              <a:ext cx="84969" cy="117272"/>
            </a:xfrm>
            <a:custGeom>
              <a:avLst/>
              <a:gdLst/>
              <a:ahLst/>
              <a:cxnLst/>
              <a:rect l="l" t="t" r="r" b="b"/>
              <a:pathLst>
                <a:path w="2825" h="3899" extrusionOk="0">
                  <a:moveTo>
                    <a:pt x="1659" y="0"/>
                  </a:moveTo>
                  <a:cubicBezTo>
                    <a:pt x="1283" y="0"/>
                    <a:pt x="912" y="203"/>
                    <a:pt x="780" y="672"/>
                  </a:cubicBezTo>
                  <a:cubicBezTo>
                    <a:pt x="598" y="1371"/>
                    <a:pt x="415" y="2040"/>
                    <a:pt x="202" y="2739"/>
                  </a:cubicBezTo>
                  <a:cubicBezTo>
                    <a:pt x="1" y="3434"/>
                    <a:pt x="583" y="3899"/>
                    <a:pt x="1150" y="3899"/>
                  </a:cubicBezTo>
                  <a:cubicBezTo>
                    <a:pt x="1525" y="3899"/>
                    <a:pt x="1893" y="3696"/>
                    <a:pt x="2026" y="3225"/>
                  </a:cubicBezTo>
                  <a:cubicBezTo>
                    <a:pt x="2239" y="2556"/>
                    <a:pt x="2421" y="1857"/>
                    <a:pt x="2604" y="1188"/>
                  </a:cubicBezTo>
                  <a:cubicBezTo>
                    <a:pt x="2824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9236963" y="674349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0"/>
                  </a:moveTo>
                  <a:cubicBezTo>
                    <a:pt x="547" y="0"/>
                    <a:pt x="122" y="426"/>
                    <a:pt x="122" y="942"/>
                  </a:cubicBezTo>
                  <a:cubicBezTo>
                    <a:pt x="0" y="2067"/>
                    <a:pt x="274" y="3222"/>
                    <a:pt x="1186" y="3951"/>
                  </a:cubicBezTo>
                  <a:cubicBezTo>
                    <a:pt x="1368" y="4134"/>
                    <a:pt x="1603" y="4225"/>
                    <a:pt x="1843" y="4225"/>
                  </a:cubicBezTo>
                  <a:cubicBezTo>
                    <a:pt x="2082" y="4225"/>
                    <a:pt x="2325" y="4134"/>
                    <a:pt x="2523" y="3951"/>
                  </a:cubicBezTo>
                  <a:cubicBezTo>
                    <a:pt x="2888" y="3587"/>
                    <a:pt x="2888" y="2979"/>
                    <a:pt x="2523" y="2614"/>
                  </a:cubicBezTo>
                  <a:cubicBezTo>
                    <a:pt x="1945" y="2158"/>
                    <a:pt x="1945" y="1611"/>
                    <a:pt x="2006" y="942"/>
                  </a:cubicBezTo>
                  <a:cubicBezTo>
                    <a:pt x="2006" y="426"/>
                    <a:pt x="1581" y="0"/>
                    <a:pt x="106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9236963" y="102948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6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9477397" y="572899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2"/>
                    <a:pt x="791" y="1853"/>
                  </a:cubicBezTo>
                  <a:cubicBezTo>
                    <a:pt x="1399" y="2096"/>
                    <a:pt x="2068" y="2188"/>
                    <a:pt x="2706" y="2188"/>
                  </a:cubicBezTo>
                  <a:cubicBezTo>
                    <a:pt x="3983" y="2188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30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9348488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9700447" y="800491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1"/>
                  </a:moveTo>
                  <a:cubicBezTo>
                    <a:pt x="2128" y="1"/>
                    <a:pt x="1946" y="61"/>
                    <a:pt x="1763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5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09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4" y="852"/>
                    <a:pt x="0" y="1520"/>
                    <a:pt x="304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7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47" y="2554"/>
                    <a:pt x="1307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2" y="761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748000" y="465435"/>
              <a:ext cx="56726" cy="100820"/>
            </a:xfrm>
            <a:custGeom>
              <a:avLst/>
              <a:gdLst/>
              <a:ahLst/>
              <a:cxnLst/>
              <a:rect l="l" t="t" r="r" b="b"/>
              <a:pathLst>
                <a:path w="1886" h="3352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3040"/>
                    <a:pt x="472" y="3352"/>
                    <a:pt x="943" y="3352"/>
                  </a:cubicBezTo>
                  <a:cubicBezTo>
                    <a:pt x="1414" y="3352"/>
                    <a:pt x="1886" y="3040"/>
                    <a:pt x="1886" y="2417"/>
                  </a:cubicBezTo>
                  <a:lnTo>
                    <a:pt x="1886" y="958"/>
                  </a:lnTo>
                  <a:cubicBezTo>
                    <a:pt x="1886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93849" y="773843"/>
              <a:ext cx="127138" cy="141966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69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0" y="4247"/>
                    <a:pt x="593" y="4719"/>
                    <a:pt x="1165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0" y="3561"/>
                    <a:pt x="2372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3" y="339"/>
                    <a:pt x="3923" y="279"/>
                  </a:cubicBezTo>
                  <a:cubicBezTo>
                    <a:pt x="3892" y="248"/>
                    <a:pt x="3831" y="218"/>
                    <a:pt x="3801" y="188"/>
                  </a:cubicBezTo>
                  <a:cubicBezTo>
                    <a:pt x="3679" y="96"/>
                    <a:pt x="3558" y="66"/>
                    <a:pt x="3436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748000" y="-50625"/>
              <a:ext cx="57628" cy="45507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31" y="578"/>
                  </a:lnTo>
                  <a:cubicBezTo>
                    <a:pt x="16" y="1201"/>
                    <a:pt x="487" y="1513"/>
                    <a:pt x="962" y="1513"/>
                  </a:cubicBezTo>
                  <a:cubicBezTo>
                    <a:pt x="1437" y="1513"/>
                    <a:pt x="1916" y="1201"/>
                    <a:pt x="1916" y="578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9607208" y="900467"/>
              <a:ext cx="139890" cy="70111"/>
            </a:xfrm>
            <a:custGeom>
              <a:avLst/>
              <a:gdLst/>
              <a:ahLst/>
              <a:cxnLst/>
              <a:rect l="l" t="t" r="r" b="b"/>
              <a:pathLst>
                <a:path w="4651" h="2331" extrusionOk="0">
                  <a:moveTo>
                    <a:pt x="1229" y="0"/>
                  </a:moveTo>
                  <a:cubicBezTo>
                    <a:pt x="447" y="0"/>
                    <a:pt x="1" y="563"/>
                    <a:pt x="456" y="1266"/>
                  </a:cubicBezTo>
                  <a:cubicBezTo>
                    <a:pt x="1125" y="2300"/>
                    <a:pt x="2280" y="2330"/>
                    <a:pt x="3404" y="2330"/>
                  </a:cubicBezTo>
                  <a:cubicBezTo>
                    <a:pt x="4650" y="2330"/>
                    <a:pt x="4650" y="415"/>
                    <a:pt x="3404" y="415"/>
                  </a:cubicBezTo>
                  <a:cubicBezTo>
                    <a:pt x="3202" y="415"/>
                    <a:pt x="2972" y="496"/>
                    <a:pt x="2769" y="496"/>
                  </a:cubicBezTo>
                  <a:cubicBezTo>
                    <a:pt x="2668" y="496"/>
                    <a:pt x="2573" y="476"/>
                    <a:pt x="2492" y="415"/>
                  </a:cubicBezTo>
                  <a:cubicBezTo>
                    <a:pt x="2036" y="124"/>
                    <a:pt x="1595" y="0"/>
                    <a:pt x="122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9700447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0"/>
                  </a:moveTo>
                  <a:cubicBezTo>
                    <a:pt x="2128" y="0"/>
                    <a:pt x="1946" y="61"/>
                    <a:pt x="1763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4" y="851"/>
                    <a:pt x="0" y="1520"/>
                    <a:pt x="304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6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2" y="760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0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9606306" y="652122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1"/>
                  </a:moveTo>
                  <a:cubicBezTo>
                    <a:pt x="620" y="1"/>
                    <a:pt x="248" y="277"/>
                    <a:pt x="122" y="678"/>
                  </a:cubicBezTo>
                  <a:cubicBezTo>
                    <a:pt x="1" y="1195"/>
                    <a:pt x="305" y="1712"/>
                    <a:pt x="791" y="1864"/>
                  </a:cubicBezTo>
                  <a:cubicBezTo>
                    <a:pt x="1612" y="2198"/>
                    <a:pt x="2493" y="2411"/>
                    <a:pt x="3405" y="2472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1"/>
                    <a:pt x="103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201145" y="343292"/>
              <a:ext cx="48485" cy="9264"/>
            </a:xfrm>
            <a:custGeom>
              <a:avLst/>
              <a:gdLst/>
              <a:ahLst/>
              <a:cxnLst/>
              <a:rect l="l" t="t" r="r" b="b"/>
              <a:pathLst>
                <a:path w="1612" h="308" extrusionOk="0">
                  <a:moveTo>
                    <a:pt x="688" y="0"/>
                  </a:moveTo>
                  <a:cubicBezTo>
                    <a:pt x="433" y="0"/>
                    <a:pt x="182" y="103"/>
                    <a:pt x="0" y="308"/>
                  </a:cubicBezTo>
                  <a:cubicBezTo>
                    <a:pt x="547" y="277"/>
                    <a:pt x="1064" y="277"/>
                    <a:pt x="1611" y="277"/>
                  </a:cubicBezTo>
                  <a:cubicBezTo>
                    <a:pt x="1398" y="186"/>
                    <a:pt x="1155" y="95"/>
                    <a:pt x="942" y="34"/>
                  </a:cubicBezTo>
                  <a:cubicBezTo>
                    <a:pt x="859" y="11"/>
                    <a:pt x="773" y="0"/>
                    <a:pt x="68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8711279" y="674349"/>
              <a:ext cx="38439" cy="43913"/>
            </a:xfrm>
            <a:custGeom>
              <a:avLst/>
              <a:gdLst/>
              <a:ahLst/>
              <a:cxnLst/>
              <a:rect l="l" t="t" r="r" b="b"/>
              <a:pathLst>
                <a:path w="1278" h="1460" extrusionOk="0">
                  <a:moveTo>
                    <a:pt x="973" y="0"/>
                  </a:moveTo>
                  <a:cubicBezTo>
                    <a:pt x="457" y="0"/>
                    <a:pt x="31" y="426"/>
                    <a:pt x="31" y="942"/>
                  </a:cubicBezTo>
                  <a:cubicBezTo>
                    <a:pt x="1" y="1125"/>
                    <a:pt x="1" y="1277"/>
                    <a:pt x="31" y="1459"/>
                  </a:cubicBezTo>
                  <a:cubicBezTo>
                    <a:pt x="213" y="1307"/>
                    <a:pt x="852" y="547"/>
                    <a:pt x="1277" y="61"/>
                  </a:cubicBezTo>
                  <a:cubicBezTo>
                    <a:pt x="1186" y="30"/>
                    <a:pt x="1095" y="0"/>
                    <a:pt x="9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8605228" y="465435"/>
              <a:ext cx="56726" cy="101060"/>
            </a:xfrm>
            <a:custGeom>
              <a:avLst/>
              <a:gdLst/>
              <a:ahLst/>
              <a:cxnLst/>
              <a:rect l="l" t="t" r="r" b="b"/>
              <a:pathLst>
                <a:path w="1886" h="3360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2934"/>
                    <a:pt x="426" y="3359"/>
                    <a:pt x="943" y="3359"/>
                  </a:cubicBezTo>
                  <a:cubicBezTo>
                    <a:pt x="1064" y="3359"/>
                    <a:pt x="1186" y="3329"/>
                    <a:pt x="1308" y="3268"/>
                  </a:cubicBezTo>
                  <a:cubicBezTo>
                    <a:pt x="1490" y="3055"/>
                    <a:pt x="1703" y="2812"/>
                    <a:pt x="1855" y="2539"/>
                  </a:cubicBezTo>
                  <a:cubicBezTo>
                    <a:pt x="1885" y="2508"/>
                    <a:pt x="1885" y="2447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7611487" y="343142"/>
              <a:ext cx="75013" cy="32273"/>
            </a:xfrm>
            <a:custGeom>
              <a:avLst/>
              <a:gdLst/>
              <a:ahLst/>
              <a:cxnLst/>
              <a:rect l="l" t="t" r="r" b="b"/>
              <a:pathLst>
                <a:path w="2494" h="1073" extrusionOk="0">
                  <a:moveTo>
                    <a:pt x="948" y="0"/>
                  </a:moveTo>
                  <a:cubicBezTo>
                    <a:pt x="531" y="0"/>
                    <a:pt x="162" y="282"/>
                    <a:pt x="62" y="708"/>
                  </a:cubicBezTo>
                  <a:cubicBezTo>
                    <a:pt x="1" y="830"/>
                    <a:pt x="1" y="951"/>
                    <a:pt x="31" y="1073"/>
                  </a:cubicBezTo>
                  <a:cubicBezTo>
                    <a:pt x="852" y="1012"/>
                    <a:pt x="1673" y="890"/>
                    <a:pt x="2493" y="708"/>
                  </a:cubicBezTo>
                  <a:cubicBezTo>
                    <a:pt x="2372" y="526"/>
                    <a:pt x="2189" y="404"/>
                    <a:pt x="2007" y="343"/>
                  </a:cubicBezTo>
                  <a:cubicBezTo>
                    <a:pt x="1733" y="252"/>
                    <a:pt x="1490" y="130"/>
                    <a:pt x="1217" y="39"/>
                  </a:cubicBezTo>
                  <a:cubicBezTo>
                    <a:pt x="1126" y="13"/>
                    <a:pt x="1036" y="0"/>
                    <a:pt x="94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7898539" y="332254"/>
              <a:ext cx="136371" cy="44094"/>
            </a:xfrm>
            <a:custGeom>
              <a:avLst/>
              <a:gdLst/>
              <a:ahLst/>
              <a:cxnLst/>
              <a:rect l="l" t="t" r="r" b="b"/>
              <a:pathLst>
                <a:path w="4534" h="1466" extrusionOk="0">
                  <a:moveTo>
                    <a:pt x="1041" y="0"/>
                  </a:moveTo>
                  <a:cubicBezTo>
                    <a:pt x="289" y="0"/>
                    <a:pt x="1" y="371"/>
                    <a:pt x="460" y="1070"/>
                  </a:cubicBezTo>
                  <a:cubicBezTo>
                    <a:pt x="1767" y="1222"/>
                    <a:pt x="3074" y="1374"/>
                    <a:pt x="4381" y="1465"/>
                  </a:cubicBezTo>
                  <a:cubicBezTo>
                    <a:pt x="4533" y="888"/>
                    <a:pt x="4077" y="310"/>
                    <a:pt x="3469" y="310"/>
                  </a:cubicBezTo>
                  <a:cubicBezTo>
                    <a:pt x="3317" y="340"/>
                    <a:pt x="3165" y="356"/>
                    <a:pt x="3013" y="356"/>
                  </a:cubicBezTo>
                  <a:cubicBezTo>
                    <a:pt x="2861" y="356"/>
                    <a:pt x="2709" y="340"/>
                    <a:pt x="2557" y="310"/>
                  </a:cubicBezTo>
                  <a:cubicBezTo>
                    <a:pt x="1952" y="101"/>
                    <a:pt x="1433" y="0"/>
                    <a:pt x="10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9247941" y="989916"/>
              <a:ext cx="47553" cy="15400"/>
            </a:xfrm>
            <a:custGeom>
              <a:avLst/>
              <a:gdLst/>
              <a:ahLst/>
              <a:cxnLst/>
              <a:rect l="l" t="t" r="r" b="b"/>
              <a:pathLst>
                <a:path w="1581" h="512" extrusionOk="0">
                  <a:moveTo>
                    <a:pt x="871" y="0"/>
                  </a:moveTo>
                  <a:cubicBezTo>
                    <a:pt x="540" y="0"/>
                    <a:pt x="216" y="163"/>
                    <a:pt x="31" y="450"/>
                  </a:cubicBezTo>
                  <a:lnTo>
                    <a:pt x="0" y="511"/>
                  </a:lnTo>
                  <a:cubicBezTo>
                    <a:pt x="517" y="481"/>
                    <a:pt x="1064" y="420"/>
                    <a:pt x="1581" y="329"/>
                  </a:cubicBezTo>
                  <a:cubicBezTo>
                    <a:pt x="1490" y="238"/>
                    <a:pt x="1429" y="177"/>
                    <a:pt x="1338" y="116"/>
                  </a:cubicBezTo>
                  <a:cubicBezTo>
                    <a:pt x="1190" y="37"/>
                    <a:pt x="1030" y="0"/>
                    <a:pt x="87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9808335" y="751135"/>
              <a:ext cx="12843" cy="43913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4"/>
                    <a:pt x="426" y="426"/>
                    <a:pt x="62" y="61"/>
                  </a:cubicBezTo>
                  <a:cubicBezTo>
                    <a:pt x="31" y="6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9808335" y="179764"/>
              <a:ext cx="12843" cy="43913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3"/>
                    <a:pt x="426" y="426"/>
                    <a:pt x="62" y="61"/>
                  </a:cubicBezTo>
                  <a:cubicBezTo>
                    <a:pt x="31" y="61"/>
                    <a:pt x="31" y="30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9431440" y="952169"/>
              <a:ext cx="69750" cy="55072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1153" y="0"/>
                  </a:moveTo>
                  <a:cubicBezTo>
                    <a:pt x="777" y="0"/>
                    <a:pt x="406" y="203"/>
                    <a:pt x="274" y="672"/>
                  </a:cubicBezTo>
                  <a:cubicBezTo>
                    <a:pt x="183" y="1006"/>
                    <a:pt x="92" y="1341"/>
                    <a:pt x="0" y="1675"/>
                  </a:cubicBezTo>
                  <a:cubicBezTo>
                    <a:pt x="0" y="1675"/>
                    <a:pt x="1632" y="1830"/>
                    <a:pt x="1883" y="1830"/>
                  </a:cubicBezTo>
                  <a:cubicBezTo>
                    <a:pt x="1904" y="1830"/>
                    <a:pt x="1915" y="1829"/>
                    <a:pt x="1915" y="1827"/>
                  </a:cubicBezTo>
                  <a:cubicBezTo>
                    <a:pt x="1976" y="1614"/>
                    <a:pt x="2037" y="1401"/>
                    <a:pt x="2098" y="1189"/>
                  </a:cubicBezTo>
                  <a:cubicBezTo>
                    <a:pt x="2318" y="472"/>
                    <a:pt x="1728" y="0"/>
                    <a:pt x="11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9045011" y="896948"/>
              <a:ext cx="131048" cy="71795"/>
            </a:xfrm>
            <a:custGeom>
              <a:avLst/>
              <a:gdLst/>
              <a:ahLst/>
              <a:cxnLst/>
              <a:rect l="l" t="t" r="r" b="b"/>
              <a:pathLst>
                <a:path w="4357" h="2387" extrusionOk="0">
                  <a:moveTo>
                    <a:pt x="1328" y="0"/>
                  </a:moveTo>
                  <a:cubicBezTo>
                    <a:pt x="660" y="0"/>
                    <a:pt x="0" y="692"/>
                    <a:pt x="467" y="1414"/>
                  </a:cubicBezTo>
                  <a:cubicBezTo>
                    <a:pt x="802" y="1930"/>
                    <a:pt x="1379" y="2295"/>
                    <a:pt x="2017" y="2386"/>
                  </a:cubicBezTo>
                  <a:cubicBezTo>
                    <a:pt x="2808" y="2113"/>
                    <a:pt x="3598" y="1809"/>
                    <a:pt x="4327" y="1475"/>
                  </a:cubicBezTo>
                  <a:cubicBezTo>
                    <a:pt x="4357" y="975"/>
                    <a:pt x="3961" y="561"/>
                    <a:pt x="3468" y="561"/>
                  </a:cubicBezTo>
                  <a:cubicBezTo>
                    <a:pt x="3450" y="561"/>
                    <a:pt x="3433" y="562"/>
                    <a:pt x="3416" y="563"/>
                  </a:cubicBezTo>
                  <a:lnTo>
                    <a:pt x="2473" y="563"/>
                  </a:lnTo>
                  <a:cubicBezTo>
                    <a:pt x="2382" y="532"/>
                    <a:pt x="2291" y="532"/>
                    <a:pt x="2200" y="502"/>
                  </a:cubicBezTo>
                  <a:cubicBezTo>
                    <a:pt x="2114" y="480"/>
                    <a:pt x="2073" y="459"/>
                    <a:pt x="2079" y="459"/>
                  </a:cubicBezTo>
                  <a:cubicBezTo>
                    <a:pt x="2081" y="459"/>
                    <a:pt x="2091" y="463"/>
                    <a:pt x="2109" y="471"/>
                  </a:cubicBezTo>
                  <a:cubicBezTo>
                    <a:pt x="2177" y="471"/>
                    <a:pt x="2109" y="420"/>
                    <a:pt x="2096" y="420"/>
                  </a:cubicBezTo>
                  <a:cubicBezTo>
                    <a:pt x="2095" y="420"/>
                    <a:pt x="2095" y="420"/>
                    <a:pt x="2095" y="420"/>
                  </a:cubicBezTo>
                  <a:lnTo>
                    <a:pt x="2095" y="420"/>
                  </a:lnTo>
                  <a:cubicBezTo>
                    <a:pt x="1894" y="124"/>
                    <a:pt x="1610" y="0"/>
                    <a:pt x="132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9810170" y="426575"/>
              <a:ext cx="11008" cy="43011"/>
            </a:xfrm>
            <a:custGeom>
              <a:avLst/>
              <a:gdLst/>
              <a:ahLst/>
              <a:cxnLst/>
              <a:rect l="l" t="t" r="r" b="b"/>
              <a:pathLst>
                <a:path w="366" h="1430" extrusionOk="0">
                  <a:moveTo>
                    <a:pt x="1" y="1"/>
                  </a:moveTo>
                  <a:lnTo>
                    <a:pt x="1" y="1429"/>
                  </a:lnTo>
                  <a:cubicBezTo>
                    <a:pt x="62" y="1338"/>
                    <a:pt x="92" y="1247"/>
                    <a:pt x="153" y="1156"/>
                  </a:cubicBezTo>
                  <a:cubicBezTo>
                    <a:pt x="366" y="761"/>
                    <a:pt x="305" y="305"/>
                    <a:pt x="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665562" y="102948"/>
              <a:ext cx="86894" cy="127108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4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0" y="2068"/>
                    <a:pt x="244" y="3223"/>
                    <a:pt x="1186" y="3952"/>
                  </a:cubicBezTo>
                  <a:cubicBezTo>
                    <a:pt x="1368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9345780" y="790987"/>
              <a:ext cx="113903" cy="60937"/>
            </a:xfrm>
            <a:custGeom>
              <a:avLst/>
              <a:gdLst/>
              <a:ahLst/>
              <a:cxnLst/>
              <a:rect l="l" t="t" r="r" b="b"/>
              <a:pathLst>
                <a:path w="3787" h="2026" extrusionOk="0">
                  <a:moveTo>
                    <a:pt x="2173" y="0"/>
                  </a:moveTo>
                  <a:cubicBezTo>
                    <a:pt x="1698" y="0"/>
                    <a:pt x="1223" y="61"/>
                    <a:pt x="748" y="165"/>
                  </a:cubicBezTo>
                  <a:cubicBezTo>
                    <a:pt x="353" y="256"/>
                    <a:pt x="110" y="590"/>
                    <a:pt x="79" y="985"/>
                  </a:cubicBezTo>
                  <a:cubicBezTo>
                    <a:pt x="1" y="1562"/>
                    <a:pt x="442" y="2025"/>
                    <a:pt x="974" y="2025"/>
                  </a:cubicBezTo>
                  <a:cubicBezTo>
                    <a:pt x="1059" y="2025"/>
                    <a:pt x="1146" y="2014"/>
                    <a:pt x="1234" y="1988"/>
                  </a:cubicBezTo>
                  <a:cubicBezTo>
                    <a:pt x="1588" y="1929"/>
                    <a:pt x="1941" y="1896"/>
                    <a:pt x="2286" y="1896"/>
                  </a:cubicBezTo>
                  <a:cubicBezTo>
                    <a:pt x="2475" y="1896"/>
                    <a:pt x="2662" y="1906"/>
                    <a:pt x="2845" y="1928"/>
                  </a:cubicBezTo>
                  <a:cubicBezTo>
                    <a:pt x="2862" y="1929"/>
                    <a:pt x="2878" y="1929"/>
                    <a:pt x="2894" y="1929"/>
                  </a:cubicBezTo>
                  <a:cubicBezTo>
                    <a:pt x="3389" y="1929"/>
                    <a:pt x="3787" y="1486"/>
                    <a:pt x="3757" y="985"/>
                  </a:cubicBezTo>
                  <a:cubicBezTo>
                    <a:pt x="3787" y="485"/>
                    <a:pt x="3389" y="42"/>
                    <a:pt x="2894" y="42"/>
                  </a:cubicBezTo>
                  <a:cubicBezTo>
                    <a:pt x="2878" y="42"/>
                    <a:pt x="2862" y="42"/>
                    <a:pt x="2845" y="43"/>
                  </a:cubicBezTo>
                  <a:cubicBezTo>
                    <a:pt x="2621" y="14"/>
                    <a:pt x="2397" y="0"/>
                    <a:pt x="21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9176629" y="-50625"/>
              <a:ext cx="56696" cy="45507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8777118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7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822834" y="790446"/>
              <a:ext cx="63103" cy="49387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2098" y="0"/>
                  </a:moveTo>
                  <a:cubicBezTo>
                    <a:pt x="1612" y="0"/>
                    <a:pt x="1125" y="31"/>
                    <a:pt x="669" y="152"/>
                  </a:cubicBezTo>
                  <a:cubicBezTo>
                    <a:pt x="274" y="243"/>
                    <a:pt x="31" y="608"/>
                    <a:pt x="1" y="973"/>
                  </a:cubicBezTo>
                  <a:cubicBezTo>
                    <a:pt x="1" y="1216"/>
                    <a:pt x="61" y="1459"/>
                    <a:pt x="183" y="1642"/>
                  </a:cubicBezTo>
                  <a:cubicBezTo>
                    <a:pt x="852" y="1125"/>
                    <a:pt x="1490" y="578"/>
                    <a:pt x="209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9477397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9129076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8" y="0"/>
                    <a:pt x="1946" y="61"/>
                    <a:pt x="1794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21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9176629" y="465435"/>
              <a:ext cx="56696" cy="100820"/>
            </a:xfrm>
            <a:custGeom>
              <a:avLst/>
              <a:gdLst/>
              <a:ahLst/>
              <a:cxnLst/>
              <a:rect l="l" t="t" r="r" b="b"/>
              <a:pathLst>
                <a:path w="1885" h="3352" extrusionOk="0">
                  <a:moveTo>
                    <a:pt x="943" y="1"/>
                  </a:moveTo>
                  <a:cubicBezTo>
                    <a:pt x="471" y="1"/>
                    <a:pt x="0" y="320"/>
                    <a:pt x="0" y="958"/>
                  </a:cubicBezTo>
                  <a:lnTo>
                    <a:pt x="0" y="2417"/>
                  </a:lnTo>
                  <a:cubicBezTo>
                    <a:pt x="0" y="3040"/>
                    <a:pt x="471" y="3352"/>
                    <a:pt x="943" y="3352"/>
                  </a:cubicBezTo>
                  <a:cubicBezTo>
                    <a:pt x="1414" y="3352"/>
                    <a:pt x="1885" y="3040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922478" y="773843"/>
              <a:ext cx="127138" cy="141966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70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7"/>
                    <a:pt x="594" y="4719"/>
                    <a:pt x="1166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1" y="3561"/>
                    <a:pt x="2373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4" y="339"/>
                    <a:pt x="3923" y="279"/>
                  </a:cubicBezTo>
                  <a:cubicBezTo>
                    <a:pt x="3892" y="248"/>
                    <a:pt x="3832" y="218"/>
                    <a:pt x="3801" y="188"/>
                  </a:cubicBezTo>
                  <a:cubicBezTo>
                    <a:pt x="3680" y="96"/>
                    <a:pt x="3558" y="66"/>
                    <a:pt x="3437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9129076" y="800491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1"/>
                  </a:moveTo>
                  <a:cubicBezTo>
                    <a:pt x="2128" y="1"/>
                    <a:pt x="1946" y="61"/>
                    <a:pt x="1794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12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5" y="852"/>
                    <a:pt x="1" y="1520"/>
                    <a:pt x="305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186" y="2554"/>
                  </a:cubicBezTo>
                  <a:cubicBezTo>
                    <a:pt x="1247" y="2554"/>
                    <a:pt x="1308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3" y="761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9034905" y="652122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1"/>
                  </a:moveTo>
                  <a:cubicBezTo>
                    <a:pt x="620" y="1"/>
                    <a:pt x="247" y="277"/>
                    <a:pt x="122" y="678"/>
                  </a:cubicBezTo>
                  <a:cubicBezTo>
                    <a:pt x="0" y="1195"/>
                    <a:pt x="304" y="1712"/>
                    <a:pt x="790" y="1864"/>
                  </a:cubicBezTo>
                  <a:cubicBezTo>
                    <a:pt x="1611" y="2198"/>
                    <a:pt x="2492" y="2411"/>
                    <a:pt x="3404" y="2472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1"/>
                    <a:pt x="103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8660569" y="417642"/>
              <a:ext cx="93721" cy="92909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791" y="906"/>
                    <a:pt x="548" y="1301"/>
                    <a:pt x="274" y="1666"/>
                  </a:cubicBezTo>
                  <a:cubicBezTo>
                    <a:pt x="1" y="2122"/>
                    <a:pt x="153" y="2699"/>
                    <a:pt x="609" y="2973"/>
                  </a:cubicBezTo>
                  <a:cubicBezTo>
                    <a:pt x="756" y="3051"/>
                    <a:pt x="917" y="3089"/>
                    <a:pt x="1075" y="3089"/>
                  </a:cubicBezTo>
                  <a:cubicBezTo>
                    <a:pt x="1407" y="3089"/>
                    <a:pt x="1731" y="2926"/>
                    <a:pt x="1916" y="2638"/>
                  </a:cubicBezTo>
                  <a:cubicBezTo>
                    <a:pt x="2189" y="2243"/>
                    <a:pt x="2432" y="1848"/>
                    <a:pt x="2675" y="1453"/>
                  </a:cubicBezTo>
                  <a:cubicBezTo>
                    <a:pt x="3116" y="698"/>
                    <a:pt x="2471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9606306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8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9607208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52" y="2223"/>
                    <a:pt x="4652" y="308"/>
                    <a:pt x="3406" y="308"/>
                  </a:cubicBezTo>
                  <a:cubicBezTo>
                    <a:pt x="3204" y="308"/>
                    <a:pt x="2987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6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9091600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8490964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9493849" y="202472"/>
              <a:ext cx="127138" cy="1415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69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5" y="4506"/>
                    <a:pt x="2038" y="4048"/>
                  </a:cubicBezTo>
                  <a:cubicBezTo>
                    <a:pt x="2099" y="3804"/>
                    <a:pt x="2220" y="3561"/>
                    <a:pt x="2372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3" y="339"/>
                    <a:pt x="3923" y="278"/>
                  </a:cubicBezTo>
                  <a:cubicBezTo>
                    <a:pt x="3892" y="248"/>
                    <a:pt x="3831" y="218"/>
                    <a:pt x="3801" y="187"/>
                  </a:cubicBezTo>
                  <a:cubicBezTo>
                    <a:pt x="3679" y="96"/>
                    <a:pt x="3558" y="66"/>
                    <a:pt x="3436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9570936" y="467811"/>
              <a:ext cx="117693" cy="72487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0" y="969"/>
                    <a:pt x="700" y="1669"/>
                  </a:cubicBezTo>
                  <a:cubicBezTo>
                    <a:pt x="1156" y="2034"/>
                    <a:pt x="1703" y="2277"/>
                    <a:pt x="2281" y="2368"/>
                  </a:cubicBezTo>
                  <a:cubicBezTo>
                    <a:pt x="2385" y="2396"/>
                    <a:pt x="2483" y="2409"/>
                    <a:pt x="2576" y="2409"/>
                  </a:cubicBezTo>
                  <a:cubicBezTo>
                    <a:pt x="3596" y="2409"/>
                    <a:pt x="3912" y="851"/>
                    <a:pt x="2798" y="545"/>
                  </a:cubicBezTo>
                  <a:cubicBezTo>
                    <a:pt x="2615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6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9340006" y="457434"/>
              <a:ext cx="91676" cy="77540"/>
            </a:xfrm>
            <a:custGeom>
              <a:avLst/>
              <a:gdLst/>
              <a:ahLst/>
              <a:cxnLst/>
              <a:rect l="l" t="t" r="r" b="b"/>
              <a:pathLst>
                <a:path w="3048" h="2578" extrusionOk="0">
                  <a:moveTo>
                    <a:pt x="1331" y="0"/>
                  </a:moveTo>
                  <a:cubicBezTo>
                    <a:pt x="398" y="0"/>
                    <a:pt x="0" y="1357"/>
                    <a:pt x="972" y="1802"/>
                  </a:cubicBezTo>
                  <a:lnTo>
                    <a:pt x="1002" y="1832"/>
                  </a:lnTo>
                  <a:cubicBezTo>
                    <a:pt x="1002" y="1832"/>
                    <a:pt x="1002" y="1893"/>
                    <a:pt x="1033" y="1893"/>
                  </a:cubicBezTo>
                  <a:cubicBezTo>
                    <a:pt x="1165" y="2372"/>
                    <a:pt x="1528" y="2578"/>
                    <a:pt x="1898" y="2578"/>
                  </a:cubicBezTo>
                  <a:cubicBezTo>
                    <a:pt x="2465" y="2578"/>
                    <a:pt x="3047" y="2094"/>
                    <a:pt x="2826" y="1376"/>
                  </a:cubicBezTo>
                  <a:lnTo>
                    <a:pt x="2857" y="1376"/>
                  </a:lnTo>
                  <a:cubicBezTo>
                    <a:pt x="2674" y="768"/>
                    <a:pt x="2188" y="251"/>
                    <a:pt x="1610" y="39"/>
                  </a:cubicBezTo>
                  <a:cubicBezTo>
                    <a:pt x="1513" y="12"/>
                    <a:pt x="1420" y="0"/>
                    <a:pt x="133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8760966" y="457404"/>
              <a:ext cx="81991" cy="77570"/>
            </a:xfrm>
            <a:custGeom>
              <a:avLst/>
              <a:gdLst/>
              <a:ahLst/>
              <a:cxnLst/>
              <a:rect l="l" t="t" r="r" b="b"/>
              <a:pathLst>
                <a:path w="2726" h="2579" extrusionOk="0">
                  <a:moveTo>
                    <a:pt x="1008" y="0"/>
                  </a:moveTo>
                  <a:cubicBezTo>
                    <a:pt x="592" y="0"/>
                    <a:pt x="222" y="282"/>
                    <a:pt x="122" y="708"/>
                  </a:cubicBezTo>
                  <a:cubicBezTo>
                    <a:pt x="0" y="1134"/>
                    <a:pt x="213" y="1620"/>
                    <a:pt x="639" y="1803"/>
                  </a:cubicBezTo>
                  <a:cubicBezTo>
                    <a:pt x="639" y="1803"/>
                    <a:pt x="669" y="1833"/>
                    <a:pt x="669" y="1833"/>
                  </a:cubicBezTo>
                  <a:lnTo>
                    <a:pt x="699" y="1894"/>
                  </a:lnTo>
                  <a:cubicBezTo>
                    <a:pt x="843" y="2373"/>
                    <a:pt x="1209" y="2579"/>
                    <a:pt x="1580" y="2579"/>
                  </a:cubicBezTo>
                  <a:cubicBezTo>
                    <a:pt x="2148" y="2579"/>
                    <a:pt x="2726" y="2095"/>
                    <a:pt x="2523" y="1377"/>
                  </a:cubicBezTo>
                  <a:cubicBezTo>
                    <a:pt x="2341" y="769"/>
                    <a:pt x="1885" y="252"/>
                    <a:pt x="1277" y="40"/>
                  </a:cubicBezTo>
                  <a:cubicBezTo>
                    <a:pt x="1187" y="13"/>
                    <a:pt x="1096" y="0"/>
                    <a:pt x="100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9231940" y="417642"/>
              <a:ext cx="93721" cy="92909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821" y="906"/>
                    <a:pt x="578" y="1301"/>
                    <a:pt x="274" y="1666"/>
                  </a:cubicBezTo>
                  <a:cubicBezTo>
                    <a:pt x="0" y="2122"/>
                    <a:pt x="152" y="2699"/>
                    <a:pt x="608" y="2973"/>
                  </a:cubicBezTo>
                  <a:cubicBezTo>
                    <a:pt x="756" y="3051"/>
                    <a:pt x="916" y="3089"/>
                    <a:pt x="1075" y="3089"/>
                  </a:cubicBezTo>
                  <a:cubicBezTo>
                    <a:pt x="1406" y="3089"/>
                    <a:pt x="1730" y="2926"/>
                    <a:pt x="1915" y="2638"/>
                  </a:cubicBezTo>
                  <a:cubicBezTo>
                    <a:pt x="2189" y="2243"/>
                    <a:pt x="2462" y="1878"/>
                    <a:pt x="2675" y="1453"/>
                  </a:cubicBezTo>
                  <a:cubicBezTo>
                    <a:pt x="3116" y="698"/>
                    <a:pt x="2470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9306741" y="343142"/>
              <a:ext cx="96639" cy="66411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0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9345780" y="219586"/>
              <a:ext cx="113903" cy="60967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9585283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2075550" y="1348100"/>
            <a:ext cx="4992900" cy="11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2075550" y="4131171"/>
            <a:ext cx="4992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ubTitle" idx="2"/>
          </p:nvPr>
        </p:nvSpPr>
        <p:spPr>
          <a:xfrm>
            <a:off x="2075550" y="2513834"/>
            <a:ext cx="49929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accen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ubTitle" idx="3"/>
          </p:nvPr>
        </p:nvSpPr>
        <p:spPr>
          <a:xfrm>
            <a:off x="7440010" y="675857"/>
            <a:ext cx="954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 rot="-5400000">
            <a:off x="109625" y="-1178975"/>
            <a:ext cx="1669500" cy="4027425"/>
            <a:chOff x="5692625" y="470675"/>
            <a:chExt cx="1669500" cy="4027425"/>
          </a:xfrm>
        </p:grpSpPr>
        <p:sp>
          <p:nvSpPr>
            <p:cNvPr id="102" name="Google Shape;102;p2"/>
            <p:cNvSpPr/>
            <p:nvPr/>
          </p:nvSpPr>
          <p:spPr>
            <a:xfrm>
              <a:off x="5692625" y="470675"/>
              <a:ext cx="1669500" cy="4027425"/>
            </a:xfrm>
            <a:custGeom>
              <a:avLst/>
              <a:gdLst/>
              <a:ahLst/>
              <a:cxnLst/>
              <a:rect l="l" t="t" r="r" b="b"/>
              <a:pathLst>
                <a:path w="66780" h="161097" extrusionOk="0">
                  <a:moveTo>
                    <a:pt x="21521" y="0"/>
                  </a:moveTo>
                  <a:lnTo>
                    <a:pt x="0" y="60913"/>
                  </a:lnTo>
                  <a:lnTo>
                    <a:pt x="66780" y="161097"/>
                  </a:lnTo>
                  <a:lnTo>
                    <a:pt x="66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"/>
          <p:cNvGrpSpPr/>
          <p:nvPr/>
        </p:nvGrpSpPr>
        <p:grpSpPr>
          <a:xfrm rot="5400000">
            <a:off x="6935561" y="2954467"/>
            <a:ext cx="1597269" cy="2972024"/>
            <a:chOff x="7133475" y="-152400"/>
            <a:chExt cx="2090119" cy="3889065"/>
          </a:xfrm>
        </p:grpSpPr>
        <p:sp>
          <p:nvSpPr>
            <p:cNvPr id="267" name="Google Shape;267;p2"/>
            <p:cNvSpPr/>
            <p:nvPr/>
          </p:nvSpPr>
          <p:spPr>
            <a:xfrm>
              <a:off x="7133475" y="-152400"/>
              <a:ext cx="2090118" cy="3889065"/>
            </a:xfrm>
            <a:custGeom>
              <a:avLst/>
              <a:gdLst/>
              <a:ahLst/>
              <a:cxnLst/>
              <a:rect l="l" t="t" r="r" b="b"/>
              <a:pathLst>
                <a:path w="49961" h="92962" extrusionOk="0">
                  <a:moveTo>
                    <a:pt x="16101" y="0"/>
                  </a:moveTo>
                  <a:lnTo>
                    <a:pt x="1" y="45571"/>
                  </a:lnTo>
                  <a:lnTo>
                    <a:pt x="49961" y="92961"/>
                  </a:lnTo>
                  <a:lnTo>
                    <a:pt x="49961" y="0"/>
                  </a:lnTo>
                  <a:close/>
                </a:path>
              </a:pathLst>
            </a:custGeom>
            <a:solidFill>
              <a:srgbClr val="FCE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1548" y="-152400"/>
              <a:ext cx="2072046" cy="3887141"/>
            </a:xfrm>
            <a:custGeom>
              <a:avLst/>
              <a:gdLst/>
              <a:ahLst/>
              <a:cxnLst/>
              <a:rect l="l" t="t" r="r" b="b"/>
              <a:pathLst>
                <a:path w="49529" h="92916" extrusionOk="0">
                  <a:moveTo>
                    <a:pt x="26834" y="1274"/>
                  </a:moveTo>
                  <a:lnTo>
                    <a:pt x="26834" y="7323"/>
                  </a:lnTo>
                  <a:lnTo>
                    <a:pt x="20785" y="7323"/>
                  </a:lnTo>
                  <a:lnTo>
                    <a:pt x="20785" y="1274"/>
                  </a:lnTo>
                  <a:close/>
                  <a:moveTo>
                    <a:pt x="34020" y="1274"/>
                  </a:moveTo>
                  <a:lnTo>
                    <a:pt x="34020" y="7323"/>
                  </a:lnTo>
                  <a:lnTo>
                    <a:pt x="27971" y="7323"/>
                  </a:lnTo>
                  <a:lnTo>
                    <a:pt x="27971" y="1274"/>
                  </a:lnTo>
                  <a:close/>
                  <a:moveTo>
                    <a:pt x="41206" y="1274"/>
                  </a:moveTo>
                  <a:lnTo>
                    <a:pt x="41206" y="7323"/>
                  </a:lnTo>
                  <a:lnTo>
                    <a:pt x="35157" y="7323"/>
                  </a:lnTo>
                  <a:lnTo>
                    <a:pt x="35157" y="1274"/>
                  </a:lnTo>
                  <a:close/>
                  <a:moveTo>
                    <a:pt x="48392" y="1274"/>
                  </a:moveTo>
                  <a:lnTo>
                    <a:pt x="48392" y="7323"/>
                  </a:lnTo>
                  <a:lnTo>
                    <a:pt x="42365" y="7323"/>
                  </a:lnTo>
                  <a:lnTo>
                    <a:pt x="42365" y="1274"/>
                  </a:lnTo>
                  <a:close/>
                  <a:moveTo>
                    <a:pt x="19648" y="8460"/>
                  </a:moveTo>
                  <a:lnTo>
                    <a:pt x="19648" y="14486"/>
                  </a:lnTo>
                  <a:lnTo>
                    <a:pt x="13599" y="14486"/>
                  </a:lnTo>
                  <a:lnTo>
                    <a:pt x="13599" y="8460"/>
                  </a:lnTo>
                  <a:close/>
                  <a:moveTo>
                    <a:pt x="26834" y="8460"/>
                  </a:moveTo>
                  <a:lnTo>
                    <a:pt x="26834" y="14486"/>
                  </a:lnTo>
                  <a:lnTo>
                    <a:pt x="20785" y="14486"/>
                  </a:lnTo>
                  <a:lnTo>
                    <a:pt x="20785" y="8460"/>
                  </a:lnTo>
                  <a:close/>
                  <a:moveTo>
                    <a:pt x="34020" y="8460"/>
                  </a:moveTo>
                  <a:lnTo>
                    <a:pt x="34020" y="14486"/>
                  </a:lnTo>
                  <a:lnTo>
                    <a:pt x="27971" y="14486"/>
                  </a:lnTo>
                  <a:lnTo>
                    <a:pt x="27971" y="8460"/>
                  </a:lnTo>
                  <a:close/>
                  <a:moveTo>
                    <a:pt x="41206" y="8460"/>
                  </a:moveTo>
                  <a:lnTo>
                    <a:pt x="41206" y="14486"/>
                  </a:lnTo>
                  <a:lnTo>
                    <a:pt x="35157" y="14486"/>
                  </a:lnTo>
                  <a:lnTo>
                    <a:pt x="35157" y="8460"/>
                  </a:lnTo>
                  <a:close/>
                  <a:moveTo>
                    <a:pt x="48392" y="8460"/>
                  </a:moveTo>
                  <a:lnTo>
                    <a:pt x="48392" y="14486"/>
                  </a:lnTo>
                  <a:lnTo>
                    <a:pt x="42365" y="14486"/>
                  </a:lnTo>
                  <a:lnTo>
                    <a:pt x="42365" y="8460"/>
                  </a:lnTo>
                  <a:close/>
                  <a:moveTo>
                    <a:pt x="19648" y="15645"/>
                  </a:moveTo>
                  <a:lnTo>
                    <a:pt x="19648" y="21671"/>
                  </a:lnTo>
                  <a:lnTo>
                    <a:pt x="13599" y="21671"/>
                  </a:lnTo>
                  <a:lnTo>
                    <a:pt x="13599" y="15645"/>
                  </a:lnTo>
                  <a:close/>
                  <a:moveTo>
                    <a:pt x="26834" y="15645"/>
                  </a:moveTo>
                  <a:lnTo>
                    <a:pt x="26834" y="21671"/>
                  </a:lnTo>
                  <a:lnTo>
                    <a:pt x="20785" y="21671"/>
                  </a:lnTo>
                  <a:lnTo>
                    <a:pt x="20785" y="15645"/>
                  </a:lnTo>
                  <a:close/>
                  <a:moveTo>
                    <a:pt x="34020" y="15645"/>
                  </a:moveTo>
                  <a:lnTo>
                    <a:pt x="34020" y="21671"/>
                  </a:lnTo>
                  <a:lnTo>
                    <a:pt x="27971" y="21671"/>
                  </a:lnTo>
                  <a:lnTo>
                    <a:pt x="27971" y="15645"/>
                  </a:lnTo>
                  <a:close/>
                  <a:moveTo>
                    <a:pt x="41206" y="15645"/>
                  </a:moveTo>
                  <a:lnTo>
                    <a:pt x="41206" y="21671"/>
                  </a:lnTo>
                  <a:lnTo>
                    <a:pt x="35157" y="21671"/>
                  </a:lnTo>
                  <a:lnTo>
                    <a:pt x="35157" y="15645"/>
                  </a:lnTo>
                  <a:close/>
                  <a:moveTo>
                    <a:pt x="48392" y="15645"/>
                  </a:moveTo>
                  <a:lnTo>
                    <a:pt x="48392" y="21671"/>
                  </a:lnTo>
                  <a:lnTo>
                    <a:pt x="42365" y="21671"/>
                  </a:lnTo>
                  <a:lnTo>
                    <a:pt x="42365" y="15645"/>
                  </a:lnTo>
                  <a:close/>
                  <a:moveTo>
                    <a:pt x="19648" y="22808"/>
                  </a:moveTo>
                  <a:lnTo>
                    <a:pt x="19648" y="28835"/>
                  </a:lnTo>
                  <a:lnTo>
                    <a:pt x="13599" y="28835"/>
                  </a:lnTo>
                  <a:lnTo>
                    <a:pt x="13599" y="22808"/>
                  </a:lnTo>
                  <a:close/>
                  <a:moveTo>
                    <a:pt x="26834" y="22808"/>
                  </a:moveTo>
                  <a:lnTo>
                    <a:pt x="26834" y="28835"/>
                  </a:lnTo>
                  <a:lnTo>
                    <a:pt x="20785" y="28835"/>
                  </a:lnTo>
                  <a:lnTo>
                    <a:pt x="20785" y="22808"/>
                  </a:lnTo>
                  <a:close/>
                  <a:moveTo>
                    <a:pt x="34020" y="22808"/>
                  </a:moveTo>
                  <a:lnTo>
                    <a:pt x="34020" y="28835"/>
                  </a:lnTo>
                  <a:lnTo>
                    <a:pt x="27971" y="28835"/>
                  </a:lnTo>
                  <a:lnTo>
                    <a:pt x="27971" y="22808"/>
                  </a:lnTo>
                  <a:close/>
                  <a:moveTo>
                    <a:pt x="41206" y="22808"/>
                  </a:moveTo>
                  <a:lnTo>
                    <a:pt x="41206" y="28835"/>
                  </a:lnTo>
                  <a:lnTo>
                    <a:pt x="35157" y="28835"/>
                  </a:lnTo>
                  <a:lnTo>
                    <a:pt x="35157" y="22808"/>
                  </a:lnTo>
                  <a:close/>
                  <a:moveTo>
                    <a:pt x="48392" y="22808"/>
                  </a:moveTo>
                  <a:lnTo>
                    <a:pt x="48392" y="28835"/>
                  </a:lnTo>
                  <a:lnTo>
                    <a:pt x="42365" y="28835"/>
                  </a:lnTo>
                  <a:lnTo>
                    <a:pt x="42365" y="22808"/>
                  </a:lnTo>
                  <a:close/>
                  <a:moveTo>
                    <a:pt x="12462" y="29994"/>
                  </a:moveTo>
                  <a:lnTo>
                    <a:pt x="12462" y="36020"/>
                  </a:lnTo>
                  <a:lnTo>
                    <a:pt x="6414" y="36020"/>
                  </a:lnTo>
                  <a:lnTo>
                    <a:pt x="6414" y="29994"/>
                  </a:lnTo>
                  <a:close/>
                  <a:moveTo>
                    <a:pt x="19648" y="29994"/>
                  </a:moveTo>
                  <a:lnTo>
                    <a:pt x="19648" y="36020"/>
                  </a:lnTo>
                  <a:lnTo>
                    <a:pt x="13599" y="36020"/>
                  </a:lnTo>
                  <a:lnTo>
                    <a:pt x="13599" y="29994"/>
                  </a:lnTo>
                  <a:close/>
                  <a:moveTo>
                    <a:pt x="26834" y="29994"/>
                  </a:moveTo>
                  <a:lnTo>
                    <a:pt x="26834" y="36020"/>
                  </a:lnTo>
                  <a:lnTo>
                    <a:pt x="20785" y="36020"/>
                  </a:lnTo>
                  <a:lnTo>
                    <a:pt x="20785" y="29994"/>
                  </a:lnTo>
                  <a:close/>
                  <a:moveTo>
                    <a:pt x="34020" y="29994"/>
                  </a:moveTo>
                  <a:lnTo>
                    <a:pt x="34020" y="36020"/>
                  </a:lnTo>
                  <a:lnTo>
                    <a:pt x="27971" y="36020"/>
                  </a:lnTo>
                  <a:lnTo>
                    <a:pt x="27971" y="29994"/>
                  </a:lnTo>
                  <a:close/>
                  <a:moveTo>
                    <a:pt x="41206" y="29994"/>
                  </a:moveTo>
                  <a:lnTo>
                    <a:pt x="41206" y="36020"/>
                  </a:lnTo>
                  <a:lnTo>
                    <a:pt x="35157" y="36020"/>
                  </a:lnTo>
                  <a:lnTo>
                    <a:pt x="35157" y="29994"/>
                  </a:lnTo>
                  <a:close/>
                  <a:moveTo>
                    <a:pt x="48392" y="29994"/>
                  </a:moveTo>
                  <a:lnTo>
                    <a:pt x="48392" y="36020"/>
                  </a:lnTo>
                  <a:lnTo>
                    <a:pt x="42365" y="36020"/>
                  </a:lnTo>
                  <a:lnTo>
                    <a:pt x="42365" y="29994"/>
                  </a:lnTo>
                  <a:close/>
                  <a:moveTo>
                    <a:pt x="12462" y="37157"/>
                  </a:moveTo>
                  <a:lnTo>
                    <a:pt x="12462" y="43183"/>
                  </a:lnTo>
                  <a:lnTo>
                    <a:pt x="6414" y="43183"/>
                  </a:lnTo>
                  <a:lnTo>
                    <a:pt x="6414" y="37157"/>
                  </a:lnTo>
                  <a:close/>
                  <a:moveTo>
                    <a:pt x="19648" y="37157"/>
                  </a:moveTo>
                  <a:lnTo>
                    <a:pt x="19648" y="43183"/>
                  </a:lnTo>
                  <a:lnTo>
                    <a:pt x="13599" y="43183"/>
                  </a:lnTo>
                  <a:lnTo>
                    <a:pt x="13599" y="37157"/>
                  </a:lnTo>
                  <a:close/>
                  <a:moveTo>
                    <a:pt x="26834" y="37157"/>
                  </a:moveTo>
                  <a:lnTo>
                    <a:pt x="26834" y="43183"/>
                  </a:lnTo>
                  <a:lnTo>
                    <a:pt x="20785" y="43183"/>
                  </a:lnTo>
                  <a:lnTo>
                    <a:pt x="20785" y="37157"/>
                  </a:lnTo>
                  <a:close/>
                  <a:moveTo>
                    <a:pt x="34020" y="37157"/>
                  </a:moveTo>
                  <a:lnTo>
                    <a:pt x="34020" y="43183"/>
                  </a:lnTo>
                  <a:lnTo>
                    <a:pt x="27971" y="43183"/>
                  </a:lnTo>
                  <a:lnTo>
                    <a:pt x="27971" y="37157"/>
                  </a:lnTo>
                  <a:close/>
                  <a:moveTo>
                    <a:pt x="41206" y="37157"/>
                  </a:moveTo>
                  <a:lnTo>
                    <a:pt x="41206" y="43183"/>
                  </a:lnTo>
                  <a:lnTo>
                    <a:pt x="35157" y="43183"/>
                  </a:lnTo>
                  <a:lnTo>
                    <a:pt x="35157" y="37157"/>
                  </a:lnTo>
                  <a:close/>
                  <a:moveTo>
                    <a:pt x="48392" y="37157"/>
                  </a:moveTo>
                  <a:lnTo>
                    <a:pt x="48392" y="43183"/>
                  </a:lnTo>
                  <a:lnTo>
                    <a:pt x="42365" y="43183"/>
                  </a:lnTo>
                  <a:lnTo>
                    <a:pt x="42365" y="37157"/>
                  </a:lnTo>
                  <a:close/>
                  <a:moveTo>
                    <a:pt x="12462" y="44343"/>
                  </a:moveTo>
                  <a:lnTo>
                    <a:pt x="12462" y="50369"/>
                  </a:lnTo>
                  <a:lnTo>
                    <a:pt x="6414" y="50369"/>
                  </a:lnTo>
                  <a:lnTo>
                    <a:pt x="6414" y="44343"/>
                  </a:lnTo>
                  <a:close/>
                  <a:moveTo>
                    <a:pt x="19648" y="44343"/>
                  </a:moveTo>
                  <a:lnTo>
                    <a:pt x="19648" y="50369"/>
                  </a:lnTo>
                  <a:lnTo>
                    <a:pt x="13599" y="50369"/>
                  </a:lnTo>
                  <a:lnTo>
                    <a:pt x="13599" y="44343"/>
                  </a:lnTo>
                  <a:close/>
                  <a:moveTo>
                    <a:pt x="26834" y="44343"/>
                  </a:moveTo>
                  <a:lnTo>
                    <a:pt x="26834" y="50369"/>
                  </a:lnTo>
                  <a:lnTo>
                    <a:pt x="20785" y="50369"/>
                  </a:lnTo>
                  <a:lnTo>
                    <a:pt x="20785" y="44343"/>
                  </a:lnTo>
                  <a:close/>
                  <a:moveTo>
                    <a:pt x="34020" y="44343"/>
                  </a:moveTo>
                  <a:lnTo>
                    <a:pt x="34020" y="50369"/>
                  </a:lnTo>
                  <a:lnTo>
                    <a:pt x="27971" y="50369"/>
                  </a:lnTo>
                  <a:lnTo>
                    <a:pt x="27971" y="44343"/>
                  </a:lnTo>
                  <a:close/>
                  <a:moveTo>
                    <a:pt x="41206" y="44343"/>
                  </a:moveTo>
                  <a:lnTo>
                    <a:pt x="41206" y="50369"/>
                  </a:lnTo>
                  <a:lnTo>
                    <a:pt x="35157" y="50369"/>
                  </a:lnTo>
                  <a:lnTo>
                    <a:pt x="35157" y="44343"/>
                  </a:lnTo>
                  <a:close/>
                  <a:moveTo>
                    <a:pt x="48392" y="44343"/>
                  </a:moveTo>
                  <a:lnTo>
                    <a:pt x="48392" y="50369"/>
                  </a:lnTo>
                  <a:lnTo>
                    <a:pt x="42365" y="50369"/>
                  </a:lnTo>
                  <a:lnTo>
                    <a:pt x="42365" y="44343"/>
                  </a:lnTo>
                  <a:close/>
                  <a:moveTo>
                    <a:pt x="19648" y="51506"/>
                  </a:moveTo>
                  <a:lnTo>
                    <a:pt x="19648" y="57532"/>
                  </a:lnTo>
                  <a:lnTo>
                    <a:pt x="13599" y="57532"/>
                  </a:lnTo>
                  <a:lnTo>
                    <a:pt x="13599" y="51506"/>
                  </a:lnTo>
                  <a:close/>
                  <a:moveTo>
                    <a:pt x="26834" y="51506"/>
                  </a:moveTo>
                  <a:lnTo>
                    <a:pt x="26834" y="57532"/>
                  </a:lnTo>
                  <a:lnTo>
                    <a:pt x="20785" y="57532"/>
                  </a:lnTo>
                  <a:lnTo>
                    <a:pt x="20785" y="51506"/>
                  </a:lnTo>
                  <a:close/>
                  <a:moveTo>
                    <a:pt x="34020" y="51506"/>
                  </a:moveTo>
                  <a:lnTo>
                    <a:pt x="34020" y="57532"/>
                  </a:lnTo>
                  <a:lnTo>
                    <a:pt x="27971" y="57532"/>
                  </a:lnTo>
                  <a:lnTo>
                    <a:pt x="27971" y="51506"/>
                  </a:lnTo>
                  <a:close/>
                  <a:moveTo>
                    <a:pt x="41206" y="51506"/>
                  </a:moveTo>
                  <a:lnTo>
                    <a:pt x="41206" y="57532"/>
                  </a:lnTo>
                  <a:lnTo>
                    <a:pt x="35157" y="57532"/>
                  </a:lnTo>
                  <a:lnTo>
                    <a:pt x="35157" y="51506"/>
                  </a:lnTo>
                  <a:close/>
                  <a:moveTo>
                    <a:pt x="48392" y="51506"/>
                  </a:moveTo>
                  <a:lnTo>
                    <a:pt x="48392" y="57532"/>
                  </a:lnTo>
                  <a:lnTo>
                    <a:pt x="42365" y="57532"/>
                  </a:lnTo>
                  <a:lnTo>
                    <a:pt x="42365" y="51506"/>
                  </a:lnTo>
                  <a:close/>
                  <a:moveTo>
                    <a:pt x="26834" y="58692"/>
                  </a:moveTo>
                  <a:lnTo>
                    <a:pt x="26834" y="64718"/>
                  </a:lnTo>
                  <a:lnTo>
                    <a:pt x="20785" y="64718"/>
                  </a:lnTo>
                  <a:lnTo>
                    <a:pt x="20785" y="58692"/>
                  </a:lnTo>
                  <a:close/>
                  <a:moveTo>
                    <a:pt x="34020" y="58692"/>
                  </a:moveTo>
                  <a:lnTo>
                    <a:pt x="34020" y="64718"/>
                  </a:lnTo>
                  <a:lnTo>
                    <a:pt x="27971" y="64718"/>
                  </a:lnTo>
                  <a:lnTo>
                    <a:pt x="27971" y="58692"/>
                  </a:lnTo>
                  <a:close/>
                  <a:moveTo>
                    <a:pt x="41206" y="58692"/>
                  </a:moveTo>
                  <a:lnTo>
                    <a:pt x="41206" y="64718"/>
                  </a:lnTo>
                  <a:lnTo>
                    <a:pt x="35157" y="64718"/>
                  </a:lnTo>
                  <a:lnTo>
                    <a:pt x="35157" y="58692"/>
                  </a:lnTo>
                  <a:close/>
                  <a:moveTo>
                    <a:pt x="48392" y="58692"/>
                  </a:moveTo>
                  <a:lnTo>
                    <a:pt x="48392" y="64718"/>
                  </a:lnTo>
                  <a:lnTo>
                    <a:pt x="42365" y="64718"/>
                  </a:lnTo>
                  <a:lnTo>
                    <a:pt x="42365" y="58692"/>
                  </a:lnTo>
                  <a:close/>
                  <a:moveTo>
                    <a:pt x="34020" y="65855"/>
                  </a:moveTo>
                  <a:lnTo>
                    <a:pt x="34020" y="71881"/>
                  </a:lnTo>
                  <a:lnTo>
                    <a:pt x="27971" y="71881"/>
                  </a:lnTo>
                  <a:lnTo>
                    <a:pt x="27971" y="65855"/>
                  </a:lnTo>
                  <a:close/>
                  <a:moveTo>
                    <a:pt x="41206" y="65855"/>
                  </a:moveTo>
                  <a:lnTo>
                    <a:pt x="41206" y="71881"/>
                  </a:lnTo>
                  <a:lnTo>
                    <a:pt x="35157" y="71881"/>
                  </a:lnTo>
                  <a:lnTo>
                    <a:pt x="35157" y="65855"/>
                  </a:lnTo>
                  <a:close/>
                  <a:moveTo>
                    <a:pt x="48392" y="65855"/>
                  </a:moveTo>
                  <a:lnTo>
                    <a:pt x="48392" y="71881"/>
                  </a:lnTo>
                  <a:lnTo>
                    <a:pt x="42365" y="71881"/>
                  </a:lnTo>
                  <a:lnTo>
                    <a:pt x="42365" y="65855"/>
                  </a:lnTo>
                  <a:close/>
                  <a:moveTo>
                    <a:pt x="41206" y="73041"/>
                  </a:moveTo>
                  <a:lnTo>
                    <a:pt x="41206" y="79067"/>
                  </a:lnTo>
                  <a:lnTo>
                    <a:pt x="35157" y="79067"/>
                  </a:lnTo>
                  <a:lnTo>
                    <a:pt x="35157" y="73041"/>
                  </a:lnTo>
                  <a:close/>
                  <a:moveTo>
                    <a:pt x="48392" y="73041"/>
                  </a:moveTo>
                  <a:lnTo>
                    <a:pt x="48392" y="79067"/>
                  </a:lnTo>
                  <a:lnTo>
                    <a:pt x="42365" y="79067"/>
                  </a:lnTo>
                  <a:lnTo>
                    <a:pt x="42365" y="73041"/>
                  </a:lnTo>
                  <a:close/>
                  <a:moveTo>
                    <a:pt x="19648" y="0"/>
                  </a:moveTo>
                  <a:lnTo>
                    <a:pt x="19648" y="137"/>
                  </a:lnTo>
                  <a:lnTo>
                    <a:pt x="15623" y="137"/>
                  </a:lnTo>
                  <a:lnTo>
                    <a:pt x="15214" y="1274"/>
                  </a:lnTo>
                  <a:lnTo>
                    <a:pt x="19648" y="1274"/>
                  </a:lnTo>
                  <a:lnTo>
                    <a:pt x="19648" y="7300"/>
                  </a:lnTo>
                  <a:lnTo>
                    <a:pt x="13599" y="7300"/>
                  </a:lnTo>
                  <a:lnTo>
                    <a:pt x="13599" y="5822"/>
                  </a:lnTo>
                  <a:lnTo>
                    <a:pt x="12462" y="9074"/>
                  </a:lnTo>
                  <a:lnTo>
                    <a:pt x="12462" y="14463"/>
                  </a:lnTo>
                  <a:lnTo>
                    <a:pt x="10552" y="14463"/>
                  </a:lnTo>
                  <a:lnTo>
                    <a:pt x="10143" y="15600"/>
                  </a:lnTo>
                  <a:lnTo>
                    <a:pt x="12462" y="15600"/>
                  </a:lnTo>
                  <a:lnTo>
                    <a:pt x="12462" y="21649"/>
                  </a:lnTo>
                  <a:lnTo>
                    <a:pt x="8005" y="21649"/>
                  </a:lnTo>
                  <a:lnTo>
                    <a:pt x="7619" y="22786"/>
                  </a:lnTo>
                  <a:lnTo>
                    <a:pt x="12440" y="22786"/>
                  </a:lnTo>
                  <a:lnTo>
                    <a:pt x="12440" y="28812"/>
                  </a:lnTo>
                  <a:lnTo>
                    <a:pt x="6414" y="28812"/>
                  </a:lnTo>
                  <a:lnTo>
                    <a:pt x="6414" y="26151"/>
                  </a:lnTo>
                  <a:lnTo>
                    <a:pt x="5072" y="29949"/>
                  </a:lnTo>
                  <a:lnTo>
                    <a:pt x="5254" y="29949"/>
                  </a:lnTo>
                  <a:lnTo>
                    <a:pt x="5254" y="36020"/>
                  </a:lnTo>
                  <a:lnTo>
                    <a:pt x="2934" y="36020"/>
                  </a:lnTo>
                  <a:lnTo>
                    <a:pt x="2548" y="37157"/>
                  </a:lnTo>
                  <a:lnTo>
                    <a:pt x="5277" y="37157"/>
                  </a:lnTo>
                  <a:lnTo>
                    <a:pt x="5277" y="43183"/>
                  </a:lnTo>
                  <a:lnTo>
                    <a:pt x="410" y="43183"/>
                  </a:lnTo>
                  <a:lnTo>
                    <a:pt x="1" y="44320"/>
                  </a:lnTo>
                  <a:lnTo>
                    <a:pt x="5277" y="44320"/>
                  </a:lnTo>
                  <a:lnTo>
                    <a:pt x="5277" y="50369"/>
                  </a:lnTo>
                  <a:lnTo>
                    <a:pt x="4617" y="50369"/>
                  </a:lnTo>
                  <a:lnTo>
                    <a:pt x="6414" y="52075"/>
                  </a:lnTo>
                  <a:lnTo>
                    <a:pt x="6414" y="51529"/>
                  </a:lnTo>
                  <a:lnTo>
                    <a:pt x="12462" y="51529"/>
                  </a:lnTo>
                  <a:lnTo>
                    <a:pt x="12462" y="57555"/>
                  </a:lnTo>
                  <a:lnTo>
                    <a:pt x="12190" y="57555"/>
                  </a:lnTo>
                  <a:lnTo>
                    <a:pt x="13622" y="58874"/>
                  </a:lnTo>
                  <a:lnTo>
                    <a:pt x="13622" y="58692"/>
                  </a:lnTo>
                  <a:lnTo>
                    <a:pt x="19648" y="58692"/>
                  </a:lnTo>
                  <a:lnTo>
                    <a:pt x="19648" y="64604"/>
                  </a:lnTo>
                  <a:lnTo>
                    <a:pt x="20967" y="65855"/>
                  </a:lnTo>
                  <a:lnTo>
                    <a:pt x="26834" y="65855"/>
                  </a:lnTo>
                  <a:lnTo>
                    <a:pt x="26834" y="71426"/>
                  </a:lnTo>
                  <a:lnTo>
                    <a:pt x="28540" y="73041"/>
                  </a:lnTo>
                  <a:lnTo>
                    <a:pt x="34020" y="73041"/>
                  </a:lnTo>
                  <a:lnTo>
                    <a:pt x="34020" y="78248"/>
                  </a:lnTo>
                  <a:lnTo>
                    <a:pt x="36112" y="80204"/>
                  </a:lnTo>
                  <a:lnTo>
                    <a:pt x="41228" y="80204"/>
                  </a:lnTo>
                  <a:lnTo>
                    <a:pt x="41228" y="85048"/>
                  </a:lnTo>
                  <a:lnTo>
                    <a:pt x="42365" y="86139"/>
                  </a:lnTo>
                  <a:lnTo>
                    <a:pt x="42365" y="80204"/>
                  </a:lnTo>
                  <a:lnTo>
                    <a:pt x="48392" y="80204"/>
                  </a:lnTo>
                  <a:lnTo>
                    <a:pt x="48392" y="86253"/>
                  </a:lnTo>
                  <a:lnTo>
                    <a:pt x="42456" y="86253"/>
                  </a:lnTo>
                  <a:lnTo>
                    <a:pt x="43662" y="87390"/>
                  </a:lnTo>
                  <a:lnTo>
                    <a:pt x="48392" y="87390"/>
                  </a:lnTo>
                  <a:lnTo>
                    <a:pt x="48392" y="91870"/>
                  </a:lnTo>
                  <a:lnTo>
                    <a:pt x="49483" y="92916"/>
                  </a:lnTo>
                  <a:lnTo>
                    <a:pt x="49529" y="92916"/>
                  </a:lnTo>
                  <a:lnTo>
                    <a:pt x="49529" y="0"/>
                  </a:lnTo>
                  <a:lnTo>
                    <a:pt x="48392" y="0"/>
                  </a:lnTo>
                  <a:lnTo>
                    <a:pt x="48392" y="137"/>
                  </a:lnTo>
                  <a:lnTo>
                    <a:pt x="42365" y="137"/>
                  </a:lnTo>
                  <a:lnTo>
                    <a:pt x="42365" y="0"/>
                  </a:lnTo>
                  <a:lnTo>
                    <a:pt x="41228" y="0"/>
                  </a:lnTo>
                  <a:lnTo>
                    <a:pt x="41228" y="137"/>
                  </a:lnTo>
                  <a:lnTo>
                    <a:pt x="35157" y="137"/>
                  </a:lnTo>
                  <a:lnTo>
                    <a:pt x="35157" y="0"/>
                  </a:lnTo>
                  <a:lnTo>
                    <a:pt x="34020" y="0"/>
                  </a:lnTo>
                  <a:lnTo>
                    <a:pt x="34020" y="137"/>
                  </a:lnTo>
                  <a:lnTo>
                    <a:pt x="27971" y="137"/>
                  </a:lnTo>
                  <a:lnTo>
                    <a:pt x="27971" y="0"/>
                  </a:lnTo>
                  <a:lnTo>
                    <a:pt x="26834" y="0"/>
                  </a:lnTo>
                  <a:lnTo>
                    <a:pt x="26834" y="137"/>
                  </a:lnTo>
                  <a:lnTo>
                    <a:pt x="20785" y="137"/>
                  </a:lnTo>
                  <a:lnTo>
                    <a:pt x="20785" y="0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"/>
          <p:cNvGrpSpPr/>
          <p:nvPr/>
        </p:nvGrpSpPr>
        <p:grpSpPr>
          <a:xfrm>
            <a:off x="7897583" y="3765801"/>
            <a:ext cx="1520246" cy="1597436"/>
            <a:chOff x="6159290" y="2741424"/>
            <a:chExt cx="1622808" cy="1705205"/>
          </a:xfrm>
        </p:grpSpPr>
        <p:sp>
          <p:nvSpPr>
            <p:cNvPr id="270" name="Google Shape;270;p2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rgbClr val="F26F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"/>
          <p:cNvGrpSpPr/>
          <p:nvPr/>
        </p:nvGrpSpPr>
        <p:grpSpPr>
          <a:xfrm>
            <a:off x="6974063" y="3876030"/>
            <a:ext cx="1520246" cy="1597436"/>
            <a:chOff x="6159290" y="2741424"/>
            <a:chExt cx="1622808" cy="1705205"/>
          </a:xfrm>
        </p:grpSpPr>
        <p:sp>
          <p:nvSpPr>
            <p:cNvPr id="276" name="Google Shape;276;p2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4"/>
          <p:cNvGrpSpPr/>
          <p:nvPr/>
        </p:nvGrpSpPr>
        <p:grpSpPr>
          <a:xfrm>
            <a:off x="7469496" y="3701441"/>
            <a:ext cx="1756669" cy="1476798"/>
            <a:chOff x="7311391" y="3555539"/>
            <a:chExt cx="1977785" cy="1662687"/>
          </a:xfrm>
        </p:grpSpPr>
        <p:sp>
          <p:nvSpPr>
            <p:cNvPr id="588" name="Google Shape;588;p4"/>
            <p:cNvSpPr/>
            <p:nvPr/>
          </p:nvSpPr>
          <p:spPr>
            <a:xfrm rot="-5400000">
              <a:off x="7468940" y="3397990"/>
              <a:ext cx="1662687" cy="1977785"/>
            </a:xfrm>
            <a:custGeom>
              <a:avLst/>
              <a:gdLst/>
              <a:ahLst/>
              <a:cxnLst/>
              <a:rect l="l" t="t" r="r" b="b"/>
              <a:pathLst>
                <a:path w="103772" h="123438" extrusionOk="0">
                  <a:moveTo>
                    <a:pt x="0" y="1"/>
                  </a:moveTo>
                  <a:lnTo>
                    <a:pt x="0" y="123437"/>
                  </a:lnTo>
                  <a:lnTo>
                    <a:pt x="103771" y="123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 rot="-5400000">
              <a:off x="7506929" y="3435979"/>
              <a:ext cx="1586708" cy="1977785"/>
            </a:xfrm>
            <a:custGeom>
              <a:avLst/>
              <a:gdLst/>
              <a:ahLst/>
              <a:cxnLst/>
              <a:rect l="l" t="t" r="r" b="b"/>
              <a:pathLst>
                <a:path w="99030" h="123438" extrusionOk="0">
                  <a:moveTo>
                    <a:pt x="8876" y="13101"/>
                  </a:moveTo>
                  <a:lnTo>
                    <a:pt x="8876" y="21186"/>
                  </a:lnTo>
                  <a:lnTo>
                    <a:pt x="851" y="21186"/>
                  </a:lnTo>
                  <a:lnTo>
                    <a:pt x="851" y="13101"/>
                  </a:lnTo>
                  <a:close/>
                  <a:moveTo>
                    <a:pt x="8876" y="22706"/>
                  </a:moveTo>
                  <a:lnTo>
                    <a:pt x="8876" y="30700"/>
                  </a:lnTo>
                  <a:lnTo>
                    <a:pt x="851" y="30700"/>
                  </a:lnTo>
                  <a:lnTo>
                    <a:pt x="851" y="22706"/>
                  </a:lnTo>
                  <a:close/>
                  <a:moveTo>
                    <a:pt x="18420" y="22706"/>
                  </a:moveTo>
                  <a:lnTo>
                    <a:pt x="18420" y="30700"/>
                  </a:lnTo>
                  <a:lnTo>
                    <a:pt x="10395" y="30700"/>
                  </a:lnTo>
                  <a:lnTo>
                    <a:pt x="10395" y="22706"/>
                  </a:lnTo>
                  <a:close/>
                  <a:moveTo>
                    <a:pt x="8876" y="32129"/>
                  </a:moveTo>
                  <a:lnTo>
                    <a:pt x="8876" y="40214"/>
                  </a:lnTo>
                  <a:lnTo>
                    <a:pt x="851" y="40214"/>
                  </a:lnTo>
                  <a:lnTo>
                    <a:pt x="851" y="32129"/>
                  </a:lnTo>
                  <a:close/>
                  <a:moveTo>
                    <a:pt x="18420" y="32129"/>
                  </a:moveTo>
                  <a:lnTo>
                    <a:pt x="18420" y="40214"/>
                  </a:lnTo>
                  <a:lnTo>
                    <a:pt x="10395" y="40214"/>
                  </a:lnTo>
                  <a:lnTo>
                    <a:pt x="10395" y="32129"/>
                  </a:lnTo>
                  <a:close/>
                  <a:moveTo>
                    <a:pt x="8876" y="41673"/>
                  </a:moveTo>
                  <a:lnTo>
                    <a:pt x="8876" y="49728"/>
                  </a:lnTo>
                  <a:lnTo>
                    <a:pt x="851" y="49728"/>
                  </a:lnTo>
                  <a:lnTo>
                    <a:pt x="851" y="41673"/>
                  </a:lnTo>
                  <a:close/>
                  <a:moveTo>
                    <a:pt x="18420" y="41673"/>
                  </a:moveTo>
                  <a:lnTo>
                    <a:pt x="18420" y="49728"/>
                  </a:lnTo>
                  <a:lnTo>
                    <a:pt x="10395" y="49728"/>
                  </a:lnTo>
                  <a:lnTo>
                    <a:pt x="10395" y="41673"/>
                  </a:lnTo>
                  <a:close/>
                  <a:moveTo>
                    <a:pt x="27934" y="41673"/>
                  </a:moveTo>
                  <a:lnTo>
                    <a:pt x="27934" y="49728"/>
                  </a:lnTo>
                  <a:lnTo>
                    <a:pt x="19940" y="49728"/>
                  </a:lnTo>
                  <a:lnTo>
                    <a:pt x="19940" y="41673"/>
                  </a:lnTo>
                  <a:close/>
                  <a:moveTo>
                    <a:pt x="8876" y="51187"/>
                  </a:moveTo>
                  <a:lnTo>
                    <a:pt x="8876" y="59242"/>
                  </a:lnTo>
                  <a:lnTo>
                    <a:pt x="851" y="59242"/>
                  </a:lnTo>
                  <a:lnTo>
                    <a:pt x="851" y="51187"/>
                  </a:lnTo>
                  <a:close/>
                  <a:moveTo>
                    <a:pt x="18420" y="51187"/>
                  </a:moveTo>
                  <a:lnTo>
                    <a:pt x="18420" y="59242"/>
                  </a:lnTo>
                  <a:lnTo>
                    <a:pt x="10395" y="59242"/>
                  </a:lnTo>
                  <a:lnTo>
                    <a:pt x="10395" y="51187"/>
                  </a:lnTo>
                  <a:close/>
                  <a:moveTo>
                    <a:pt x="27934" y="51187"/>
                  </a:moveTo>
                  <a:lnTo>
                    <a:pt x="27934" y="59242"/>
                  </a:lnTo>
                  <a:lnTo>
                    <a:pt x="19940" y="59242"/>
                  </a:lnTo>
                  <a:lnTo>
                    <a:pt x="19940" y="51187"/>
                  </a:lnTo>
                  <a:close/>
                  <a:moveTo>
                    <a:pt x="37478" y="51187"/>
                  </a:moveTo>
                  <a:lnTo>
                    <a:pt x="37478" y="59242"/>
                  </a:lnTo>
                  <a:lnTo>
                    <a:pt x="29454" y="59242"/>
                  </a:lnTo>
                  <a:lnTo>
                    <a:pt x="29454" y="51187"/>
                  </a:lnTo>
                  <a:close/>
                  <a:moveTo>
                    <a:pt x="8876" y="60761"/>
                  </a:moveTo>
                  <a:lnTo>
                    <a:pt x="8876" y="68755"/>
                  </a:lnTo>
                  <a:lnTo>
                    <a:pt x="851" y="68755"/>
                  </a:lnTo>
                  <a:lnTo>
                    <a:pt x="851" y="60761"/>
                  </a:lnTo>
                  <a:close/>
                  <a:moveTo>
                    <a:pt x="18420" y="60761"/>
                  </a:moveTo>
                  <a:lnTo>
                    <a:pt x="18420" y="68755"/>
                  </a:lnTo>
                  <a:lnTo>
                    <a:pt x="10395" y="68755"/>
                  </a:lnTo>
                  <a:lnTo>
                    <a:pt x="10395" y="60761"/>
                  </a:lnTo>
                  <a:close/>
                  <a:moveTo>
                    <a:pt x="27934" y="60761"/>
                  </a:moveTo>
                  <a:lnTo>
                    <a:pt x="27934" y="68755"/>
                  </a:lnTo>
                  <a:lnTo>
                    <a:pt x="19940" y="68755"/>
                  </a:lnTo>
                  <a:lnTo>
                    <a:pt x="19940" y="60761"/>
                  </a:lnTo>
                  <a:close/>
                  <a:moveTo>
                    <a:pt x="37478" y="60761"/>
                  </a:moveTo>
                  <a:lnTo>
                    <a:pt x="37478" y="68755"/>
                  </a:lnTo>
                  <a:lnTo>
                    <a:pt x="29454" y="68755"/>
                  </a:lnTo>
                  <a:lnTo>
                    <a:pt x="29454" y="60761"/>
                  </a:lnTo>
                  <a:close/>
                  <a:moveTo>
                    <a:pt x="46992" y="60822"/>
                  </a:moveTo>
                  <a:lnTo>
                    <a:pt x="46992" y="68816"/>
                  </a:lnTo>
                  <a:lnTo>
                    <a:pt x="38998" y="68816"/>
                  </a:lnTo>
                  <a:lnTo>
                    <a:pt x="38998" y="60822"/>
                  </a:lnTo>
                  <a:close/>
                  <a:moveTo>
                    <a:pt x="8876" y="70275"/>
                  </a:moveTo>
                  <a:lnTo>
                    <a:pt x="8876" y="78239"/>
                  </a:lnTo>
                  <a:lnTo>
                    <a:pt x="851" y="78239"/>
                  </a:lnTo>
                  <a:lnTo>
                    <a:pt x="851" y="70275"/>
                  </a:lnTo>
                  <a:close/>
                  <a:moveTo>
                    <a:pt x="18420" y="70275"/>
                  </a:moveTo>
                  <a:lnTo>
                    <a:pt x="18420" y="78239"/>
                  </a:lnTo>
                  <a:lnTo>
                    <a:pt x="10395" y="78239"/>
                  </a:lnTo>
                  <a:lnTo>
                    <a:pt x="10395" y="70275"/>
                  </a:lnTo>
                  <a:close/>
                  <a:moveTo>
                    <a:pt x="27934" y="70275"/>
                  </a:moveTo>
                  <a:lnTo>
                    <a:pt x="27934" y="78239"/>
                  </a:lnTo>
                  <a:lnTo>
                    <a:pt x="19940" y="78239"/>
                  </a:lnTo>
                  <a:lnTo>
                    <a:pt x="19940" y="70275"/>
                  </a:lnTo>
                  <a:close/>
                  <a:moveTo>
                    <a:pt x="37478" y="70275"/>
                  </a:moveTo>
                  <a:lnTo>
                    <a:pt x="37478" y="78239"/>
                  </a:lnTo>
                  <a:lnTo>
                    <a:pt x="29454" y="78239"/>
                  </a:lnTo>
                  <a:lnTo>
                    <a:pt x="29454" y="70275"/>
                  </a:lnTo>
                  <a:close/>
                  <a:moveTo>
                    <a:pt x="46992" y="70336"/>
                  </a:moveTo>
                  <a:lnTo>
                    <a:pt x="46992" y="78300"/>
                  </a:lnTo>
                  <a:lnTo>
                    <a:pt x="38998" y="78300"/>
                  </a:lnTo>
                  <a:lnTo>
                    <a:pt x="38998" y="70336"/>
                  </a:lnTo>
                  <a:close/>
                  <a:moveTo>
                    <a:pt x="56536" y="70397"/>
                  </a:moveTo>
                  <a:lnTo>
                    <a:pt x="56536" y="78360"/>
                  </a:lnTo>
                  <a:lnTo>
                    <a:pt x="48512" y="78360"/>
                  </a:lnTo>
                  <a:lnTo>
                    <a:pt x="48512" y="70397"/>
                  </a:lnTo>
                  <a:close/>
                  <a:moveTo>
                    <a:pt x="8876" y="79728"/>
                  </a:moveTo>
                  <a:lnTo>
                    <a:pt x="8876" y="87753"/>
                  </a:lnTo>
                  <a:lnTo>
                    <a:pt x="851" y="87753"/>
                  </a:lnTo>
                  <a:lnTo>
                    <a:pt x="851" y="79728"/>
                  </a:lnTo>
                  <a:close/>
                  <a:moveTo>
                    <a:pt x="18420" y="79728"/>
                  </a:moveTo>
                  <a:lnTo>
                    <a:pt x="18420" y="87753"/>
                  </a:lnTo>
                  <a:lnTo>
                    <a:pt x="10395" y="87753"/>
                  </a:lnTo>
                  <a:lnTo>
                    <a:pt x="10395" y="79728"/>
                  </a:lnTo>
                  <a:close/>
                  <a:moveTo>
                    <a:pt x="27934" y="79728"/>
                  </a:moveTo>
                  <a:lnTo>
                    <a:pt x="27934" y="87753"/>
                  </a:lnTo>
                  <a:lnTo>
                    <a:pt x="19940" y="87753"/>
                  </a:lnTo>
                  <a:lnTo>
                    <a:pt x="19940" y="79728"/>
                  </a:lnTo>
                  <a:close/>
                  <a:moveTo>
                    <a:pt x="37478" y="79728"/>
                  </a:moveTo>
                  <a:lnTo>
                    <a:pt x="37478" y="87753"/>
                  </a:lnTo>
                  <a:lnTo>
                    <a:pt x="29454" y="87753"/>
                  </a:lnTo>
                  <a:lnTo>
                    <a:pt x="29454" y="79728"/>
                  </a:lnTo>
                  <a:close/>
                  <a:moveTo>
                    <a:pt x="66050" y="79728"/>
                  </a:moveTo>
                  <a:lnTo>
                    <a:pt x="66050" y="87753"/>
                  </a:lnTo>
                  <a:lnTo>
                    <a:pt x="58056" y="87753"/>
                  </a:lnTo>
                  <a:lnTo>
                    <a:pt x="58056" y="79728"/>
                  </a:lnTo>
                  <a:close/>
                  <a:moveTo>
                    <a:pt x="46992" y="79728"/>
                  </a:moveTo>
                  <a:lnTo>
                    <a:pt x="46992" y="87844"/>
                  </a:lnTo>
                  <a:lnTo>
                    <a:pt x="38998" y="87844"/>
                  </a:lnTo>
                  <a:lnTo>
                    <a:pt x="38998" y="79728"/>
                  </a:lnTo>
                  <a:close/>
                  <a:moveTo>
                    <a:pt x="56536" y="79728"/>
                  </a:moveTo>
                  <a:lnTo>
                    <a:pt x="56536" y="87874"/>
                  </a:lnTo>
                  <a:lnTo>
                    <a:pt x="48512" y="87874"/>
                  </a:lnTo>
                  <a:lnTo>
                    <a:pt x="48512" y="79728"/>
                  </a:lnTo>
                  <a:close/>
                  <a:moveTo>
                    <a:pt x="8876" y="89272"/>
                  </a:moveTo>
                  <a:lnTo>
                    <a:pt x="8876" y="97267"/>
                  </a:lnTo>
                  <a:lnTo>
                    <a:pt x="851" y="97267"/>
                  </a:lnTo>
                  <a:lnTo>
                    <a:pt x="851" y="89272"/>
                  </a:lnTo>
                  <a:close/>
                  <a:moveTo>
                    <a:pt x="18420" y="89272"/>
                  </a:moveTo>
                  <a:lnTo>
                    <a:pt x="18420" y="97267"/>
                  </a:lnTo>
                  <a:lnTo>
                    <a:pt x="10395" y="97267"/>
                  </a:lnTo>
                  <a:lnTo>
                    <a:pt x="10395" y="89272"/>
                  </a:lnTo>
                  <a:close/>
                  <a:moveTo>
                    <a:pt x="27934" y="89272"/>
                  </a:moveTo>
                  <a:lnTo>
                    <a:pt x="27934" y="97267"/>
                  </a:lnTo>
                  <a:lnTo>
                    <a:pt x="19940" y="97267"/>
                  </a:lnTo>
                  <a:lnTo>
                    <a:pt x="19940" y="89272"/>
                  </a:lnTo>
                  <a:close/>
                  <a:moveTo>
                    <a:pt x="37478" y="89272"/>
                  </a:moveTo>
                  <a:lnTo>
                    <a:pt x="37478" y="97267"/>
                  </a:lnTo>
                  <a:lnTo>
                    <a:pt x="29454" y="97267"/>
                  </a:lnTo>
                  <a:lnTo>
                    <a:pt x="29454" y="89272"/>
                  </a:lnTo>
                  <a:close/>
                  <a:moveTo>
                    <a:pt x="66050" y="89272"/>
                  </a:moveTo>
                  <a:lnTo>
                    <a:pt x="66050" y="97267"/>
                  </a:lnTo>
                  <a:lnTo>
                    <a:pt x="58056" y="97267"/>
                  </a:lnTo>
                  <a:lnTo>
                    <a:pt x="58056" y="89272"/>
                  </a:lnTo>
                  <a:close/>
                  <a:moveTo>
                    <a:pt x="46992" y="89364"/>
                  </a:moveTo>
                  <a:lnTo>
                    <a:pt x="46992" y="97327"/>
                  </a:lnTo>
                  <a:lnTo>
                    <a:pt x="38998" y="97327"/>
                  </a:lnTo>
                  <a:lnTo>
                    <a:pt x="38998" y="89364"/>
                  </a:lnTo>
                  <a:close/>
                  <a:moveTo>
                    <a:pt x="56536" y="89394"/>
                  </a:moveTo>
                  <a:lnTo>
                    <a:pt x="56536" y="97388"/>
                  </a:lnTo>
                  <a:lnTo>
                    <a:pt x="48512" y="97388"/>
                  </a:lnTo>
                  <a:lnTo>
                    <a:pt x="48512" y="89394"/>
                  </a:lnTo>
                  <a:close/>
                  <a:moveTo>
                    <a:pt x="8876" y="98756"/>
                  </a:moveTo>
                  <a:lnTo>
                    <a:pt x="8876" y="106780"/>
                  </a:lnTo>
                  <a:lnTo>
                    <a:pt x="851" y="106780"/>
                  </a:lnTo>
                  <a:lnTo>
                    <a:pt x="851" y="98756"/>
                  </a:lnTo>
                  <a:close/>
                  <a:moveTo>
                    <a:pt x="18420" y="98756"/>
                  </a:moveTo>
                  <a:lnTo>
                    <a:pt x="18420" y="106780"/>
                  </a:lnTo>
                  <a:lnTo>
                    <a:pt x="10395" y="106780"/>
                  </a:lnTo>
                  <a:lnTo>
                    <a:pt x="10395" y="98756"/>
                  </a:lnTo>
                  <a:close/>
                  <a:moveTo>
                    <a:pt x="27934" y="98756"/>
                  </a:moveTo>
                  <a:lnTo>
                    <a:pt x="27934" y="106780"/>
                  </a:lnTo>
                  <a:lnTo>
                    <a:pt x="19940" y="106780"/>
                  </a:lnTo>
                  <a:lnTo>
                    <a:pt x="19940" y="98756"/>
                  </a:lnTo>
                  <a:close/>
                  <a:moveTo>
                    <a:pt x="37478" y="98756"/>
                  </a:moveTo>
                  <a:lnTo>
                    <a:pt x="37478" y="106780"/>
                  </a:lnTo>
                  <a:lnTo>
                    <a:pt x="29454" y="106780"/>
                  </a:lnTo>
                  <a:lnTo>
                    <a:pt x="29454" y="98756"/>
                  </a:lnTo>
                  <a:close/>
                  <a:moveTo>
                    <a:pt x="66050" y="98756"/>
                  </a:moveTo>
                  <a:lnTo>
                    <a:pt x="66050" y="106780"/>
                  </a:lnTo>
                  <a:lnTo>
                    <a:pt x="58056" y="106780"/>
                  </a:lnTo>
                  <a:lnTo>
                    <a:pt x="58056" y="98756"/>
                  </a:lnTo>
                  <a:close/>
                  <a:moveTo>
                    <a:pt x="75594" y="98756"/>
                  </a:moveTo>
                  <a:lnTo>
                    <a:pt x="75594" y="106780"/>
                  </a:lnTo>
                  <a:lnTo>
                    <a:pt x="67570" y="106780"/>
                  </a:lnTo>
                  <a:lnTo>
                    <a:pt x="67570" y="98756"/>
                  </a:lnTo>
                  <a:close/>
                  <a:moveTo>
                    <a:pt x="46992" y="98756"/>
                  </a:moveTo>
                  <a:lnTo>
                    <a:pt x="46992" y="106841"/>
                  </a:lnTo>
                  <a:lnTo>
                    <a:pt x="38998" y="106841"/>
                  </a:lnTo>
                  <a:lnTo>
                    <a:pt x="38998" y="98756"/>
                  </a:lnTo>
                  <a:close/>
                  <a:moveTo>
                    <a:pt x="56536" y="98756"/>
                  </a:moveTo>
                  <a:lnTo>
                    <a:pt x="56536" y="106902"/>
                  </a:lnTo>
                  <a:lnTo>
                    <a:pt x="48512" y="106902"/>
                  </a:lnTo>
                  <a:lnTo>
                    <a:pt x="48512" y="98756"/>
                  </a:lnTo>
                  <a:close/>
                  <a:moveTo>
                    <a:pt x="8876" y="108300"/>
                  </a:moveTo>
                  <a:lnTo>
                    <a:pt x="8876" y="116264"/>
                  </a:lnTo>
                  <a:lnTo>
                    <a:pt x="851" y="116264"/>
                  </a:lnTo>
                  <a:lnTo>
                    <a:pt x="851" y="108300"/>
                  </a:lnTo>
                  <a:close/>
                  <a:moveTo>
                    <a:pt x="18420" y="108300"/>
                  </a:moveTo>
                  <a:lnTo>
                    <a:pt x="18420" y="116264"/>
                  </a:lnTo>
                  <a:lnTo>
                    <a:pt x="10395" y="116264"/>
                  </a:lnTo>
                  <a:lnTo>
                    <a:pt x="10395" y="108300"/>
                  </a:lnTo>
                  <a:close/>
                  <a:moveTo>
                    <a:pt x="27934" y="108300"/>
                  </a:moveTo>
                  <a:lnTo>
                    <a:pt x="27934" y="116264"/>
                  </a:lnTo>
                  <a:lnTo>
                    <a:pt x="19940" y="116264"/>
                  </a:lnTo>
                  <a:lnTo>
                    <a:pt x="19940" y="108300"/>
                  </a:lnTo>
                  <a:close/>
                  <a:moveTo>
                    <a:pt x="37478" y="108300"/>
                  </a:moveTo>
                  <a:lnTo>
                    <a:pt x="37478" y="116264"/>
                  </a:lnTo>
                  <a:lnTo>
                    <a:pt x="29454" y="116264"/>
                  </a:lnTo>
                  <a:lnTo>
                    <a:pt x="29454" y="108300"/>
                  </a:lnTo>
                  <a:close/>
                  <a:moveTo>
                    <a:pt x="66050" y="108300"/>
                  </a:moveTo>
                  <a:lnTo>
                    <a:pt x="66050" y="116264"/>
                  </a:lnTo>
                  <a:lnTo>
                    <a:pt x="58056" y="116264"/>
                  </a:lnTo>
                  <a:lnTo>
                    <a:pt x="58056" y="108300"/>
                  </a:lnTo>
                  <a:close/>
                  <a:moveTo>
                    <a:pt x="75594" y="108300"/>
                  </a:moveTo>
                  <a:lnTo>
                    <a:pt x="75594" y="116264"/>
                  </a:lnTo>
                  <a:lnTo>
                    <a:pt x="67570" y="116264"/>
                  </a:lnTo>
                  <a:lnTo>
                    <a:pt x="67570" y="108300"/>
                  </a:lnTo>
                  <a:close/>
                  <a:moveTo>
                    <a:pt x="85139" y="108300"/>
                  </a:moveTo>
                  <a:lnTo>
                    <a:pt x="85139" y="116264"/>
                  </a:lnTo>
                  <a:lnTo>
                    <a:pt x="77114" y="116264"/>
                  </a:lnTo>
                  <a:lnTo>
                    <a:pt x="77114" y="108300"/>
                  </a:lnTo>
                  <a:close/>
                  <a:moveTo>
                    <a:pt x="46992" y="108361"/>
                  </a:moveTo>
                  <a:lnTo>
                    <a:pt x="46992" y="116355"/>
                  </a:lnTo>
                  <a:lnTo>
                    <a:pt x="38998" y="116355"/>
                  </a:lnTo>
                  <a:lnTo>
                    <a:pt x="38998" y="108361"/>
                  </a:lnTo>
                  <a:close/>
                  <a:moveTo>
                    <a:pt x="56536" y="108422"/>
                  </a:moveTo>
                  <a:lnTo>
                    <a:pt x="56536" y="116385"/>
                  </a:lnTo>
                  <a:lnTo>
                    <a:pt x="48512" y="116385"/>
                  </a:lnTo>
                  <a:lnTo>
                    <a:pt x="48512" y="108422"/>
                  </a:lnTo>
                  <a:close/>
                  <a:moveTo>
                    <a:pt x="0" y="1"/>
                  </a:moveTo>
                  <a:lnTo>
                    <a:pt x="0" y="123437"/>
                  </a:lnTo>
                  <a:lnTo>
                    <a:pt x="851" y="123437"/>
                  </a:lnTo>
                  <a:lnTo>
                    <a:pt x="851" y="117784"/>
                  </a:lnTo>
                  <a:lnTo>
                    <a:pt x="8876" y="117784"/>
                  </a:lnTo>
                  <a:lnTo>
                    <a:pt x="8876" y="123437"/>
                  </a:lnTo>
                  <a:lnTo>
                    <a:pt x="10395" y="123437"/>
                  </a:lnTo>
                  <a:lnTo>
                    <a:pt x="10395" y="117784"/>
                  </a:lnTo>
                  <a:lnTo>
                    <a:pt x="18420" y="117784"/>
                  </a:lnTo>
                  <a:lnTo>
                    <a:pt x="18420" y="123437"/>
                  </a:lnTo>
                  <a:lnTo>
                    <a:pt x="19940" y="123437"/>
                  </a:lnTo>
                  <a:lnTo>
                    <a:pt x="19940" y="117784"/>
                  </a:lnTo>
                  <a:lnTo>
                    <a:pt x="27934" y="117784"/>
                  </a:lnTo>
                  <a:lnTo>
                    <a:pt x="27934" y="123437"/>
                  </a:lnTo>
                  <a:lnTo>
                    <a:pt x="29454" y="123437"/>
                  </a:lnTo>
                  <a:lnTo>
                    <a:pt x="29454" y="117784"/>
                  </a:lnTo>
                  <a:lnTo>
                    <a:pt x="37478" y="117784"/>
                  </a:lnTo>
                  <a:lnTo>
                    <a:pt x="37478" y="123437"/>
                  </a:lnTo>
                  <a:lnTo>
                    <a:pt x="38998" y="123437"/>
                  </a:lnTo>
                  <a:lnTo>
                    <a:pt x="38998" y="117784"/>
                  </a:lnTo>
                  <a:lnTo>
                    <a:pt x="46992" y="117784"/>
                  </a:lnTo>
                  <a:lnTo>
                    <a:pt x="46992" y="123437"/>
                  </a:lnTo>
                  <a:lnTo>
                    <a:pt x="48512" y="123437"/>
                  </a:lnTo>
                  <a:lnTo>
                    <a:pt x="48512" y="117784"/>
                  </a:lnTo>
                  <a:lnTo>
                    <a:pt x="56536" y="117784"/>
                  </a:lnTo>
                  <a:lnTo>
                    <a:pt x="56536" y="123437"/>
                  </a:lnTo>
                  <a:lnTo>
                    <a:pt x="58056" y="123437"/>
                  </a:lnTo>
                  <a:lnTo>
                    <a:pt x="58056" y="117784"/>
                  </a:lnTo>
                  <a:lnTo>
                    <a:pt x="66050" y="117784"/>
                  </a:lnTo>
                  <a:lnTo>
                    <a:pt x="66050" y="123437"/>
                  </a:lnTo>
                  <a:lnTo>
                    <a:pt x="67570" y="123437"/>
                  </a:lnTo>
                  <a:lnTo>
                    <a:pt x="67570" y="117784"/>
                  </a:lnTo>
                  <a:lnTo>
                    <a:pt x="75594" y="117784"/>
                  </a:lnTo>
                  <a:lnTo>
                    <a:pt x="75594" y="123437"/>
                  </a:lnTo>
                  <a:lnTo>
                    <a:pt x="77114" y="123437"/>
                  </a:lnTo>
                  <a:lnTo>
                    <a:pt x="77114" y="117784"/>
                  </a:lnTo>
                  <a:lnTo>
                    <a:pt x="85139" y="117784"/>
                  </a:lnTo>
                  <a:lnTo>
                    <a:pt x="85139" y="123437"/>
                  </a:lnTo>
                  <a:lnTo>
                    <a:pt x="86658" y="123437"/>
                  </a:lnTo>
                  <a:lnTo>
                    <a:pt x="86658" y="117784"/>
                  </a:lnTo>
                  <a:lnTo>
                    <a:pt x="94652" y="117784"/>
                  </a:lnTo>
                  <a:lnTo>
                    <a:pt x="94652" y="123437"/>
                  </a:lnTo>
                  <a:lnTo>
                    <a:pt x="96172" y="123437"/>
                  </a:lnTo>
                  <a:lnTo>
                    <a:pt x="96172" y="117784"/>
                  </a:lnTo>
                  <a:lnTo>
                    <a:pt x="99029" y="117784"/>
                  </a:lnTo>
                  <a:lnTo>
                    <a:pt x="97753" y="116264"/>
                  </a:lnTo>
                  <a:lnTo>
                    <a:pt x="96172" y="116264"/>
                  </a:lnTo>
                  <a:lnTo>
                    <a:pt x="96172" y="114379"/>
                  </a:lnTo>
                  <a:lnTo>
                    <a:pt x="94652" y="112586"/>
                  </a:lnTo>
                  <a:lnTo>
                    <a:pt x="94652" y="116294"/>
                  </a:lnTo>
                  <a:lnTo>
                    <a:pt x="86628" y="116294"/>
                  </a:lnTo>
                  <a:lnTo>
                    <a:pt x="86628" y="108300"/>
                  </a:lnTo>
                  <a:lnTo>
                    <a:pt x="91035" y="108300"/>
                  </a:lnTo>
                  <a:lnTo>
                    <a:pt x="89759" y="106780"/>
                  </a:lnTo>
                  <a:lnTo>
                    <a:pt x="86628" y="106780"/>
                  </a:lnTo>
                  <a:lnTo>
                    <a:pt x="86628" y="103042"/>
                  </a:lnTo>
                  <a:lnTo>
                    <a:pt x="85108" y="101248"/>
                  </a:lnTo>
                  <a:lnTo>
                    <a:pt x="85108" y="106750"/>
                  </a:lnTo>
                  <a:lnTo>
                    <a:pt x="77114" y="106750"/>
                  </a:lnTo>
                  <a:lnTo>
                    <a:pt x="77114" y="98756"/>
                  </a:lnTo>
                  <a:lnTo>
                    <a:pt x="83041" y="98756"/>
                  </a:lnTo>
                  <a:lnTo>
                    <a:pt x="81765" y="97236"/>
                  </a:lnTo>
                  <a:lnTo>
                    <a:pt x="77114" y="97236"/>
                  </a:lnTo>
                  <a:lnTo>
                    <a:pt x="77114" y="91704"/>
                  </a:lnTo>
                  <a:lnTo>
                    <a:pt x="75594" y="89911"/>
                  </a:lnTo>
                  <a:lnTo>
                    <a:pt x="75594" y="97236"/>
                  </a:lnTo>
                  <a:lnTo>
                    <a:pt x="67570" y="97236"/>
                  </a:lnTo>
                  <a:lnTo>
                    <a:pt x="67570" y="89272"/>
                  </a:lnTo>
                  <a:lnTo>
                    <a:pt x="75047" y="89272"/>
                  </a:lnTo>
                  <a:lnTo>
                    <a:pt x="73771" y="87753"/>
                  </a:lnTo>
                  <a:lnTo>
                    <a:pt x="67570" y="87753"/>
                  </a:lnTo>
                  <a:lnTo>
                    <a:pt x="67570" y="80367"/>
                  </a:lnTo>
                  <a:lnTo>
                    <a:pt x="65746" y="78209"/>
                  </a:lnTo>
                  <a:lnTo>
                    <a:pt x="58056" y="78209"/>
                  </a:lnTo>
                  <a:lnTo>
                    <a:pt x="58056" y="70245"/>
                  </a:lnTo>
                  <a:lnTo>
                    <a:pt x="59029" y="70245"/>
                  </a:lnTo>
                  <a:lnTo>
                    <a:pt x="56536" y="67236"/>
                  </a:lnTo>
                  <a:lnTo>
                    <a:pt x="56536" y="68725"/>
                  </a:lnTo>
                  <a:lnTo>
                    <a:pt x="48512" y="68725"/>
                  </a:lnTo>
                  <a:lnTo>
                    <a:pt x="48512" y="60731"/>
                  </a:lnTo>
                  <a:lnTo>
                    <a:pt x="51035" y="60731"/>
                  </a:lnTo>
                  <a:lnTo>
                    <a:pt x="49758" y="59211"/>
                  </a:lnTo>
                  <a:lnTo>
                    <a:pt x="48512" y="59211"/>
                  </a:lnTo>
                  <a:lnTo>
                    <a:pt x="48512" y="57722"/>
                  </a:lnTo>
                  <a:lnTo>
                    <a:pt x="46992" y="55929"/>
                  </a:lnTo>
                  <a:lnTo>
                    <a:pt x="46992" y="59211"/>
                  </a:lnTo>
                  <a:lnTo>
                    <a:pt x="38998" y="59211"/>
                  </a:lnTo>
                  <a:lnTo>
                    <a:pt x="38998" y="51187"/>
                  </a:lnTo>
                  <a:lnTo>
                    <a:pt x="43040" y="51187"/>
                  </a:lnTo>
                  <a:lnTo>
                    <a:pt x="41764" y="49667"/>
                  </a:lnTo>
                  <a:lnTo>
                    <a:pt x="38998" y="49667"/>
                  </a:lnTo>
                  <a:lnTo>
                    <a:pt x="38998" y="46354"/>
                  </a:lnTo>
                  <a:lnTo>
                    <a:pt x="37478" y="44561"/>
                  </a:lnTo>
                  <a:lnTo>
                    <a:pt x="37478" y="49667"/>
                  </a:lnTo>
                  <a:lnTo>
                    <a:pt x="29454" y="49667"/>
                  </a:lnTo>
                  <a:lnTo>
                    <a:pt x="29454" y="41673"/>
                  </a:lnTo>
                  <a:lnTo>
                    <a:pt x="35046" y="41673"/>
                  </a:lnTo>
                  <a:lnTo>
                    <a:pt x="33770" y="40153"/>
                  </a:lnTo>
                  <a:lnTo>
                    <a:pt x="29454" y="40153"/>
                  </a:lnTo>
                  <a:lnTo>
                    <a:pt x="29454" y="35016"/>
                  </a:lnTo>
                  <a:lnTo>
                    <a:pt x="27934" y="33223"/>
                  </a:lnTo>
                  <a:lnTo>
                    <a:pt x="27934" y="40153"/>
                  </a:lnTo>
                  <a:lnTo>
                    <a:pt x="19940" y="40153"/>
                  </a:lnTo>
                  <a:lnTo>
                    <a:pt x="19940" y="32129"/>
                  </a:lnTo>
                  <a:lnTo>
                    <a:pt x="27052" y="32129"/>
                  </a:lnTo>
                  <a:lnTo>
                    <a:pt x="25776" y="30609"/>
                  </a:lnTo>
                  <a:lnTo>
                    <a:pt x="19940" y="30609"/>
                  </a:lnTo>
                  <a:lnTo>
                    <a:pt x="19940" y="23679"/>
                  </a:lnTo>
                  <a:lnTo>
                    <a:pt x="17782" y="21126"/>
                  </a:lnTo>
                  <a:lnTo>
                    <a:pt x="10395" y="21126"/>
                  </a:lnTo>
                  <a:lnTo>
                    <a:pt x="10395" y="13101"/>
                  </a:lnTo>
                  <a:lnTo>
                    <a:pt x="11034" y="13101"/>
                  </a:lnTo>
                  <a:lnTo>
                    <a:pt x="8876" y="10518"/>
                  </a:lnTo>
                  <a:lnTo>
                    <a:pt x="8876" y="11581"/>
                  </a:lnTo>
                  <a:lnTo>
                    <a:pt x="851" y="11581"/>
                  </a:lnTo>
                  <a:lnTo>
                    <a:pt x="851" y="3587"/>
                  </a:lnTo>
                  <a:lnTo>
                    <a:pt x="3040" y="3587"/>
                  </a:lnTo>
                  <a:lnTo>
                    <a:pt x="1763" y="2068"/>
                  </a:lnTo>
                  <a:lnTo>
                    <a:pt x="851" y="2068"/>
                  </a:lnTo>
                  <a:lnTo>
                    <a:pt x="851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4"/>
          <p:cNvGrpSpPr/>
          <p:nvPr/>
        </p:nvGrpSpPr>
        <p:grpSpPr>
          <a:xfrm>
            <a:off x="214860" y="3555833"/>
            <a:ext cx="509117" cy="481380"/>
            <a:chOff x="214860" y="3555833"/>
            <a:chExt cx="509117" cy="481380"/>
          </a:xfrm>
        </p:grpSpPr>
        <p:grpSp>
          <p:nvGrpSpPr>
            <p:cNvPr id="591" name="Google Shape;591;p4"/>
            <p:cNvGrpSpPr/>
            <p:nvPr/>
          </p:nvGrpSpPr>
          <p:grpSpPr>
            <a:xfrm>
              <a:off x="214860" y="3602283"/>
              <a:ext cx="442742" cy="434930"/>
              <a:chOff x="11848750" y="2208025"/>
              <a:chExt cx="362725" cy="356325"/>
            </a:xfrm>
          </p:grpSpPr>
          <p:sp>
            <p:nvSpPr>
              <p:cNvPr id="592" name="Google Shape;592;p4"/>
              <p:cNvSpPr/>
              <p:nvPr/>
            </p:nvSpPr>
            <p:spPr>
              <a:xfrm>
                <a:off x="11848750" y="2208025"/>
                <a:ext cx="362725" cy="356325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14253" extrusionOk="0">
                    <a:moveTo>
                      <a:pt x="4231" y="1"/>
                    </a:moveTo>
                    <a:cubicBezTo>
                      <a:pt x="3812" y="1"/>
                      <a:pt x="3420" y="274"/>
                      <a:pt x="3275" y="691"/>
                    </a:cubicBezTo>
                    <a:lnTo>
                      <a:pt x="182" y="9833"/>
                    </a:lnTo>
                    <a:cubicBezTo>
                      <a:pt x="0" y="10379"/>
                      <a:pt x="296" y="10947"/>
                      <a:pt x="819" y="11129"/>
                    </a:cubicBezTo>
                    <a:lnTo>
                      <a:pt x="9961" y="14199"/>
                    </a:lnTo>
                    <a:cubicBezTo>
                      <a:pt x="10070" y="14236"/>
                      <a:pt x="10181" y="14253"/>
                      <a:pt x="10289" y="14253"/>
                    </a:cubicBezTo>
                    <a:cubicBezTo>
                      <a:pt x="10719" y="14253"/>
                      <a:pt x="11111" y="13980"/>
                      <a:pt x="11257" y="13562"/>
                    </a:cubicBezTo>
                    <a:lnTo>
                      <a:pt x="14327" y="4421"/>
                    </a:lnTo>
                    <a:cubicBezTo>
                      <a:pt x="14509" y="3875"/>
                      <a:pt x="14236" y="3307"/>
                      <a:pt x="13690" y="3125"/>
                    </a:cubicBezTo>
                    <a:lnTo>
                      <a:pt x="4548" y="55"/>
                    </a:lnTo>
                    <a:cubicBezTo>
                      <a:pt x="4443" y="18"/>
                      <a:pt x="4336" y="1"/>
                      <a:pt x="4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12071025" y="2332175"/>
                <a:ext cx="694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4" extrusionOk="0">
                    <a:moveTo>
                      <a:pt x="1729" y="182"/>
                    </a:moveTo>
                    <a:cubicBezTo>
                      <a:pt x="2684" y="501"/>
                      <a:pt x="2775" y="1797"/>
                      <a:pt x="1865" y="2252"/>
                    </a:cubicBezTo>
                    <a:cubicBezTo>
                      <a:pt x="979" y="2684"/>
                      <a:pt x="1" y="1842"/>
                      <a:pt x="319" y="887"/>
                    </a:cubicBezTo>
                    <a:cubicBezTo>
                      <a:pt x="524" y="296"/>
                      <a:pt x="1161" y="1"/>
                      <a:pt x="1729" y="1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12032950" y="2443025"/>
                <a:ext cx="693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707" extrusionOk="0">
                    <a:moveTo>
                      <a:pt x="1751" y="206"/>
                    </a:moveTo>
                    <a:cubicBezTo>
                      <a:pt x="2684" y="524"/>
                      <a:pt x="2774" y="1820"/>
                      <a:pt x="1888" y="2275"/>
                    </a:cubicBezTo>
                    <a:cubicBezTo>
                      <a:pt x="978" y="2707"/>
                      <a:pt x="0" y="1843"/>
                      <a:pt x="319" y="910"/>
                    </a:cubicBezTo>
                    <a:cubicBezTo>
                      <a:pt x="523" y="319"/>
                      <a:pt x="1160" y="1"/>
                      <a:pt x="1751" y="2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11958475" y="2290675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3" y="2707"/>
                      <a:pt x="887" y="2775"/>
                      <a:pt x="432" y="1888"/>
                    </a:cubicBezTo>
                    <a:cubicBezTo>
                      <a:pt x="0" y="1001"/>
                      <a:pt x="864" y="1"/>
                      <a:pt x="1797" y="342"/>
                    </a:cubicBezTo>
                    <a:cubicBezTo>
                      <a:pt x="2388" y="524"/>
                      <a:pt x="2706" y="1160"/>
                      <a:pt x="2502" y="17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11920375" y="2402100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4" y="2684"/>
                      <a:pt x="865" y="2775"/>
                      <a:pt x="433" y="1888"/>
                    </a:cubicBezTo>
                    <a:cubicBezTo>
                      <a:pt x="1" y="978"/>
                      <a:pt x="842" y="1"/>
                      <a:pt x="1797" y="319"/>
                    </a:cubicBezTo>
                    <a:cubicBezTo>
                      <a:pt x="2388" y="524"/>
                      <a:pt x="2707" y="1160"/>
                      <a:pt x="2502" y="17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"/>
            <p:cNvGrpSpPr/>
            <p:nvPr/>
          </p:nvGrpSpPr>
          <p:grpSpPr>
            <a:xfrm>
              <a:off x="281235" y="3555833"/>
              <a:ext cx="442742" cy="434930"/>
              <a:chOff x="11848750" y="2208025"/>
              <a:chExt cx="362725" cy="356325"/>
            </a:xfrm>
          </p:grpSpPr>
          <p:sp>
            <p:nvSpPr>
              <p:cNvPr id="598" name="Google Shape;598;p4"/>
              <p:cNvSpPr/>
              <p:nvPr/>
            </p:nvSpPr>
            <p:spPr>
              <a:xfrm>
                <a:off x="11848750" y="2208025"/>
                <a:ext cx="362725" cy="356325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14253" extrusionOk="0">
                    <a:moveTo>
                      <a:pt x="4231" y="1"/>
                    </a:moveTo>
                    <a:cubicBezTo>
                      <a:pt x="3812" y="1"/>
                      <a:pt x="3420" y="274"/>
                      <a:pt x="3275" y="691"/>
                    </a:cubicBezTo>
                    <a:lnTo>
                      <a:pt x="182" y="9833"/>
                    </a:lnTo>
                    <a:cubicBezTo>
                      <a:pt x="0" y="10379"/>
                      <a:pt x="296" y="10947"/>
                      <a:pt x="819" y="11129"/>
                    </a:cubicBezTo>
                    <a:lnTo>
                      <a:pt x="9961" y="14199"/>
                    </a:lnTo>
                    <a:cubicBezTo>
                      <a:pt x="10070" y="14236"/>
                      <a:pt x="10181" y="14253"/>
                      <a:pt x="10289" y="14253"/>
                    </a:cubicBezTo>
                    <a:cubicBezTo>
                      <a:pt x="10719" y="14253"/>
                      <a:pt x="11111" y="13980"/>
                      <a:pt x="11257" y="13562"/>
                    </a:cubicBezTo>
                    <a:lnTo>
                      <a:pt x="14327" y="4421"/>
                    </a:lnTo>
                    <a:cubicBezTo>
                      <a:pt x="14509" y="3875"/>
                      <a:pt x="14236" y="3307"/>
                      <a:pt x="13690" y="3125"/>
                    </a:cubicBezTo>
                    <a:lnTo>
                      <a:pt x="4548" y="55"/>
                    </a:lnTo>
                    <a:cubicBezTo>
                      <a:pt x="4443" y="18"/>
                      <a:pt x="4336" y="1"/>
                      <a:pt x="4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12071025" y="2332175"/>
                <a:ext cx="694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4" extrusionOk="0">
                    <a:moveTo>
                      <a:pt x="1729" y="182"/>
                    </a:moveTo>
                    <a:cubicBezTo>
                      <a:pt x="2684" y="501"/>
                      <a:pt x="2775" y="1797"/>
                      <a:pt x="1865" y="2252"/>
                    </a:cubicBezTo>
                    <a:cubicBezTo>
                      <a:pt x="979" y="2684"/>
                      <a:pt x="1" y="1842"/>
                      <a:pt x="319" y="887"/>
                    </a:cubicBezTo>
                    <a:cubicBezTo>
                      <a:pt x="524" y="296"/>
                      <a:pt x="1161" y="1"/>
                      <a:pt x="1729" y="182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12032950" y="2443025"/>
                <a:ext cx="693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707" extrusionOk="0">
                    <a:moveTo>
                      <a:pt x="1751" y="206"/>
                    </a:moveTo>
                    <a:cubicBezTo>
                      <a:pt x="2684" y="524"/>
                      <a:pt x="2774" y="1820"/>
                      <a:pt x="1888" y="2275"/>
                    </a:cubicBezTo>
                    <a:cubicBezTo>
                      <a:pt x="978" y="2707"/>
                      <a:pt x="0" y="1843"/>
                      <a:pt x="319" y="910"/>
                    </a:cubicBezTo>
                    <a:cubicBezTo>
                      <a:pt x="523" y="319"/>
                      <a:pt x="1160" y="1"/>
                      <a:pt x="1751" y="206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11958475" y="2290675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3" y="2707"/>
                      <a:pt x="887" y="2775"/>
                      <a:pt x="432" y="1888"/>
                    </a:cubicBezTo>
                    <a:cubicBezTo>
                      <a:pt x="0" y="1001"/>
                      <a:pt x="864" y="1"/>
                      <a:pt x="1797" y="342"/>
                    </a:cubicBezTo>
                    <a:cubicBezTo>
                      <a:pt x="2388" y="524"/>
                      <a:pt x="2706" y="1160"/>
                      <a:pt x="2502" y="1752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11920375" y="2402100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4" y="2684"/>
                      <a:pt x="865" y="2775"/>
                      <a:pt x="433" y="1888"/>
                    </a:cubicBezTo>
                    <a:cubicBezTo>
                      <a:pt x="1" y="978"/>
                      <a:pt x="842" y="1"/>
                      <a:pt x="1797" y="319"/>
                    </a:cubicBezTo>
                    <a:cubicBezTo>
                      <a:pt x="2388" y="524"/>
                      <a:pt x="2707" y="1160"/>
                      <a:pt x="2502" y="1752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3" name="Google Shape;603;p4"/>
          <p:cNvGrpSpPr/>
          <p:nvPr/>
        </p:nvGrpSpPr>
        <p:grpSpPr>
          <a:xfrm>
            <a:off x="8268025" y="2466485"/>
            <a:ext cx="406285" cy="378820"/>
            <a:chOff x="492607" y="534409"/>
            <a:chExt cx="546302" cy="509372"/>
          </a:xfrm>
        </p:grpSpPr>
        <p:sp>
          <p:nvSpPr>
            <p:cNvPr id="604" name="Google Shape;604;p4"/>
            <p:cNvSpPr/>
            <p:nvPr/>
          </p:nvSpPr>
          <p:spPr>
            <a:xfrm>
              <a:off x="542462" y="614357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4"/>
          <p:cNvGrpSpPr/>
          <p:nvPr/>
        </p:nvGrpSpPr>
        <p:grpSpPr>
          <a:xfrm>
            <a:off x="7203400" y="-605987"/>
            <a:ext cx="1064625" cy="930275"/>
            <a:chOff x="3739700" y="4218425"/>
            <a:chExt cx="1064625" cy="930275"/>
          </a:xfrm>
        </p:grpSpPr>
        <p:sp>
          <p:nvSpPr>
            <p:cNvPr id="607" name="Google Shape;607;p4"/>
            <p:cNvSpPr/>
            <p:nvPr/>
          </p:nvSpPr>
          <p:spPr>
            <a:xfrm>
              <a:off x="3739700" y="50520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41"/>
                    <a:pt x="939" y="3804"/>
                    <a:pt x="1923" y="3804"/>
                  </a:cubicBezTo>
                  <a:cubicBezTo>
                    <a:pt x="2387" y="3804"/>
                    <a:pt x="2862" y="3634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740450" y="47739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3" y="3252"/>
                  </a:cubicBezTo>
                  <a:cubicBezTo>
                    <a:pt x="4439" y="206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740450" y="4496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6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34"/>
                    <a:pt x="928" y="3795"/>
                    <a:pt x="1905" y="3795"/>
                  </a:cubicBezTo>
                  <a:cubicBezTo>
                    <a:pt x="2375" y="3795"/>
                    <a:pt x="2858" y="3618"/>
                    <a:pt x="3253" y="3223"/>
                  </a:cubicBezTo>
                  <a:cubicBezTo>
                    <a:pt x="4439" y="2037"/>
                    <a:pt x="3587" y="1"/>
                    <a:pt x="191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41225" y="421842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36" y="3806"/>
                    <a:pt x="1909" y="3806"/>
                  </a:cubicBezTo>
                  <a:cubicBezTo>
                    <a:pt x="2370" y="3806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977550" y="505280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0"/>
                  </a:moveTo>
                  <a:cubicBezTo>
                    <a:pt x="851" y="0"/>
                    <a:pt x="0" y="821"/>
                    <a:pt x="0" y="1885"/>
                  </a:cubicBezTo>
                  <a:cubicBezTo>
                    <a:pt x="0" y="3033"/>
                    <a:pt x="941" y="3794"/>
                    <a:pt x="1918" y="3794"/>
                  </a:cubicBezTo>
                  <a:cubicBezTo>
                    <a:pt x="2388" y="3794"/>
                    <a:pt x="2867" y="3618"/>
                    <a:pt x="3253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978300" y="477467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39" y="3804"/>
                    <a:pt x="1923" y="3804"/>
                  </a:cubicBezTo>
                  <a:cubicBezTo>
                    <a:pt x="2388" y="3804"/>
                    <a:pt x="2863" y="3633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79075" y="4496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979075" y="421920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cubicBezTo>
                    <a:pt x="0" y="3033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4216150" y="50528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4216150" y="4774675"/>
              <a:ext cx="110975" cy="95300"/>
            </a:xfrm>
            <a:custGeom>
              <a:avLst/>
              <a:gdLst/>
              <a:ahLst/>
              <a:cxnLst/>
              <a:rect l="l" t="t" r="r" b="b"/>
              <a:pathLst>
                <a:path w="4439" h="3812" extrusionOk="0">
                  <a:moveTo>
                    <a:pt x="1915" y="1"/>
                  </a:moveTo>
                  <a:cubicBezTo>
                    <a:pt x="852" y="1"/>
                    <a:pt x="1" y="852"/>
                    <a:pt x="1" y="1915"/>
                  </a:cubicBezTo>
                  <a:cubicBezTo>
                    <a:pt x="1" y="3064"/>
                    <a:pt x="942" y="3812"/>
                    <a:pt x="1919" y="3812"/>
                  </a:cubicBezTo>
                  <a:cubicBezTo>
                    <a:pt x="2389" y="3812"/>
                    <a:pt x="2867" y="3638"/>
                    <a:pt x="3253" y="3253"/>
                  </a:cubicBezTo>
                  <a:cubicBezTo>
                    <a:pt x="4438" y="206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4216900" y="4497325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885" y="0"/>
                  </a:moveTo>
                  <a:cubicBezTo>
                    <a:pt x="852" y="0"/>
                    <a:pt x="1" y="851"/>
                    <a:pt x="1" y="1885"/>
                  </a:cubicBezTo>
                  <a:cubicBezTo>
                    <a:pt x="1" y="3033"/>
                    <a:pt x="928" y="3794"/>
                    <a:pt x="1905" y="3794"/>
                  </a:cubicBezTo>
                  <a:cubicBezTo>
                    <a:pt x="2376" y="3794"/>
                    <a:pt x="2858" y="3618"/>
                    <a:pt x="3253" y="3222"/>
                  </a:cubicBezTo>
                  <a:cubicBezTo>
                    <a:pt x="4439" y="2037"/>
                    <a:pt x="3588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4217675" y="42192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0" y="851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4454000" y="5053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1"/>
                  </a:moveTo>
                  <a:cubicBezTo>
                    <a:pt x="851" y="1"/>
                    <a:pt x="0" y="821"/>
                    <a:pt x="0" y="1885"/>
                  </a:cubicBezTo>
                  <a:cubicBezTo>
                    <a:pt x="0" y="3034"/>
                    <a:pt x="928" y="3795"/>
                    <a:pt x="1904" y="3795"/>
                  </a:cubicBezTo>
                  <a:cubicBezTo>
                    <a:pt x="2375" y="3795"/>
                    <a:pt x="2857" y="3618"/>
                    <a:pt x="3253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4454750" y="47754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40" y="3805"/>
                    <a:pt x="1913" y="3805"/>
                  </a:cubicBezTo>
                  <a:cubicBezTo>
                    <a:pt x="2374" y="3805"/>
                    <a:pt x="2842" y="3634"/>
                    <a:pt x="3223" y="3253"/>
                  </a:cubicBezTo>
                  <a:cubicBezTo>
                    <a:pt x="4439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4454750" y="44973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51" y="3805"/>
                    <a:pt x="1932" y="3805"/>
                  </a:cubicBezTo>
                  <a:cubicBezTo>
                    <a:pt x="2398" y="3805"/>
                    <a:pt x="2871" y="3634"/>
                    <a:pt x="3253" y="3252"/>
                  </a:cubicBezTo>
                  <a:cubicBezTo>
                    <a:pt x="4439" y="2067"/>
                    <a:pt x="3587" y="0"/>
                    <a:pt x="191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455525" y="421995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34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691850" y="5053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3" y="3253"/>
                  </a:cubicBezTo>
                  <a:cubicBezTo>
                    <a:pt x="4438" y="2037"/>
                    <a:pt x="361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693375" y="4775425"/>
              <a:ext cx="110950" cy="95300"/>
            </a:xfrm>
            <a:custGeom>
              <a:avLst/>
              <a:gdLst/>
              <a:ahLst/>
              <a:cxnLst/>
              <a:rect l="l" t="t" r="r" b="b"/>
              <a:pathLst>
                <a:path w="4438" h="3812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65"/>
                    <a:pt x="928" y="3812"/>
                    <a:pt x="1895" y="3812"/>
                  </a:cubicBezTo>
                  <a:cubicBezTo>
                    <a:pt x="2361" y="3812"/>
                    <a:pt x="2837" y="3639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693375" y="449807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693375" y="42199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2" y="3253"/>
                  </a:cubicBezTo>
                  <a:cubicBezTo>
                    <a:pt x="4438" y="2068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"/>
          <p:cNvGrpSpPr/>
          <p:nvPr/>
        </p:nvGrpSpPr>
        <p:grpSpPr>
          <a:xfrm rot="-5923100">
            <a:off x="1107155" y="-866579"/>
            <a:ext cx="1258462" cy="1334248"/>
            <a:chOff x="6181969" y="2741424"/>
            <a:chExt cx="1710798" cy="1813824"/>
          </a:xfrm>
        </p:grpSpPr>
        <p:sp>
          <p:nvSpPr>
            <p:cNvPr id="628" name="Google Shape;628;p4"/>
            <p:cNvSpPr/>
            <p:nvPr/>
          </p:nvSpPr>
          <p:spPr>
            <a:xfrm flipH="1">
              <a:off x="6292638" y="2980497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4"/>
          <p:cNvGrpSpPr/>
          <p:nvPr/>
        </p:nvGrpSpPr>
        <p:grpSpPr>
          <a:xfrm rot="-5923100">
            <a:off x="246224" y="-501722"/>
            <a:ext cx="1258462" cy="1334248"/>
            <a:chOff x="6181969" y="2741424"/>
            <a:chExt cx="1710798" cy="1813824"/>
          </a:xfrm>
        </p:grpSpPr>
        <p:sp>
          <p:nvSpPr>
            <p:cNvPr id="634" name="Google Shape;634;p4"/>
            <p:cNvSpPr/>
            <p:nvPr/>
          </p:nvSpPr>
          <p:spPr>
            <a:xfrm flipH="1">
              <a:off x="6292638" y="2980497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4"/>
          <p:cNvSpPr txBox="1">
            <a:spLocks noGrp="1"/>
          </p:cNvSpPr>
          <p:nvPr>
            <p:ph type="body" idx="1"/>
          </p:nvPr>
        </p:nvSpPr>
        <p:spPr>
          <a:xfrm>
            <a:off x="726100" y="1380463"/>
            <a:ext cx="7691700" cy="3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0" name="Google Shape;640;p4"/>
          <p:cNvSpPr txBox="1">
            <a:spLocks noGrp="1"/>
          </p:cNvSpPr>
          <p:nvPr>
            <p:ph type="title"/>
          </p:nvPr>
        </p:nvSpPr>
        <p:spPr>
          <a:xfrm>
            <a:off x="726025" y="523638"/>
            <a:ext cx="76917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3"/>
          <p:cNvSpPr txBox="1">
            <a:spLocks noGrp="1"/>
          </p:cNvSpPr>
          <p:nvPr>
            <p:ph type="subTitle" idx="1"/>
          </p:nvPr>
        </p:nvSpPr>
        <p:spPr>
          <a:xfrm>
            <a:off x="751625" y="3372425"/>
            <a:ext cx="2111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3" name="Google Shape;1983;p13"/>
          <p:cNvSpPr txBox="1">
            <a:spLocks noGrp="1"/>
          </p:cNvSpPr>
          <p:nvPr>
            <p:ph type="subTitle" idx="2"/>
          </p:nvPr>
        </p:nvSpPr>
        <p:spPr>
          <a:xfrm>
            <a:off x="751625" y="3003425"/>
            <a:ext cx="2111100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4" name="Google Shape;1984;p13"/>
          <p:cNvSpPr txBox="1">
            <a:spLocks noGrp="1"/>
          </p:cNvSpPr>
          <p:nvPr>
            <p:ph type="subTitle" idx="3"/>
          </p:nvPr>
        </p:nvSpPr>
        <p:spPr>
          <a:xfrm>
            <a:off x="3516450" y="3372425"/>
            <a:ext cx="2111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5" name="Google Shape;1985;p13"/>
          <p:cNvSpPr txBox="1">
            <a:spLocks noGrp="1"/>
          </p:cNvSpPr>
          <p:nvPr>
            <p:ph type="subTitle" idx="4"/>
          </p:nvPr>
        </p:nvSpPr>
        <p:spPr>
          <a:xfrm>
            <a:off x="3516450" y="3003425"/>
            <a:ext cx="2111100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6" name="Google Shape;1986;p13"/>
          <p:cNvSpPr txBox="1">
            <a:spLocks noGrp="1"/>
          </p:cNvSpPr>
          <p:nvPr>
            <p:ph type="subTitle" idx="5"/>
          </p:nvPr>
        </p:nvSpPr>
        <p:spPr>
          <a:xfrm>
            <a:off x="6281275" y="3372425"/>
            <a:ext cx="2111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7" name="Google Shape;1987;p13"/>
          <p:cNvSpPr txBox="1">
            <a:spLocks noGrp="1"/>
          </p:cNvSpPr>
          <p:nvPr>
            <p:ph type="subTitle" idx="6"/>
          </p:nvPr>
        </p:nvSpPr>
        <p:spPr>
          <a:xfrm>
            <a:off x="6281275" y="3003425"/>
            <a:ext cx="2111100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88" name="Google Shape;1988;p13"/>
          <p:cNvGrpSpPr/>
          <p:nvPr/>
        </p:nvGrpSpPr>
        <p:grpSpPr>
          <a:xfrm>
            <a:off x="7821841" y="-809717"/>
            <a:ext cx="1862327" cy="4491787"/>
            <a:chOff x="5692625" y="470675"/>
            <a:chExt cx="1669500" cy="4027425"/>
          </a:xfrm>
        </p:grpSpPr>
        <p:sp>
          <p:nvSpPr>
            <p:cNvPr id="1989" name="Google Shape;1989;p13"/>
            <p:cNvSpPr/>
            <p:nvPr/>
          </p:nvSpPr>
          <p:spPr>
            <a:xfrm>
              <a:off x="5692625" y="470675"/>
              <a:ext cx="1669500" cy="4027425"/>
            </a:xfrm>
            <a:custGeom>
              <a:avLst/>
              <a:gdLst/>
              <a:ahLst/>
              <a:cxnLst/>
              <a:rect l="l" t="t" r="r" b="b"/>
              <a:pathLst>
                <a:path w="66780" h="161097" extrusionOk="0">
                  <a:moveTo>
                    <a:pt x="21521" y="0"/>
                  </a:moveTo>
                  <a:lnTo>
                    <a:pt x="0" y="60913"/>
                  </a:lnTo>
                  <a:lnTo>
                    <a:pt x="66780" y="161097"/>
                  </a:lnTo>
                  <a:lnTo>
                    <a:pt x="66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3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3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3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3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3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3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3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3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3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3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3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3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3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3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3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3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3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3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3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3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3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3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3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3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3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3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3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3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3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3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3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3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3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3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3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3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3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3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13"/>
          <p:cNvGrpSpPr/>
          <p:nvPr/>
        </p:nvGrpSpPr>
        <p:grpSpPr>
          <a:xfrm rot="10800000">
            <a:off x="-31175" y="4293849"/>
            <a:ext cx="2458888" cy="969114"/>
            <a:chOff x="7132400" y="-50625"/>
            <a:chExt cx="2688778" cy="1059721"/>
          </a:xfrm>
        </p:grpSpPr>
        <p:sp>
          <p:nvSpPr>
            <p:cNvPr id="2154" name="Google Shape;2154;p13"/>
            <p:cNvSpPr/>
            <p:nvPr/>
          </p:nvSpPr>
          <p:spPr>
            <a:xfrm flipH="1">
              <a:off x="7132400" y="-50625"/>
              <a:ext cx="2688778" cy="1059721"/>
            </a:xfrm>
            <a:custGeom>
              <a:avLst/>
              <a:gdLst/>
              <a:ahLst/>
              <a:cxnLst/>
              <a:rect l="l" t="t" r="r" b="b"/>
              <a:pathLst>
                <a:path w="89395" h="35233" extrusionOk="0">
                  <a:moveTo>
                    <a:pt x="1" y="0"/>
                  </a:moveTo>
                  <a:lnTo>
                    <a:pt x="1" y="32676"/>
                  </a:lnTo>
                  <a:cubicBezTo>
                    <a:pt x="5624" y="34424"/>
                    <a:pt x="10455" y="35232"/>
                    <a:pt x="14695" y="35232"/>
                  </a:cubicBezTo>
                  <a:cubicBezTo>
                    <a:pt x="26453" y="35232"/>
                    <a:pt x="33670" y="29013"/>
                    <a:pt x="40640" y="19362"/>
                  </a:cubicBezTo>
                  <a:cubicBezTo>
                    <a:pt x="44140" y="14526"/>
                    <a:pt x="48561" y="13369"/>
                    <a:pt x="53442" y="13369"/>
                  </a:cubicBezTo>
                  <a:cubicBezTo>
                    <a:pt x="57927" y="13369"/>
                    <a:pt x="62800" y="14346"/>
                    <a:pt x="67703" y="14346"/>
                  </a:cubicBezTo>
                  <a:cubicBezTo>
                    <a:pt x="75307" y="14346"/>
                    <a:pt x="82983" y="11995"/>
                    <a:pt x="8939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 flipH="1">
              <a:off x="9013882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5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 flipH="1">
              <a:off x="8906026" y="1528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4" y="263"/>
                    <a:pt x="15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429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 flipH="1">
              <a:off x="8906026" y="572899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2"/>
                    <a:pt x="790" y="1853"/>
                  </a:cubicBezTo>
                  <a:cubicBezTo>
                    <a:pt x="1398" y="2096"/>
                    <a:pt x="2067" y="2188"/>
                    <a:pt x="2705" y="2188"/>
                  </a:cubicBezTo>
                  <a:cubicBezTo>
                    <a:pt x="3982" y="2188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30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 flipH="1">
              <a:off x="8860069" y="380798"/>
              <a:ext cx="84939" cy="117272"/>
            </a:xfrm>
            <a:custGeom>
              <a:avLst/>
              <a:gdLst/>
              <a:ahLst/>
              <a:cxnLst/>
              <a:rect l="l" t="t" r="r" b="b"/>
              <a:pathLst>
                <a:path w="2824" h="3899" extrusionOk="0">
                  <a:moveTo>
                    <a:pt x="1659" y="0"/>
                  </a:moveTo>
                  <a:cubicBezTo>
                    <a:pt x="1282" y="0"/>
                    <a:pt x="912" y="203"/>
                    <a:pt x="779" y="672"/>
                  </a:cubicBezTo>
                  <a:cubicBezTo>
                    <a:pt x="597" y="1371"/>
                    <a:pt x="414" y="2040"/>
                    <a:pt x="202" y="2739"/>
                  </a:cubicBezTo>
                  <a:cubicBezTo>
                    <a:pt x="0" y="3434"/>
                    <a:pt x="582" y="3899"/>
                    <a:pt x="1149" y="3899"/>
                  </a:cubicBezTo>
                  <a:cubicBezTo>
                    <a:pt x="1524" y="3899"/>
                    <a:pt x="1893" y="3696"/>
                    <a:pt x="2025" y="3225"/>
                  </a:cubicBezTo>
                  <a:cubicBezTo>
                    <a:pt x="2238" y="2556"/>
                    <a:pt x="2421" y="1857"/>
                    <a:pt x="2603" y="1188"/>
                  </a:cubicBezTo>
                  <a:cubicBezTo>
                    <a:pt x="2823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 flipH="1">
              <a:off x="8774409" y="219586"/>
              <a:ext cx="113873" cy="60967"/>
            </a:xfrm>
            <a:custGeom>
              <a:avLst/>
              <a:gdLst/>
              <a:ahLst/>
              <a:cxnLst/>
              <a:rect l="l" t="t" r="r" b="b"/>
              <a:pathLst>
                <a:path w="3786" h="2027" extrusionOk="0">
                  <a:moveTo>
                    <a:pt x="2172" y="1"/>
                  </a:moveTo>
                  <a:cubicBezTo>
                    <a:pt x="1697" y="1"/>
                    <a:pt x="1222" y="62"/>
                    <a:pt x="747" y="165"/>
                  </a:cubicBezTo>
                  <a:cubicBezTo>
                    <a:pt x="352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8" y="2026"/>
                    <a:pt x="1146" y="2014"/>
                    <a:pt x="1234" y="1989"/>
                  </a:cubicBezTo>
                  <a:cubicBezTo>
                    <a:pt x="1587" y="1930"/>
                    <a:pt x="1940" y="1897"/>
                    <a:pt x="2285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1" y="1929"/>
                    <a:pt x="2877" y="1930"/>
                    <a:pt x="2894" y="1930"/>
                  </a:cubicBezTo>
                  <a:cubicBezTo>
                    <a:pt x="3388" y="1930"/>
                    <a:pt x="3786" y="1486"/>
                    <a:pt x="3757" y="986"/>
                  </a:cubicBezTo>
                  <a:cubicBezTo>
                    <a:pt x="3786" y="486"/>
                    <a:pt x="3388" y="42"/>
                    <a:pt x="2894" y="42"/>
                  </a:cubicBezTo>
                  <a:cubicBezTo>
                    <a:pt x="2877" y="42"/>
                    <a:pt x="2861" y="43"/>
                    <a:pt x="2845" y="44"/>
                  </a:cubicBezTo>
                  <a:cubicBezTo>
                    <a:pt x="2621" y="15"/>
                    <a:pt x="2396" y="1"/>
                    <a:pt x="217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 flipH="1">
              <a:off x="8745115" y="343142"/>
              <a:ext cx="86864" cy="65990"/>
            </a:xfrm>
            <a:custGeom>
              <a:avLst/>
              <a:gdLst/>
              <a:ahLst/>
              <a:cxnLst/>
              <a:rect l="l" t="t" r="r" b="b"/>
              <a:pathLst>
                <a:path w="2888" h="2194" extrusionOk="0">
                  <a:moveTo>
                    <a:pt x="1038" y="0"/>
                  </a:moveTo>
                  <a:cubicBezTo>
                    <a:pt x="622" y="0"/>
                    <a:pt x="252" y="282"/>
                    <a:pt x="152" y="708"/>
                  </a:cubicBezTo>
                  <a:cubicBezTo>
                    <a:pt x="0" y="1194"/>
                    <a:pt x="304" y="1711"/>
                    <a:pt x="790" y="1863"/>
                  </a:cubicBezTo>
                  <a:cubicBezTo>
                    <a:pt x="1064" y="1954"/>
                    <a:pt x="1307" y="2076"/>
                    <a:pt x="1581" y="2167"/>
                  </a:cubicBezTo>
                  <a:cubicBezTo>
                    <a:pt x="1658" y="2185"/>
                    <a:pt x="1735" y="2194"/>
                    <a:pt x="1811" y="2194"/>
                  </a:cubicBezTo>
                  <a:cubicBezTo>
                    <a:pt x="2243" y="2194"/>
                    <a:pt x="2637" y="1912"/>
                    <a:pt x="2766" y="1498"/>
                  </a:cubicBezTo>
                  <a:cubicBezTo>
                    <a:pt x="2888" y="981"/>
                    <a:pt x="2584" y="465"/>
                    <a:pt x="2097" y="343"/>
                  </a:cubicBezTo>
                  <a:cubicBezTo>
                    <a:pt x="1824" y="252"/>
                    <a:pt x="1581" y="130"/>
                    <a:pt x="1307" y="39"/>
                  </a:cubicBezTo>
                  <a:cubicBezTo>
                    <a:pt x="1217" y="13"/>
                    <a:pt x="1126" y="0"/>
                    <a:pt x="103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 flipH="1">
              <a:off x="8605228" y="-50625"/>
              <a:ext cx="56726" cy="45507"/>
            </a:xfrm>
            <a:custGeom>
              <a:avLst/>
              <a:gdLst/>
              <a:ahLst/>
              <a:cxnLst/>
              <a:rect l="l" t="t" r="r" b="b"/>
              <a:pathLst>
                <a:path w="188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2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 flipH="1">
              <a:off x="8999565" y="467811"/>
              <a:ext cx="117693" cy="72487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1" y="969"/>
                    <a:pt x="701" y="1669"/>
                  </a:cubicBezTo>
                  <a:cubicBezTo>
                    <a:pt x="1157" y="2034"/>
                    <a:pt x="1704" y="2277"/>
                    <a:pt x="2281" y="2368"/>
                  </a:cubicBezTo>
                  <a:cubicBezTo>
                    <a:pt x="2385" y="2396"/>
                    <a:pt x="2484" y="2409"/>
                    <a:pt x="2576" y="2409"/>
                  </a:cubicBezTo>
                  <a:cubicBezTo>
                    <a:pt x="3597" y="2409"/>
                    <a:pt x="3912" y="851"/>
                    <a:pt x="2798" y="545"/>
                  </a:cubicBezTo>
                  <a:cubicBezTo>
                    <a:pt x="2616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7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 flipH="1">
              <a:off x="8922478" y="202472"/>
              <a:ext cx="127138" cy="1415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70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6" y="4506"/>
                    <a:pt x="2038" y="4048"/>
                  </a:cubicBezTo>
                  <a:cubicBezTo>
                    <a:pt x="2099" y="3804"/>
                    <a:pt x="2221" y="3561"/>
                    <a:pt x="2373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4" y="339"/>
                    <a:pt x="3923" y="278"/>
                  </a:cubicBezTo>
                  <a:cubicBezTo>
                    <a:pt x="3892" y="248"/>
                    <a:pt x="3832" y="218"/>
                    <a:pt x="3801" y="187"/>
                  </a:cubicBezTo>
                  <a:cubicBezTo>
                    <a:pt x="3680" y="96"/>
                    <a:pt x="3558" y="66"/>
                    <a:pt x="3437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 flipH="1">
              <a:off x="9034905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0" y="1863"/>
                  </a:cubicBezTo>
                  <a:cubicBezTo>
                    <a:pt x="1611" y="2198"/>
                    <a:pt x="2492" y="2411"/>
                    <a:pt x="3404" y="2471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 flipH="1">
              <a:off x="7779706" y="202472"/>
              <a:ext cx="126777" cy="1415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8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1" y="4245"/>
                    <a:pt x="583" y="4706"/>
                    <a:pt x="1151" y="4706"/>
                  </a:cubicBezTo>
                  <a:cubicBezTo>
                    <a:pt x="1526" y="4706"/>
                    <a:pt x="1893" y="4506"/>
                    <a:pt x="2026" y="4048"/>
                  </a:cubicBezTo>
                  <a:cubicBezTo>
                    <a:pt x="2087" y="3804"/>
                    <a:pt x="2208" y="3561"/>
                    <a:pt x="2360" y="3348"/>
                  </a:cubicBezTo>
                  <a:cubicBezTo>
                    <a:pt x="2786" y="2710"/>
                    <a:pt x="3455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4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50" y="218"/>
                    <a:pt x="3789" y="157"/>
                  </a:cubicBezTo>
                  <a:cubicBezTo>
                    <a:pt x="3698" y="96"/>
                    <a:pt x="3576" y="66"/>
                    <a:pt x="3455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 flipH="1">
              <a:off x="7871140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 flipH="1">
              <a:off x="7629773" y="79187"/>
              <a:ext cx="111557" cy="109572"/>
            </a:xfrm>
            <a:custGeom>
              <a:avLst/>
              <a:gdLst/>
              <a:ahLst/>
              <a:cxnLst/>
              <a:rect l="l" t="t" r="r" b="b"/>
              <a:pathLst>
                <a:path w="3709" h="3643" extrusionOk="0">
                  <a:moveTo>
                    <a:pt x="2432" y="1"/>
                  </a:moveTo>
                  <a:cubicBezTo>
                    <a:pt x="1641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7" y="3192"/>
                  </a:cubicBezTo>
                  <a:cubicBezTo>
                    <a:pt x="732" y="3480"/>
                    <a:pt x="1042" y="3642"/>
                    <a:pt x="1365" y="3642"/>
                  </a:cubicBezTo>
                  <a:cubicBezTo>
                    <a:pt x="1519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59"/>
                    <a:pt x="2067" y="1976"/>
                    <a:pt x="2128" y="1885"/>
                  </a:cubicBezTo>
                  <a:cubicBezTo>
                    <a:pt x="2151" y="1870"/>
                    <a:pt x="2177" y="1864"/>
                    <a:pt x="2205" y="1864"/>
                  </a:cubicBezTo>
                  <a:cubicBezTo>
                    <a:pt x="2289" y="1864"/>
                    <a:pt x="2386" y="1915"/>
                    <a:pt x="2432" y="1915"/>
                  </a:cubicBezTo>
                  <a:cubicBezTo>
                    <a:pt x="3708" y="1915"/>
                    <a:pt x="3708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 flipH="1">
              <a:off x="8211219" y="70946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1"/>
                  </a:moveTo>
                  <a:cubicBezTo>
                    <a:pt x="1612" y="1"/>
                    <a:pt x="852" y="366"/>
                    <a:pt x="396" y="1034"/>
                  </a:cubicBezTo>
                  <a:cubicBezTo>
                    <a:pt x="1" y="1703"/>
                    <a:pt x="31" y="2554"/>
                    <a:pt x="518" y="3192"/>
                  </a:cubicBezTo>
                  <a:cubicBezTo>
                    <a:pt x="703" y="3480"/>
                    <a:pt x="1026" y="3643"/>
                    <a:pt x="1358" y="3643"/>
                  </a:cubicBezTo>
                  <a:cubicBezTo>
                    <a:pt x="1517" y="3643"/>
                    <a:pt x="1677" y="3606"/>
                    <a:pt x="1825" y="3527"/>
                  </a:cubicBezTo>
                  <a:cubicBezTo>
                    <a:pt x="2280" y="3253"/>
                    <a:pt x="2432" y="2676"/>
                    <a:pt x="2159" y="2220"/>
                  </a:cubicBezTo>
                  <a:cubicBezTo>
                    <a:pt x="2129" y="2159"/>
                    <a:pt x="2037" y="1977"/>
                    <a:pt x="2129" y="1916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6"/>
                    <a:pt x="2432" y="1916"/>
                  </a:cubicBezTo>
                  <a:cubicBezTo>
                    <a:pt x="3679" y="1916"/>
                    <a:pt x="367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 flipH="1">
              <a:off x="8786260" y="74615"/>
              <a:ext cx="111557" cy="110174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1" y="1703"/>
                    <a:pt x="61" y="2554"/>
                    <a:pt x="548" y="3192"/>
                  </a:cubicBezTo>
                  <a:cubicBezTo>
                    <a:pt x="709" y="3494"/>
                    <a:pt x="1016" y="3663"/>
                    <a:pt x="1338" y="3663"/>
                  </a:cubicBezTo>
                  <a:cubicBezTo>
                    <a:pt x="1502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3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 flipH="1">
              <a:off x="9373180" y="74615"/>
              <a:ext cx="111557" cy="110174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8" y="3192"/>
                  </a:cubicBezTo>
                  <a:cubicBezTo>
                    <a:pt x="729" y="3494"/>
                    <a:pt x="1030" y="3663"/>
                    <a:pt x="1345" y="3663"/>
                  </a:cubicBezTo>
                  <a:cubicBezTo>
                    <a:pt x="1506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6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 flipH="1">
              <a:off x="8798140" y="642347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2" y="0"/>
                    <a:pt x="852" y="365"/>
                    <a:pt x="396" y="1034"/>
                  </a:cubicBezTo>
                  <a:cubicBezTo>
                    <a:pt x="1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8" y="3642"/>
                  </a:cubicBezTo>
                  <a:cubicBezTo>
                    <a:pt x="1516" y="3642"/>
                    <a:pt x="1677" y="3605"/>
                    <a:pt x="1825" y="3526"/>
                  </a:cubicBezTo>
                  <a:cubicBezTo>
                    <a:pt x="2280" y="3253"/>
                    <a:pt x="2432" y="2675"/>
                    <a:pt x="2159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5"/>
                    <a:pt x="2432" y="1915"/>
                  </a:cubicBezTo>
                  <a:cubicBezTo>
                    <a:pt x="3679" y="1915"/>
                    <a:pt x="3679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 flipH="1">
              <a:off x="9346653" y="642347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1" y="0"/>
                    <a:pt x="851" y="365"/>
                    <a:pt x="395" y="1034"/>
                  </a:cubicBezTo>
                  <a:cubicBezTo>
                    <a:pt x="0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7" y="3642"/>
                  </a:cubicBezTo>
                  <a:cubicBezTo>
                    <a:pt x="1516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58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8" y="1885"/>
                    <a:pt x="2192" y="1875"/>
                    <a:pt x="2227" y="1875"/>
                  </a:cubicBezTo>
                  <a:cubicBezTo>
                    <a:pt x="2297" y="1875"/>
                    <a:pt x="2371" y="1915"/>
                    <a:pt x="2432" y="1915"/>
                  </a:cubicBezTo>
                  <a:cubicBezTo>
                    <a:pt x="3678" y="1915"/>
                    <a:pt x="3678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 flipH="1">
              <a:off x="7763254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 flipH="1">
              <a:off x="7892163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 flipH="1">
              <a:off x="8205716" y="-50625"/>
              <a:ext cx="49417" cy="14437"/>
            </a:xfrm>
            <a:custGeom>
              <a:avLst/>
              <a:gdLst/>
              <a:ahLst/>
              <a:cxnLst/>
              <a:rect l="l" t="t" r="r" b="b"/>
              <a:pathLst>
                <a:path w="1643" h="480" extrusionOk="0">
                  <a:moveTo>
                    <a:pt x="1" y="0"/>
                  </a:moveTo>
                  <a:cubicBezTo>
                    <a:pt x="177" y="302"/>
                    <a:pt x="499" y="480"/>
                    <a:pt x="847" y="480"/>
                  </a:cubicBezTo>
                  <a:cubicBezTo>
                    <a:pt x="919" y="480"/>
                    <a:pt x="992" y="472"/>
                    <a:pt x="1065" y="456"/>
                  </a:cubicBezTo>
                  <a:cubicBezTo>
                    <a:pt x="1308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 flipH="1">
              <a:off x="7320762" y="80751"/>
              <a:ext cx="139018" cy="74352"/>
            </a:xfrm>
            <a:custGeom>
              <a:avLst/>
              <a:gdLst/>
              <a:ahLst/>
              <a:cxnLst/>
              <a:rect l="l" t="t" r="r" b="b"/>
              <a:pathLst>
                <a:path w="4622" h="2472" extrusionOk="0">
                  <a:moveTo>
                    <a:pt x="1037" y="0"/>
                  </a:moveTo>
                  <a:cubicBezTo>
                    <a:pt x="621" y="0"/>
                    <a:pt x="248" y="277"/>
                    <a:pt x="123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5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7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 flipH="1">
              <a:off x="7414933" y="228970"/>
              <a:ext cx="98775" cy="76968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6" y="2"/>
                    <a:pt x="2311" y="5"/>
                  </a:cubicBezTo>
                  <a:cubicBezTo>
                    <a:pt x="2128" y="5"/>
                    <a:pt x="1946" y="36"/>
                    <a:pt x="1764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9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12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5" y="856"/>
                    <a:pt x="1" y="1525"/>
                    <a:pt x="305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9" y="2407"/>
                    <a:pt x="669" y="2437"/>
                  </a:cubicBezTo>
                  <a:cubicBezTo>
                    <a:pt x="821" y="2528"/>
                    <a:pt x="1004" y="2559"/>
                    <a:pt x="1186" y="2559"/>
                  </a:cubicBezTo>
                  <a:cubicBezTo>
                    <a:pt x="1277" y="2559"/>
                    <a:pt x="1338" y="2528"/>
                    <a:pt x="1399" y="2528"/>
                  </a:cubicBezTo>
                  <a:cubicBezTo>
                    <a:pt x="2007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3" y="765"/>
                  </a:cubicBezTo>
                  <a:cubicBezTo>
                    <a:pt x="3223" y="644"/>
                    <a:pt x="3162" y="522"/>
                    <a:pt x="3101" y="431"/>
                  </a:cubicBezTo>
                  <a:cubicBezTo>
                    <a:pt x="3071" y="370"/>
                    <a:pt x="3010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 flipH="1">
              <a:off x="7986304" y="228970"/>
              <a:ext cx="98775" cy="76968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5" y="2"/>
                    <a:pt x="2310" y="5"/>
                  </a:cubicBezTo>
                  <a:cubicBezTo>
                    <a:pt x="2128" y="5"/>
                    <a:pt x="1946" y="36"/>
                    <a:pt x="1763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8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09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4" y="856"/>
                    <a:pt x="0" y="1525"/>
                    <a:pt x="304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8" y="2407"/>
                    <a:pt x="669" y="2437"/>
                  </a:cubicBezTo>
                  <a:cubicBezTo>
                    <a:pt x="821" y="2528"/>
                    <a:pt x="1003" y="2559"/>
                    <a:pt x="1186" y="2559"/>
                  </a:cubicBezTo>
                  <a:cubicBezTo>
                    <a:pt x="1277" y="2559"/>
                    <a:pt x="1338" y="2528"/>
                    <a:pt x="1398" y="2528"/>
                  </a:cubicBezTo>
                  <a:cubicBezTo>
                    <a:pt x="2006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2" y="765"/>
                  </a:cubicBezTo>
                  <a:cubicBezTo>
                    <a:pt x="3222" y="644"/>
                    <a:pt x="3161" y="522"/>
                    <a:pt x="3101" y="431"/>
                  </a:cubicBezTo>
                  <a:cubicBezTo>
                    <a:pt x="3070" y="370"/>
                    <a:pt x="3009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 flipH="1">
              <a:off x="7462486" y="-50625"/>
              <a:ext cx="56696" cy="45507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2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 flipH="1">
              <a:off x="7299739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4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 flipH="1">
              <a:off x="7191883" y="1528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398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 flipH="1">
              <a:off x="7522820" y="102948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5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 flipH="1">
              <a:off x="8463534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1" y="1863"/>
                  </a:cubicBezTo>
                  <a:cubicBezTo>
                    <a:pt x="1611" y="2198"/>
                    <a:pt x="2493" y="2411"/>
                    <a:pt x="3405" y="2471"/>
                  </a:cubicBezTo>
                  <a:cubicBezTo>
                    <a:pt x="3414" y="2472"/>
                    <a:pt x="3424" y="2472"/>
                    <a:pt x="3434" y="2472"/>
                  </a:cubicBezTo>
                  <a:cubicBezTo>
                    <a:pt x="4620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 flipH="1">
              <a:off x="8351077" y="202472"/>
              <a:ext cx="126777" cy="1415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7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0" y="4245"/>
                    <a:pt x="583" y="4706"/>
                    <a:pt x="1151" y="4706"/>
                  </a:cubicBezTo>
                  <a:cubicBezTo>
                    <a:pt x="1525" y="4706"/>
                    <a:pt x="1893" y="4506"/>
                    <a:pt x="2026" y="4048"/>
                  </a:cubicBezTo>
                  <a:cubicBezTo>
                    <a:pt x="2086" y="3804"/>
                    <a:pt x="2208" y="3561"/>
                    <a:pt x="2360" y="3348"/>
                  </a:cubicBezTo>
                  <a:cubicBezTo>
                    <a:pt x="2786" y="2710"/>
                    <a:pt x="3454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3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49" y="218"/>
                    <a:pt x="3789" y="157"/>
                  </a:cubicBezTo>
                  <a:cubicBezTo>
                    <a:pt x="3697" y="96"/>
                    <a:pt x="3576" y="66"/>
                    <a:pt x="3454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 flipH="1">
              <a:off x="8334625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2" y="698"/>
                  </a:cubicBezTo>
                  <a:cubicBezTo>
                    <a:pt x="0" y="1215"/>
                    <a:pt x="304" y="1731"/>
                    <a:pt x="791" y="1853"/>
                  </a:cubicBezTo>
                  <a:cubicBezTo>
                    <a:pt x="1399" y="2096"/>
                    <a:pt x="2067" y="2187"/>
                    <a:pt x="2706" y="2187"/>
                  </a:cubicBezTo>
                  <a:cubicBezTo>
                    <a:pt x="3982" y="2187"/>
                    <a:pt x="3982" y="303"/>
                    <a:pt x="2706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 flipH="1">
              <a:off x="8557706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9" y="0"/>
                    <a:pt x="1946" y="61"/>
                    <a:pt x="1794" y="152"/>
                  </a:cubicBezTo>
                  <a:cubicBezTo>
                    <a:pt x="1734" y="183"/>
                    <a:pt x="1673" y="213"/>
                    <a:pt x="1642" y="274"/>
                  </a:cubicBezTo>
                  <a:cubicBezTo>
                    <a:pt x="1582" y="335"/>
                    <a:pt x="1490" y="396"/>
                    <a:pt x="1430" y="456"/>
                  </a:cubicBezTo>
                  <a:cubicBezTo>
                    <a:pt x="1399" y="456"/>
                    <a:pt x="1369" y="487"/>
                    <a:pt x="1338" y="517"/>
                  </a:cubicBezTo>
                  <a:cubicBezTo>
                    <a:pt x="1278" y="547"/>
                    <a:pt x="1186" y="608"/>
                    <a:pt x="1126" y="639"/>
                  </a:cubicBezTo>
                  <a:cubicBezTo>
                    <a:pt x="1034" y="669"/>
                    <a:pt x="974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7" y="2250"/>
                    <a:pt x="518" y="2341"/>
                  </a:cubicBezTo>
                  <a:cubicBezTo>
                    <a:pt x="578" y="2371"/>
                    <a:pt x="609" y="2402"/>
                    <a:pt x="670" y="2432"/>
                  </a:cubicBezTo>
                  <a:cubicBezTo>
                    <a:pt x="822" y="2523"/>
                    <a:pt x="1004" y="2554"/>
                    <a:pt x="1217" y="2554"/>
                  </a:cubicBezTo>
                  <a:cubicBezTo>
                    <a:pt x="1278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80" y="1611"/>
                  </a:cubicBezTo>
                  <a:cubicBezTo>
                    <a:pt x="3193" y="1399"/>
                    <a:pt x="3284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80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 flipH="1">
              <a:off x="8202136" y="219586"/>
              <a:ext cx="114776" cy="60967"/>
            </a:xfrm>
            <a:custGeom>
              <a:avLst/>
              <a:gdLst/>
              <a:ahLst/>
              <a:cxnLst/>
              <a:rect l="l" t="t" r="r" b="b"/>
              <a:pathLst>
                <a:path w="3816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7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9" y="1930"/>
                    <a:pt x="2897" y="1930"/>
                  </a:cubicBezTo>
                  <a:cubicBezTo>
                    <a:pt x="3419" y="1930"/>
                    <a:pt x="3816" y="1485"/>
                    <a:pt x="3757" y="956"/>
                  </a:cubicBezTo>
                  <a:cubicBezTo>
                    <a:pt x="3786" y="456"/>
                    <a:pt x="3390" y="42"/>
                    <a:pt x="2897" y="42"/>
                  </a:cubicBezTo>
                  <a:cubicBezTo>
                    <a:pt x="2880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 flipH="1">
              <a:off x="8094191" y="102948"/>
              <a:ext cx="86894" cy="127108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5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1" y="2068"/>
                    <a:pt x="244" y="3223"/>
                    <a:pt x="1186" y="3952"/>
                  </a:cubicBezTo>
                  <a:cubicBezTo>
                    <a:pt x="1369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4" y="3952"/>
                  </a:cubicBezTo>
                  <a:cubicBezTo>
                    <a:pt x="2888" y="3587"/>
                    <a:pt x="2888" y="2980"/>
                    <a:pt x="2524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 flipH="1">
              <a:off x="7634345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 flipH="1">
              <a:off x="8033857" y="-50625"/>
              <a:ext cx="57628" cy="45507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9" y="1513"/>
                    <a:pt x="958" y="1513"/>
                  </a:cubicBezTo>
                  <a:cubicBezTo>
                    <a:pt x="1437" y="1513"/>
                    <a:pt x="1915" y="1201"/>
                    <a:pt x="1915" y="578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 flipH="1">
              <a:off x="7631637" y="219586"/>
              <a:ext cx="113903" cy="60967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 flipH="1">
              <a:off x="8442511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6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 flipH="1">
              <a:off x="9306741" y="914513"/>
              <a:ext cx="96639" cy="66411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1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 flipH="1">
              <a:off x="9431440" y="380798"/>
              <a:ext cx="84969" cy="117272"/>
            </a:xfrm>
            <a:custGeom>
              <a:avLst/>
              <a:gdLst/>
              <a:ahLst/>
              <a:cxnLst/>
              <a:rect l="l" t="t" r="r" b="b"/>
              <a:pathLst>
                <a:path w="2825" h="3899" extrusionOk="0">
                  <a:moveTo>
                    <a:pt x="1659" y="0"/>
                  </a:moveTo>
                  <a:cubicBezTo>
                    <a:pt x="1283" y="0"/>
                    <a:pt x="912" y="203"/>
                    <a:pt x="780" y="672"/>
                  </a:cubicBezTo>
                  <a:cubicBezTo>
                    <a:pt x="598" y="1371"/>
                    <a:pt x="415" y="2040"/>
                    <a:pt x="202" y="2739"/>
                  </a:cubicBezTo>
                  <a:cubicBezTo>
                    <a:pt x="1" y="3434"/>
                    <a:pt x="583" y="3899"/>
                    <a:pt x="1150" y="3899"/>
                  </a:cubicBezTo>
                  <a:cubicBezTo>
                    <a:pt x="1525" y="3899"/>
                    <a:pt x="1893" y="3696"/>
                    <a:pt x="2026" y="3225"/>
                  </a:cubicBezTo>
                  <a:cubicBezTo>
                    <a:pt x="2239" y="2556"/>
                    <a:pt x="2421" y="1857"/>
                    <a:pt x="2604" y="1188"/>
                  </a:cubicBezTo>
                  <a:cubicBezTo>
                    <a:pt x="2824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 flipH="1">
              <a:off x="9236963" y="674349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0"/>
                  </a:moveTo>
                  <a:cubicBezTo>
                    <a:pt x="547" y="0"/>
                    <a:pt x="122" y="426"/>
                    <a:pt x="122" y="942"/>
                  </a:cubicBezTo>
                  <a:cubicBezTo>
                    <a:pt x="0" y="2067"/>
                    <a:pt x="274" y="3222"/>
                    <a:pt x="1186" y="3951"/>
                  </a:cubicBezTo>
                  <a:cubicBezTo>
                    <a:pt x="1368" y="4134"/>
                    <a:pt x="1603" y="4225"/>
                    <a:pt x="1843" y="4225"/>
                  </a:cubicBezTo>
                  <a:cubicBezTo>
                    <a:pt x="2082" y="4225"/>
                    <a:pt x="2325" y="4134"/>
                    <a:pt x="2523" y="3951"/>
                  </a:cubicBezTo>
                  <a:cubicBezTo>
                    <a:pt x="2888" y="3587"/>
                    <a:pt x="2888" y="2979"/>
                    <a:pt x="2523" y="2614"/>
                  </a:cubicBezTo>
                  <a:cubicBezTo>
                    <a:pt x="1945" y="2158"/>
                    <a:pt x="1945" y="1611"/>
                    <a:pt x="2006" y="942"/>
                  </a:cubicBezTo>
                  <a:cubicBezTo>
                    <a:pt x="2006" y="426"/>
                    <a:pt x="1581" y="0"/>
                    <a:pt x="106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 flipH="1">
              <a:off x="9236963" y="102948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6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 flipH="1">
              <a:off x="9477397" y="572899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2"/>
                    <a:pt x="791" y="1853"/>
                  </a:cubicBezTo>
                  <a:cubicBezTo>
                    <a:pt x="1399" y="2096"/>
                    <a:pt x="2068" y="2188"/>
                    <a:pt x="2706" y="2188"/>
                  </a:cubicBezTo>
                  <a:cubicBezTo>
                    <a:pt x="3983" y="2188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30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 flipH="1">
              <a:off x="9348488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 flipH="1">
              <a:off x="9700447" y="800491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1"/>
                  </a:moveTo>
                  <a:cubicBezTo>
                    <a:pt x="2128" y="1"/>
                    <a:pt x="1946" y="61"/>
                    <a:pt x="1763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5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09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4" y="852"/>
                    <a:pt x="0" y="1520"/>
                    <a:pt x="304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7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47" y="2554"/>
                    <a:pt x="1307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2" y="761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 flipH="1">
              <a:off x="9748000" y="465435"/>
              <a:ext cx="56726" cy="100820"/>
            </a:xfrm>
            <a:custGeom>
              <a:avLst/>
              <a:gdLst/>
              <a:ahLst/>
              <a:cxnLst/>
              <a:rect l="l" t="t" r="r" b="b"/>
              <a:pathLst>
                <a:path w="1886" h="3352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3040"/>
                    <a:pt x="472" y="3352"/>
                    <a:pt x="943" y="3352"/>
                  </a:cubicBezTo>
                  <a:cubicBezTo>
                    <a:pt x="1414" y="3352"/>
                    <a:pt x="1886" y="3040"/>
                    <a:pt x="1886" y="2417"/>
                  </a:cubicBezTo>
                  <a:lnTo>
                    <a:pt x="1886" y="958"/>
                  </a:lnTo>
                  <a:cubicBezTo>
                    <a:pt x="1886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 flipH="1">
              <a:off x="9493849" y="773843"/>
              <a:ext cx="127138" cy="141966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69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0" y="4247"/>
                    <a:pt x="593" y="4719"/>
                    <a:pt x="1165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0" y="3561"/>
                    <a:pt x="2372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3" y="339"/>
                    <a:pt x="3923" y="279"/>
                  </a:cubicBezTo>
                  <a:cubicBezTo>
                    <a:pt x="3892" y="248"/>
                    <a:pt x="3831" y="218"/>
                    <a:pt x="3801" y="188"/>
                  </a:cubicBezTo>
                  <a:cubicBezTo>
                    <a:pt x="3679" y="96"/>
                    <a:pt x="3558" y="66"/>
                    <a:pt x="3436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 flipH="1">
              <a:off x="9748000" y="-50625"/>
              <a:ext cx="57628" cy="45507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31" y="578"/>
                  </a:lnTo>
                  <a:cubicBezTo>
                    <a:pt x="16" y="1201"/>
                    <a:pt x="487" y="1513"/>
                    <a:pt x="962" y="1513"/>
                  </a:cubicBezTo>
                  <a:cubicBezTo>
                    <a:pt x="1437" y="1513"/>
                    <a:pt x="1916" y="1201"/>
                    <a:pt x="1916" y="578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 flipH="1">
              <a:off x="9607208" y="900467"/>
              <a:ext cx="139890" cy="70111"/>
            </a:xfrm>
            <a:custGeom>
              <a:avLst/>
              <a:gdLst/>
              <a:ahLst/>
              <a:cxnLst/>
              <a:rect l="l" t="t" r="r" b="b"/>
              <a:pathLst>
                <a:path w="4651" h="2331" extrusionOk="0">
                  <a:moveTo>
                    <a:pt x="1229" y="0"/>
                  </a:moveTo>
                  <a:cubicBezTo>
                    <a:pt x="447" y="0"/>
                    <a:pt x="1" y="563"/>
                    <a:pt x="456" y="1266"/>
                  </a:cubicBezTo>
                  <a:cubicBezTo>
                    <a:pt x="1125" y="2300"/>
                    <a:pt x="2280" y="2330"/>
                    <a:pt x="3404" y="2330"/>
                  </a:cubicBezTo>
                  <a:cubicBezTo>
                    <a:pt x="4650" y="2330"/>
                    <a:pt x="4650" y="415"/>
                    <a:pt x="3404" y="415"/>
                  </a:cubicBezTo>
                  <a:cubicBezTo>
                    <a:pt x="3202" y="415"/>
                    <a:pt x="2972" y="496"/>
                    <a:pt x="2769" y="496"/>
                  </a:cubicBezTo>
                  <a:cubicBezTo>
                    <a:pt x="2668" y="496"/>
                    <a:pt x="2573" y="476"/>
                    <a:pt x="2492" y="415"/>
                  </a:cubicBezTo>
                  <a:cubicBezTo>
                    <a:pt x="2036" y="124"/>
                    <a:pt x="1595" y="0"/>
                    <a:pt x="122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 flipH="1">
              <a:off x="9700447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0"/>
                  </a:moveTo>
                  <a:cubicBezTo>
                    <a:pt x="2128" y="0"/>
                    <a:pt x="1946" y="61"/>
                    <a:pt x="1763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4" y="851"/>
                    <a:pt x="0" y="1520"/>
                    <a:pt x="304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6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2" y="760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0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 flipH="1">
              <a:off x="9606306" y="652122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1"/>
                  </a:moveTo>
                  <a:cubicBezTo>
                    <a:pt x="620" y="1"/>
                    <a:pt x="248" y="277"/>
                    <a:pt x="122" y="678"/>
                  </a:cubicBezTo>
                  <a:cubicBezTo>
                    <a:pt x="1" y="1195"/>
                    <a:pt x="305" y="1712"/>
                    <a:pt x="791" y="1864"/>
                  </a:cubicBezTo>
                  <a:cubicBezTo>
                    <a:pt x="1612" y="2198"/>
                    <a:pt x="2493" y="2411"/>
                    <a:pt x="3405" y="2472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1"/>
                    <a:pt x="103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 flipH="1">
              <a:off x="8201145" y="343292"/>
              <a:ext cx="48485" cy="9264"/>
            </a:xfrm>
            <a:custGeom>
              <a:avLst/>
              <a:gdLst/>
              <a:ahLst/>
              <a:cxnLst/>
              <a:rect l="l" t="t" r="r" b="b"/>
              <a:pathLst>
                <a:path w="1612" h="308" extrusionOk="0">
                  <a:moveTo>
                    <a:pt x="688" y="0"/>
                  </a:moveTo>
                  <a:cubicBezTo>
                    <a:pt x="433" y="0"/>
                    <a:pt x="182" y="103"/>
                    <a:pt x="0" y="308"/>
                  </a:cubicBezTo>
                  <a:cubicBezTo>
                    <a:pt x="547" y="277"/>
                    <a:pt x="1064" y="277"/>
                    <a:pt x="1611" y="277"/>
                  </a:cubicBezTo>
                  <a:cubicBezTo>
                    <a:pt x="1398" y="186"/>
                    <a:pt x="1155" y="95"/>
                    <a:pt x="942" y="34"/>
                  </a:cubicBezTo>
                  <a:cubicBezTo>
                    <a:pt x="859" y="11"/>
                    <a:pt x="773" y="0"/>
                    <a:pt x="68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 flipH="1">
              <a:off x="8711279" y="674349"/>
              <a:ext cx="38439" cy="43913"/>
            </a:xfrm>
            <a:custGeom>
              <a:avLst/>
              <a:gdLst/>
              <a:ahLst/>
              <a:cxnLst/>
              <a:rect l="l" t="t" r="r" b="b"/>
              <a:pathLst>
                <a:path w="1278" h="1460" extrusionOk="0">
                  <a:moveTo>
                    <a:pt x="973" y="0"/>
                  </a:moveTo>
                  <a:cubicBezTo>
                    <a:pt x="457" y="0"/>
                    <a:pt x="31" y="426"/>
                    <a:pt x="31" y="942"/>
                  </a:cubicBezTo>
                  <a:cubicBezTo>
                    <a:pt x="1" y="1125"/>
                    <a:pt x="1" y="1277"/>
                    <a:pt x="31" y="1459"/>
                  </a:cubicBezTo>
                  <a:cubicBezTo>
                    <a:pt x="213" y="1307"/>
                    <a:pt x="852" y="547"/>
                    <a:pt x="1277" y="61"/>
                  </a:cubicBezTo>
                  <a:cubicBezTo>
                    <a:pt x="1186" y="30"/>
                    <a:pt x="1095" y="0"/>
                    <a:pt x="9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 flipH="1">
              <a:off x="8605228" y="465435"/>
              <a:ext cx="56726" cy="101060"/>
            </a:xfrm>
            <a:custGeom>
              <a:avLst/>
              <a:gdLst/>
              <a:ahLst/>
              <a:cxnLst/>
              <a:rect l="l" t="t" r="r" b="b"/>
              <a:pathLst>
                <a:path w="1886" h="3360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2934"/>
                    <a:pt x="426" y="3359"/>
                    <a:pt x="943" y="3359"/>
                  </a:cubicBezTo>
                  <a:cubicBezTo>
                    <a:pt x="1064" y="3359"/>
                    <a:pt x="1186" y="3329"/>
                    <a:pt x="1308" y="3268"/>
                  </a:cubicBezTo>
                  <a:cubicBezTo>
                    <a:pt x="1490" y="3055"/>
                    <a:pt x="1703" y="2812"/>
                    <a:pt x="1855" y="2539"/>
                  </a:cubicBezTo>
                  <a:cubicBezTo>
                    <a:pt x="1885" y="2508"/>
                    <a:pt x="1885" y="2447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 flipH="1">
              <a:off x="7611487" y="343142"/>
              <a:ext cx="75013" cy="32273"/>
            </a:xfrm>
            <a:custGeom>
              <a:avLst/>
              <a:gdLst/>
              <a:ahLst/>
              <a:cxnLst/>
              <a:rect l="l" t="t" r="r" b="b"/>
              <a:pathLst>
                <a:path w="2494" h="1073" extrusionOk="0">
                  <a:moveTo>
                    <a:pt x="948" y="0"/>
                  </a:moveTo>
                  <a:cubicBezTo>
                    <a:pt x="531" y="0"/>
                    <a:pt x="162" y="282"/>
                    <a:pt x="62" y="708"/>
                  </a:cubicBezTo>
                  <a:cubicBezTo>
                    <a:pt x="1" y="830"/>
                    <a:pt x="1" y="951"/>
                    <a:pt x="31" y="1073"/>
                  </a:cubicBezTo>
                  <a:cubicBezTo>
                    <a:pt x="852" y="1012"/>
                    <a:pt x="1673" y="890"/>
                    <a:pt x="2493" y="708"/>
                  </a:cubicBezTo>
                  <a:cubicBezTo>
                    <a:pt x="2372" y="526"/>
                    <a:pt x="2189" y="404"/>
                    <a:pt x="2007" y="343"/>
                  </a:cubicBezTo>
                  <a:cubicBezTo>
                    <a:pt x="1733" y="252"/>
                    <a:pt x="1490" y="130"/>
                    <a:pt x="1217" y="39"/>
                  </a:cubicBezTo>
                  <a:cubicBezTo>
                    <a:pt x="1126" y="13"/>
                    <a:pt x="1036" y="0"/>
                    <a:pt x="94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 flipH="1">
              <a:off x="7898539" y="332254"/>
              <a:ext cx="136371" cy="44094"/>
            </a:xfrm>
            <a:custGeom>
              <a:avLst/>
              <a:gdLst/>
              <a:ahLst/>
              <a:cxnLst/>
              <a:rect l="l" t="t" r="r" b="b"/>
              <a:pathLst>
                <a:path w="4534" h="1466" extrusionOk="0">
                  <a:moveTo>
                    <a:pt x="1041" y="0"/>
                  </a:moveTo>
                  <a:cubicBezTo>
                    <a:pt x="289" y="0"/>
                    <a:pt x="1" y="371"/>
                    <a:pt x="460" y="1070"/>
                  </a:cubicBezTo>
                  <a:cubicBezTo>
                    <a:pt x="1767" y="1222"/>
                    <a:pt x="3074" y="1374"/>
                    <a:pt x="4381" y="1465"/>
                  </a:cubicBezTo>
                  <a:cubicBezTo>
                    <a:pt x="4533" y="888"/>
                    <a:pt x="4077" y="310"/>
                    <a:pt x="3469" y="310"/>
                  </a:cubicBezTo>
                  <a:cubicBezTo>
                    <a:pt x="3317" y="340"/>
                    <a:pt x="3165" y="356"/>
                    <a:pt x="3013" y="356"/>
                  </a:cubicBezTo>
                  <a:cubicBezTo>
                    <a:pt x="2861" y="356"/>
                    <a:pt x="2709" y="340"/>
                    <a:pt x="2557" y="310"/>
                  </a:cubicBezTo>
                  <a:cubicBezTo>
                    <a:pt x="1952" y="101"/>
                    <a:pt x="1433" y="0"/>
                    <a:pt x="10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 flipH="1">
              <a:off x="9247941" y="989916"/>
              <a:ext cx="47553" cy="15400"/>
            </a:xfrm>
            <a:custGeom>
              <a:avLst/>
              <a:gdLst/>
              <a:ahLst/>
              <a:cxnLst/>
              <a:rect l="l" t="t" r="r" b="b"/>
              <a:pathLst>
                <a:path w="1581" h="512" extrusionOk="0">
                  <a:moveTo>
                    <a:pt x="871" y="0"/>
                  </a:moveTo>
                  <a:cubicBezTo>
                    <a:pt x="540" y="0"/>
                    <a:pt x="216" y="163"/>
                    <a:pt x="31" y="450"/>
                  </a:cubicBezTo>
                  <a:lnTo>
                    <a:pt x="0" y="511"/>
                  </a:lnTo>
                  <a:cubicBezTo>
                    <a:pt x="517" y="481"/>
                    <a:pt x="1064" y="420"/>
                    <a:pt x="1581" y="329"/>
                  </a:cubicBezTo>
                  <a:cubicBezTo>
                    <a:pt x="1490" y="238"/>
                    <a:pt x="1429" y="177"/>
                    <a:pt x="1338" y="116"/>
                  </a:cubicBezTo>
                  <a:cubicBezTo>
                    <a:pt x="1190" y="37"/>
                    <a:pt x="1030" y="0"/>
                    <a:pt x="87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 flipH="1">
              <a:off x="9808335" y="751135"/>
              <a:ext cx="12843" cy="43913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4"/>
                    <a:pt x="426" y="426"/>
                    <a:pt x="62" y="61"/>
                  </a:cubicBezTo>
                  <a:cubicBezTo>
                    <a:pt x="31" y="6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 flipH="1">
              <a:off x="9808335" y="179764"/>
              <a:ext cx="12843" cy="43913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3"/>
                    <a:pt x="426" y="426"/>
                    <a:pt x="62" y="61"/>
                  </a:cubicBezTo>
                  <a:cubicBezTo>
                    <a:pt x="31" y="61"/>
                    <a:pt x="31" y="30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 flipH="1">
              <a:off x="9431440" y="952169"/>
              <a:ext cx="69750" cy="55072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1153" y="0"/>
                  </a:moveTo>
                  <a:cubicBezTo>
                    <a:pt x="777" y="0"/>
                    <a:pt x="406" y="203"/>
                    <a:pt x="274" y="672"/>
                  </a:cubicBezTo>
                  <a:cubicBezTo>
                    <a:pt x="183" y="1006"/>
                    <a:pt x="92" y="1341"/>
                    <a:pt x="0" y="1675"/>
                  </a:cubicBezTo>
                  <a:cubicBezTo>
                    <a:pt x="0" y="1675"/>
                    <a:pt x="1632" y="1830"/>
                    <a:pt x="1883" y="1830"/>
                  </a:cubicBezTo>
                  <a:cubicBezTo>
                    <a:pt x="1904" y="1830"/>
                    <a:pt x="1915" y="1829"/>
                    <a:pt x="1915" y="1827"/>
                  </a:cubicBezTo>
                  <a:cubicBezTo>
                    <a:pt x="1976" y="1614"/>
                    <a:pt x="2037" y="1401"/>
                    <a:pt x="2098" y="1189"/>
                  </a:cubicBezTo>
                  <a:cubicBezTo>
                    <a:pt x="2318" y="472"/>
                    <a:pt x="1728" y="0"/>
                    <a:pt x="11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 flipH="1">
              <a:off x="9045011" y="896948"/>
              <a:ext cx="131048" cy="71795"/>
            </a:xfrm>
            <a:custGeom>
              <a:avLst/>
              <a:gdLst/>
              <a:ahLst/>
              <a:cxnLst/>
              <a:rect l="l" t="t" r="r" b="b"/>
              <a:pathLst>
                <a:path w="4357" h="2387" extrusionOk="0">
                  <a:moveTo>
                    <a:pt x="1328" y="0"/>
                  </a:moveTo>
                  <a:cubicBezTo>
                    <a:pt x="660" y="0"/>
                    <a:pt x="0" y="692"/>
                    <a:pt x="467" y="1414"/>
                  </a:cubicBezTo>
                  <a:cubicBezTo>
                    <a:pt x="802" y="1930"/>
                    <a:pt x="1379" y="2295"/>
                    <a:pt x="2017" y="2386"/>
                  </a:cubicBezTo>
                  <a:cubicBezTo>
                    <a:pt x="2808" y="2113"/>
                    <a:pt x="3598" y="1809"/>
                    <a:pt x="4327" y="1475"/>
                  </a:cubicBezTo>
                  <a:cubicBezTo>
                    <a:pt x="4357" y="975"/>
                    <a:pt x="3961" y="561"/>
                    <a:pt x="3468" y="561"/>
                  </a:cubicBezTo>
                  <a:cubicBezTo>
                    <a:pt x="3450" y="561"/>
                    <a:pt x="3433" y="562"/>
                    <a:pt x="3416" y="563"/>
                  </a:cubicBezTo>
                  <a:lnTo>
                    <a:pt x="2473" y="563"/>
                  </a:lnTo>
                  <a:cubicBezTo>
                    <a:pt x="2382" y="532"/>
                    <a:pt x="2291" y="532"/>
                    <a:pt x="2200" y="502"/>
                  </a:cubicBezTo>
                  <a:cubicBezTo>
                    <a:pt x="2114" y="480"/>
                    <a:pt x="2073" y="459"/>
                    <a:pt x="2079" y="459"/>
                  </a:cubicBezTo>
                  <a:cubicBezTo>
                    <a:pt x="2081" y="459"/>
                    <a:pt x="2091" y="463"/>
                    <a:pt x="2109" y="471"/>
                  </a:cubicBezTo>
                  <a:cubicBezTo>
                    <a:pt x="2177" y="471"/>
                    <a:pt x="2109" y="420"/>
                    <a:pt x="2096" y="420"/>
                  </a:cubicBezTo>
                  <a:cubicBezTo>
                    <a:pt x="2095" y="420"/>
                    <a:pt x="2095" y="420"/>
                    <a:pt x="2095" y="420"/>
                  </a:cubicBezTo>
                  <a:lnTo>
                    <a:pt x="2095" y="420"/>
                  </a:lnTo>
                  <a:cubicBezTo>
                    <a:pt x="1894" y="124"/>
                    <a:pt x="1610" y="0"/>
                    <a:pt x="132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 flipH="1">
              <a:off x="9810170" y="426575"/>
              <a:ext cx="11008" cy="43011"/>
            </a:xfrm>
            <a:custGeom>
              <a:avLst/>
              <a:gdLst/>
              <a:ahLst/>
              <a:cxnLst/>
              <a:rect l="l" t="t" r="r" b="b"/>
              <a:pathLst>
                <a:path w="366" h="1430" extrusionOk="0">
                  <a:moveTo>
                    <a:pt x="1" y="1"/>
                  </a:moveTo>
                  <a:lnTo>
                    <a:pt x="1" y="1429"/>
                  </a:lnTo>
                  <a:cubicBezTo>
                    <a:pt x="62" y="1338"/>
                    <a:pt x="92" y="1247"/>
                    <a:pt x="153" y="1156"/>
                  </a:cubicBezTo>
                  <a:cubicBezTo>
                    <a:pt x="366" y="761"/>
                    <a:pt x="305" y="305"/>
                    <a:pt x="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 flipH="1">
              <a:off x="8665562" y="102948"/>
              <a:ext cx="86894" cy="127108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4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0" y="2068"/>
                    <a:pt x="244" y="3223"/>
                    <a:pt x="1186" y="3952"/>
                  </a:cubicBezTo>
                  <a:cubicBezTo>
                    <a:pt x="1368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 flipH="1">
              <a:off x="9345780" y="790987"/>
              <a:ext cx="113903" cy="60937"/>
            </a:xfrm>
            <a:custGeom>
              <a:avLst/>
              <a:gdLst/>
              <a:ahLst/>
              <a:cxnLst/>
              <a:rect l="l" t="t" r="r" b="b"/>
              <a:pathLst>
                <a:path w="3787" h="2026" extrusionOk="0">
                  <a:moveTo>
                    <a:pt x="2173" y="0"/>
                  </a:moveTo>
                  <a:cubicBezTo>
                    <a:pt x="1698" y="0"/>
                    <a:pt x="1223" y="61"/>
                    <a:pt x="748" y="165"/>
                  </a:cubicBezTo>
                  <a:cubicBezTo>
                    <a:pt x="353" y="256"/>
                    <a:pt x="110" y="590"/>
                    <a:pt x="79" y="985"/>
                  </a:cubicBezTo>
                  <a:cubicBezTo>
                    <a:pt x="1" y="1562"/>
                    <a:pt x="442" y="2025"/>
                    <a:pt x="974" y="2025"/>
                  </a:cubicBezTo>
                  <a:cubicBezTo>
                    <a:pt x="1059" y="2025"/>
                    <a:pt x="1146" y="2014"/>
                    <a:pt x="1234" y="1988"/>
                  </a:cubicBezTo>
                  <a:cubicBezTo>
                    <a:pt x="1588" y="1929"/>
                    <a:pt x="1941" y="1896"/>
                    <a:pt x="2286" y="1896"/>
                  </a:cubicBezTo>
                  <a:cubicBezTo>
                    <a:pt x="2475" y="1896"/>
                    <a:pt x="2662" y="1906"/>
                    <a:pt x="2845" y="1928"/>
                  </a:cubicBezTo>
                  <a:cubicBezTo>
                    <a:pt x="2862" y="1929"/>
                    <a:pt x="2878" y="1929"/>
                    <a:pt x="2894" y="1929"/>
                  </a:cubicBezTo>
                  <a:cubicBezTo>
                    <a:pt x="3389" y="1929"/>
                    <a:pt x="3787" y="1486"/>
                    <a:pt x="3757" y="985"/>
                  </a:cubicBezTo>
                  <a:cubicBezTo>
                    <a:pt x="3787" y="485"/>
                    <a:pt x="3389" y="42"/>
                    <a:pt x="2894" y="42"/>
                  </a:cubicBezTo>
                  <a:cubicBezTo>
                    <a:pt x="2878" y="42"/>
                    <a:pt x="2862" y="42"/>
                    <a:pt x="2845" y="43"/>
                  </a:cubicBezTo>
                  <a:cubicBezTo>
                    <a:pt x="2621" y="14"/>
                    <a:pt x="2397" y="0"/>
                    <a:pt x="21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 flipH="1">
              <a:off x="9176629" y="-50625"/>
              <a:ext cx="56696" cy="45507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 flipH="1">
              <a:off x="8777118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7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 flipH="1">
              <a:off x="8822834" y="790446"/>
              <a:ext cx="63103" cy="49387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2098" y="0"/>
                  </a:moveTo>
                  <a:cubicBezTo>
                    <a:pt x="1612" y="0"/>
                    <a:pt x="1125" y="31"/>
                    <a:pt x="669" y="152"/>
                  </a:cubicBezTo>
                  <a:cubicBezTo>
                    <a:pt x="274" y="243"/>
                    <a:pt x="31" y="608"/>
                    <a:pt x="1" y="973"/>
                  </a:cubicBezTo>
                  <a:cubicBezTo>
                    <a:pt x="1" y="1216"/>
                    <a:pt x="61" y="1459"/>
                    <a:pt x="183" y="1642"/>
                  </a:cubicBezTo>
                  <a:cubicBezTo>
                    <a:pt x="852" y="1125"/>
                    <a:pt x="1490" y="578"/>
                    <a:pt x="209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 flipH="1">
              <a:off x="9477397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 flipH="1">
              <a:off x="9129076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8" y="0"/>
                    <a:pt x="1946" y="61"/>
                    <a:pt x="1794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21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 flipH="1">
              <a:off x="9176629" y="465435"/>
              <a:ext cx="56696" cy="100820"/>
            </a:xfrm>
            <a:custGeom>
              <a:avLst/>
              <a:gdLst/>
              <a:ahLst/>
              <a:cxnLst/>
              <a:rect l="l" t="t" r="r" b="b"/>
              <a:pathLst>
                <a:path w="1885" h="3352" extrusionOk="0">
                  <a:moveTo>
                    <a:pt x="943" y="1"/>
                  </a:moveTo>
                  <a:cubicBezTo>
                    <a:pt x="471" y="1"/>
                    <a:pt x="0" y="320"/>
                    <a:pt x="0" y="958"/>
                  </a:cubicBezTo>
                  <a:lnTo>
                    <a:pt x="0" y="2417"/>
                  </a:lnTo>
                  <a:cubicBezTo>
                    <a:pt x="0" y="3040"/>
                    <a:pt x="471" y="3352"/>
                    <a:pt x="943" y="3352"/>
                  </a:cubicBezTo>
                  <a:cubicBezTo>
                    <a:pt x="1414" y="3352"/>
                    <a:pt x="1885" y="3040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 flipH="1">
              <a:off x="8922478" y="773843"/>
              <a:ext cx="127138" cy="141966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70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7"/>
                    <a:pt x="594" y="4719"/>
                    <a:pt x="1166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1" y="3561"/>
                    <a:pt x="2373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4" y="339"/>
                    <a:pt x="3923" y="279"/>
                  </a:cubicBezTo>
                  <a:cubicBezTo>
                    <a:pt x="3892" y="248"/>
                    <a:pt x="3832" y="218"/>
                    <a:pt x="3801" y="188"/>
                  </a:cubicBezTo>
                  <a:cubicBezTo>
                    <a:pt x="3680" y="96"/>
                    <a:pt x="3558" y="66"/>
                    <a:pt x="3437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 flipH="1">
              <a:off x="9129076" y="800491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1"/>
                  </a:moveTo>
                  <a:cubicBezTo>
                    <a:pt x="2128" y="1"/>
                    <a:pt x="1946" y="61"/>
                    <a:pt x="1794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12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5" y="852"/>
                    <a:pt x="1" y="1520"/>
                    <a:pt x="305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186" y="2554"/>
                  </a:cubicBezTo>
                  <a:cubicBezTo>
                    <a:pt x="1247" y="2554"/>
                    <a:pt x="1308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3" y="761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 flipH="1">
              <a:off x="9034905" y="652122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1"/>
                  </a:moveTo>
                  <a:cubicBezTo>
                    <a:pt x="620" y="1"/>
                    <a:pt x="247" y="277"/>
                    <a:pt x="122" y="678"/>
                  </a:cubicBezTo>
                  <a:cubicBezTo>
                    <a:pt x="0" y="1195"/>
                    <a:pt x="304" y="1712"/>
                    <a:pt x="790" y="1864"/>
                  </a:cubicBezTo>
                  <a:cubicBezTo>
                    <a:pt x="1611" y="2198"/>
                    <a:pt x="2492" y="2411"/>
                    <a:pt x="3404" y="2472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1"/>
                    <a:pt x="103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 flipH="1">
              <a:off x="8660569" y="417642"/>
              <a:ext cx="93721" cy="92909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791" y="906"/>
                    <a:pt x="548" y="1301"/>
                    <a:pt x="274" y="1666"/>
                  </a:cubicBezTo>
                  <a:cubicBezTo>
                    <a:pt x="1" y="2122"/>
                    <a:pt x="153" y="2699"/>
                    <a:pt x="609" y="2973"/>
                  </a:cubicBezTo>
                  <a:cubicBezTo>
                    <a:pt x="756" y="3051"/>
                    <a:pt x="917" y="3089"/>
                    <a:pt x="1075" y="3089"/>
                  </a:cubicBezTo>
                  <a:cubicBezTo>
                    <a:pt x="1407" y="3089"/>
                    <a:pt x="1731" y="2926"/>
                    <a:pt x="1916" y="2638"/>
                  </a:cubicBezTo>
                  <a:cubicBezTo>
                    <a:pt x="2189" y="2243"/>
                    <a:pt x="2432" y="1848"/>
                    <a:pt x="2675" y="1453"/>
                  </a:cubicBezTo>
                  <a:cubicBezTo>
                    <a:pt x="3116" y="698"/>
                    <a:pt x="2471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 flipH="1">
              <a:off x="9606306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8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 flipH="1">
              <a:off x="9607208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52" y="2223"/>
                    <a:pt x="4652" y="308"/>
                    <a:pt x="3406" y="308"/>
                  </a:cubicBezTo>
                  <a:cubicBezTo>
                    <a:pt x="3204" y="308"/>
                    <a:pt x="2987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6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 flipH="1">
              <a:off x="9091600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 flipH="1">
              <a:off x="8490964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 flipH="1">
              <a:off x="9493849" y="202472"/>
              <a:ext cx="127138" cy="1415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69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5" y="4506"/>
                    <a:pt x="2038" y="4048"/>
                  </a:cubicBezTo>
                  <a:cubicBezTo>
                    <a:pt x="2099" y="3804"/>
                    <a:pt x="2220" y="3561"/>
                    <a:pt x="2372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3" y="339"/>
                    <a:pt x="3923" y="278"/>
                  </a:cubicBezTo>
                  <a:cubicBezTo>
                    <a:pt x="3892" y="248"/>
                    <a:pt x="3831" y="218"/>
                    <a:pt x="3801" y="187"/>
                  </a:cubicBezTo>
                  <a:cubicBezTo>
                    <a:pt x="3679" y="96"/>
                    <a:pt x="3558" y="66"/>
                    <a:pt x="3436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 flipH="1">
              <a:off x="9570936" y="467811"/>
              <a:ext cx="117693" cy="72487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0" y="969"/>
                    <a:pt x="700" y="1669"/>
                  </a:cubicBezTo>
                  <a:cubicBezTo>
                    <a:pt x="1156" y="2034"/>
                    <a:pt x="1703" y="2277"/>
                    <a:pt x="2281" y="2368"/>
                  </a:cubicBezTo>
                  <a:cubicBezTo>
                    <a:pt x="2385" y="2396"/>
                    <a:pt x="2483" y="2409"/>
                    <a:pt x="2576" y="2409"/>
                  </a:cubicBezTo>
                  <a:cubicBezTo>
                    <a:pt x="3596" y="2409"/>
                    <a:pt x="3912" y="851"/>
                    <a:pt x="2798" y="545"/>
                  </a:cubicBezTo>
                  <a:cubicBezTo>
                    <a:pt x="2615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6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 flipH="1">
              <a:off x="9340006" y="457434"/>
              <a:ext cx="91676" cy="77540"/>
            </a:xfrm>
            <a:custGeom>
              <a:avLst/>
              <a:gdLst/>
              <a:ahLst/>
              <a:cxnLst/>
              <a:rect l="l" t="t" r="r" b="b"/>
              <a:pathLst>
                <a:path w="3048" h="2578" extrusionOk="0">
                  <a:moveTo>
                    <a:pt x="1331" y="0"/>
                  </a:moveTo>
                  <a:cubicBezTo>
                    <a:pt x="398" y="0"/>
                    <a:pt x="0" y="1357"/>
                    <a:pt x="972" y="1802"/>
                  </a:cubicBezTo>
                  <a:lnTo>
                    <a:pt x="1002" y="1832"/>
                  </a:lnTo>
                  <a:cubicBezTo>
                    <a:pt x="1002" y="1832"/>
                    <a:pt x="1002" y="1893"/>
                    <a:pt x="1033" y="1893"/>
                  </a:cubicBezTo>
                  <a:cubicBezTo>
                    <a:pt x="1165" y="2372"/>
                    <a:pt x="1528" y="2578"/>
                    <a:pt x="1898" y="2578"/>
                  </a:cubicBezTo>
                  <a:cubicBezTo>
                    <a:pt x="2465" y="2578"/>
                    <a:pt x="3047" y="2094"/>
                    <a:pt x="2826" y="1376"/>
                  </a:cubicBezTo>
                  <a:lnTo>
                    <a:pt x="2857" y="1376"/>
                  </a:lnTo>
                  <a:cubicBezTo>
                    <a:pt x="2674" y="768"/>
                    <a:pt x="2188" y="251"/>
                    <a:pt x="1610" y="39"/>
                  </a:cubicBezTo>
                  <a:cubicBezTo>
                    <a:pt x="1513" y="12"/>
                    <a:pt x="1420" y="0"/>
                    <a:pt x="133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 flipH="1">
              <a:off x="8760966" y="457404"/>
              <a:ext cx="81991" cy="77570"/>
            </a:xfrm>
            <a:custGeom>
              <a:avLst/>
              <a:gdLst/>
              <a:ahLst/>
              <a:cxnLst/>
              <a:rect l="l" t="t" r="r" b="b"/>
              <a:pathLst>
                <a:path w="2726" h="2579" extrusionOk="0">
                  <a:moveTo>
                    <a:pt x="1008" y="0"/>
                  </a:moveTo>
                  <a:cubicBezTo>
                    <a:pt x="592" y="0"/>
                    <a:pt x="222" y="282"/>
                    <a:pt x="122" y="708"/>
                  </a:cubicBezTo>
                  <a:cubicBezTo>
                    <a:pt x="0" y="1134"/>
                    <a:pt x="213" y="1620"/>
                    <a:pt x="639" y="1803"/>
                  </a:cubicBezTo>
                  <a:cubicBezTo>
                    <a:pt x="639" y="1803"/>
                    <a:pt x="669" y="1833"/>
                    <a:pt x="669" y="1833"/>
                  </a:cubicBezTo>
                  <a:lnTo>
                    <a:pt x="699" y="1894"/>
                  </a:lnTo>
                  <a:cubicBezTo>
                    <a:pt x="843" y="2373"/>
                    <a:pt x="1209" y="2579"/>
                    <a:pt x="1580" y="2579"/>
                  </a:cubicBezTo>
                  <a:cubicBezTo>
                    <a:pt x="2148" y="2579"/>
                    <a:pt x="2726" y="2095"/>
                    <a:pt x="2523" y="1377"/>
                  </a:cubicBezTo>
                  <a:cubicBezTo>
                    <a:pt x="2341" y="769"/>
                    <a:pt x="1885" y="252"/>
                    <a:pt x="1277" y="40"/>
                  </a:cubicBezTo>
                  <a:cubicBezTo>
                    <a:pt x="1187" y="13"/>
                    <a:pt x="1096" y="0"/>
                    <a:pt x="100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 flipH="1">
              <a:off x="9231940" y="417642"/>
              <a:ext cx="93721" cy="92909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821" y="906"/>
                    <a:pt x="578" y="1301"/>
                    <a:pt x="274" y="1666"/>
                  </a:cubicBezTo>
                  <a:cubicBezTo>
                    <a:pt x="0" y="2122"/>
                    <a:pt x="152" y="2699"/>
                    <a:pt x="608" y="2973"/>
                  </a:cubicBezTo>
                  <a:cubicBezTo>
                    <a:pt x="756" y="3051"/>
                    <a:pt x="916" y="3089"/>
                    <a:pt x="1075" y="3089"/>
                  </a:cubicBezTo>
                  <a:cubicBezTo>
                    <a:pt x="1406" y="3089"/>
                    <a:pt x="1730" y="2926"/>
                    <a:pt x="1915" y="2638"/>
                  </a:cubicBezTo>
                  <a:cubicBezTo>
                    <a:pt x="2189" y="2243"/>
                    <a:pt x="2462" y="1878"/>
                    <a:pt x="2675" y="1453"/>
                  </a:cubicBezTo>
                  <a:cubicBezTo>
                    <a:pt x="3116" y="698"/>
                    <a:pt x="2470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 flipH="1">
              <a:off x="9306741" y="343142"/>
              <a:ext cx="96639" cy="66411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0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 flipH="1">
              <a:off x="9345780" y="219586"/>
              <a:ext cx="113903" cy="60967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 flipH="1">
              <a:off x="9585283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13"/>
          <p:cNvGrpSpPr/>
          <p:nvPr/>
        </p:nvGrpSpPr>
        <p:grpSpPr>
          <a:xfrm>
            <a:off x="6625963" y="4134860"/>
            <a:ext cx="493224" cy="485024"/>
            <a:chOff x="471070" y="534409"/>
            <a:chExt cx="517984" cy="509372"/>
          </a:xfrm>
        </p:grpSpPr>
        <p:sp>
          <p:nvSpPr>
            <p:cNvPr id="2242" name="Google Shape;2242;p13"/>
            <p:cNvSpPr/>
            <p:nvPr/>
          </p:nvSpPr>
          <p:spPr>
            <a:xfrm>
              <a:off x="471070" y="614357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4" name="Google Shape;2244;p13"/>
          <p:cNvGrpSpPr/>
          <p:nvPr/>
        </p:nvGrpSpPr>
        <p:grpSpPr>
          <a:xfrm>
            <a:off x="693250" y="-196287"/>
            <a:ext cx="1064625" cy="930275"/>
            <a:chOff x="3739700" y="4218425"/>
            <a:chExt cx="1064625" cy="930275"/>
          </a:xfrm>
        </p:grpSpPr>
        <p:sp>
          <p:nvSpPr>
            <p:cNvPr id="2245" name="Google Shape;2245;p13"/>
            <p:cNvSpPr/>
            <p:nvPr/>
          </p:nvSpPr>
          <p:spPr>
            <a:xfrm>
              <a:off x="3739700" y="50520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41"/>
                    <a:pt x="939" y="3804"/>
                    <a:pt x="1923" y="3804"/>
                  </a:cubicBezTo>
                  <a:cubicBezTo>
                    <a:pt x="2387" y="3804"/>
                    <a:pt x="2862" y="3634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3740450" y="47739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3" y="3252"/>
                  </a:cubicBezTo>
                  <a:cubicBezTo>
                    <a:pt x="4439" y="206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3740450" y="4496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6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34"/>
                    <a:pt x="928" y="3795"/>
                    <a:pt x="1905" y="3795"/>
                  </a:cubicBezTo>
                  <a:cubicBezTo>
                    <a:pt x="2375" y="3795"/>
                    <a:pt x="2858" y="3618"/>
                    <a:pt x="3253" y="3223"/>
                  </a:cubicBezTo>
                  <a:cubicBezTo>
                    <a:pt x="4439" y="2037"/>
                    <a:pt x="3587" y="1"/>
                    <a:pt x="191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3741225" y="421842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36" y="3806"/>
                    <a:pt x="1909" y="3806"/>
                  </a:cubicBezTo>
                  <a:cubicBezTo>
                    <a:pt x="2370" y="3806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3977550" y="505280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0"/>
                  </a:moveTo>
                  <a:cubicBezTo>
                    <a:pt x="851" y="0"/>
                    <a:pt x="0" y="821"/>
                    <a:pt x="0" y="1885"/>
                  </a:cubicBezTo>
                  <a:cubicBezTo>
                    <a:pt x="0" y="3033"/>
                    <a:pt x="941" y="3794"/>
                    <a:pt x="1918" y="3794"/>
                  </a:cubicBezTo>
                  <a:cubicBezTo>
                    <a:pt x="2388" y="3794"/>
                    <a:pt x="2867" y="3618"/>
                    <a:pt x="3253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3978300" y="477467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39" y="3804"/>
                    <a:pt x="1923" y="3804"/>
                  </a:cubicBezTo>
                  <a:cubicBezTo>
                    <a:pt x="2388" y="3804"/>
                    <a:pt x="2863" y="3633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3979075" y="4496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3979075" y="421920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cubicBezTo>
                    <a:pt x="0" y="3033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4216150" y="50528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4216150" y="4774675"/>
              <a:ext cx="110975" cy="95300"/>
            </a:xfrm>
            <a:custGeom>
              <a:avLst/>
              <a:gdLst/>
              <a:ahLst/>
              <a:cxnLst/>
              <a:rect l="l" t="t" r="r" b="b"/>
              <a:pathLst>
                <a:path w="4439" h="3812" extrusionOk="0">
                  <a:moveTo>
                    <a:pt x="1915" y="1"/>
                  </a:moveTo>
                  <a:cubicBezTo>
                    <a:pt x="852" y="1"/>
                    <a:pt x="1" y="852"/>
                    <a:pt x="1" y="1915"/>
                  </a:cubicBezTo>
                  <a:cubicBezTo>
                    <a:pt x="1" y="3064"/>
                    <a:pt x="942" y="3812"/>
                    <a:pt x="1919" y="3812"/>
                  </a:cubicBezTo>
                  <a:cubicBezTo>
                    <a:pt x="2389" y="3812"/>
                    <a:pt x="2867" y="3638"/>
                    <a:pt x="3253" y="3253"/>
                  </a:cubicBezTo>
                  <a:cubicBezTo>
                    <a:pt x="4438" y="206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4216900" y="4497325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885" y="0"/>
                  </a:moveTo>
                  <a:cubicBezTo>
                    <a:pt x="852" y="0"/>
                    <a:pt x="1" y="851"/>
                    <a:pt x="1" y="1885"/>
                  </a:cubicBezTo>
                  <a:cubicBezTo>
                    <a:pt x="1" y="3033"/>
                    <a:pt x="928" y="3794"/>
                    <a:pt x="1905" y="3794"/>
                  </a:cubicBezTo>
                  <a:cubicBezTo>
                    <a:pt x="2376" y="3794"/>
                    <a:pt x="2858" y="3618"/>
                    <a:pt x="3253" y="3222"/>
                  </a:cubicBezTo>
                  <a:cubicBezTo>
                    <a:pt x="4439" y="2037"/>
                    <a:pt x="3588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4217675" y="42192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0" y="851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4454000" y="5053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1"/>
                  </a:moveTo>
                  <a:cubicBezTo>
                    <a:pt x="851" y="1"/>
                    <a:pt x="0" y="821"/>
                    <a:pt x="0" y="1885"/>
                  </a:cubicBezTo>
                  <a:cubicBezTo>
                    <a:pt x="0" y="3034"/>
                    <a:pt x="928" y="3795"/>
                    <a:pt x="1904" y="3795"/>
                  </a:cubicBezTo>
                  <a:cubicBezTo>
                    <a:pt x="2375" y="3795"/>
                    <a:pt x="2857" y="3618"/>
                    <a:pt x="3253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4454750" y="47754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40" y="3805"/>
                    <a:pt x="1913" y="3805"/>
                  </a:cubicBezTo>
                  <a:cubicBezTo>
                    <a:pt x="2374" y="3805"/>
                    <a:pt x="2842" y="3634"/>
                    <a:pt x="3223" y="3253"/>
                  </a:cubicBezTo>
                  <a:cubicBezTo>
                    <a:pt x="4439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4454750" y="44973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51" y="3805"/>
                    <a:pt x="1932" y="3805"/>
                  </a:cubicBezTo>
                  <a:cubicBezTo>
                    <a:pt x="2398" y="3805"/>
                    <a:pt x="2871" y="3634"/>
                    <a:pt x="3253" y="3252"/>
                  </a:cubicBezTo>
                  <a:cubicBezTo>
                    <a:pt x="4439" y="2067"/>
                    <a:pt x="3587" y="0"/>
                    <a:pt x="191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4455525" y="421995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34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4691850" y="5053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3" y="3253"/>
                  </a:cubicBezTo>
                  <a:cubicBezTo>
                    <a:pt x="4438" y="2037"/>
                    <a:pt x="361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4693375" y="4775425"/>
              <a:ext cx="110950" cy="95300"/>
            </a:xfrm>
            <a:custGeom>
              <a:avLst/>
              <a:gdLst/>
              <a:ahLst/>
              <a:cxnLst/>
              <a:rect l="l" t="t" r="r" b="b"/>
              <a:pathLst>
                <a:path w="4438" h="3812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65"/>
                    <a:pt x="928" y="3812"/>
                    <a:pt x="1895" y="3812"/>
                  </a:cubicBezTo>
                  <a:cubicBezTo>
                    <a:pt x="2361" y="3812"/>
                    <a:pt x="2837" y="3639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4693375" y="449807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4693375" y="42199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2" y="3253"/>
                  </a:cubicBezTo>
                  <a:cubicBezTo>
                    <a:pt x="4438" y="2068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5" name="Google Shape;2265;p13"/>
          <p:cNvGrpSpPr/>
          <p:nvPr/>
        </p:nvGrpSpPr>
        <p:grpSpPr>
          <a:xfrm>
            <a:off x="8088751" y="218931"/>
            <a:ext cx="658301" cy="720736"/>
            <a:chOff x="5661051" y="3946631"/>
            <a:chExt cx="658301" cy="720736"/>
          </a:xfrm>
        </p:grpSpPr>
        <p:sp>
          <p:nvSpPr>
            <p:cNvPr id="2266" name="Google Shape;2266;p13"/>
            <p:cNvSpPr/>
            <p:nvPr/>
          </p:nvSpPr>
          <p:spPr>
            <a:xfrm rot="1835766">
              <a:off x="5751016" y="4104148"/>
              <a:ext cx="481283" cy="473712"/>
            </a:xfrm>
            <a:custGeom>
              <a:avLst/>
              <a:gdLst/>
              <a:ahLst/>
              <a:cxnLst/>
              <a:rect l="l" t="t" r="r" b="b"/>
              <a:pathLst>
                <a:path w="13668" h="13453" extrusionOk="0">
                  <a:moveTo>
                    <a:pt x="10556" y="1"/>
                  </a:moveTo>
                  <a:cubicBezTo>
                    <a:pt x="10480" y="1"/>
                    <a:pt x="10403" y="10"/>
                    <a:pt x="10325" y="30"/>
                  </a:cubicBezTo>
                  <a:lnTo>
                    <a:pt x="911" y="2054"/>
                  </a:lnTo>
                  <a:cubicBezTo>
                    <a:pt x="365" y="2167"/>
                    <a:pt x="1" y="2690"/>
                    <a:pt x="137" y="3236"/>
                  </a:cubicBezTo>
                  <a:lnTo>
                    <a:pt x="2161" y="12650"/>
                  </a:lnTo>
                  <a:cubicBezTo>
                    <a:pt x="2259" y="13118"/>
                    <a:pt x="2657" y="13452"/>
                    <a:pt x="3112" y="13452"/>
                  </a:cubicBezTo>
                  <a:cubicBezTo>
                    <a:pt x="3188" y="13452"/>
                    <a:pt x="3266" y="13443"/>
                    <a:pt x="3344" y="13424"/>
                  </a:cubicBezTo>
                  <a:lnTo>
                    <a:pt x="12758" y="11400"/>
                  </a:lnTo>
                  <a:cubicBezTo>
                    <a:pt x="13304" y="11286"/>
                    <a:pt x="13668" y="10763"/>
                    <a:pt x="13531" y="10217"/>
                  </a:cubicBezTo>
                  <a:lnTo>
                    <a:pt x="11507" y="803"/>
                  </a:lnTo>
                  <a:cubicBezTo>
                    <a:pt x="11410" y="335"/>
                    <a:pt x="11012" y="1"/>
                    <a:pt x="10556" y="1"/>
                  </a:cubicBezTo>
                  <a:close/>
                </a:path>
              </a:pathLst>
            </a:custGeom>
            <a:solidFill>
              <a:srgbClr val="452666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 rot="1835766">
              <a:off x="5748104" y="4036138"/>
              <a:ext cx="481283" cy="473712"/>
            </a:xfrm>
            <a:custGeom>
              <a:avLst/>
              <a:gdLst/>
              <a:ahLst/>
              <a:cxnLst/>
              <a:rect l="l" t="t" r="r" b="b"/>
              <a:pathLst>
                <a:path w="13668" h="13453" extrusionOk="0">
                  <a:moveTo>
                    <a:pt x="10556" y="1"/>
                  </a:moveTo>
                  <a:cubicBezTo>
                    <a:pt x="10480" y="1"/>
                    <a:pt x="10403" y="10"/>
                    <a:pt x="10325" y="30"/>
                  </a:cubicBezTo>
                  <a:lnTo>
                    <a:pt x="911" y="2054"/>
                  </a:lnTo>
                  <a:cubicBezTo>
                    <a:pt x="365" y="2167"/>
                    <a:pt x="1" y="2690"/>
                    <a:pt x="137" y="3236"/>
                  </a:cubicBezTo>
                  <a:lnTo>
                    <a:pt x="2161" y="12650"/>
                  </a:lnTo>
                  <a:cubicBezTo>
                    <a:pt x="2259" y="13118"/>
                    <a:pt x="2657" y="13452"/>
                    <a:pt x="3112" y="13452"/>
                  </a:cubicBezTo>
                  <a:cubicBezTo>
                    <a:pt x="3188" y="13452"/>
                    <a:pt x="3266" y="13443"/>
                    <a:pt x="3344" y="13424"/>
                  </a:cubicBezTo>
                  <a:lnTo>
                    <a:pt x="12758" y="11400"/>
                  </a:lnTo>
                  <a:cubicBezTo>
                    <a:pt x="13304" y="11286"/>
                    <a:pt x="13668" y="10763"/>
                    <a:pt x="13531" y="10217"/>
                  </a:cubicBezTo>
                  <a:lnTo>
                    <a:pt x="11507" y="803"/>
                  </a:lnTo>
                  <a:cubicBezTo>
                    <a:pt x="11410" y="335"/>
                    <a:pt x="11012" y="1"/>
                    <a:pt x="10556" y="1"/>
                  </a:cubicBezTo>
                  <a:close/>
                </a:path>
              </a:pathLst>
            </a:custGeom>
            <a:solidFill>
              <a:srgbClr val="F26F55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 rot="1835766">
              <a:off x="5943994" y="4229057"/>
              <a:ext cx="95320" cy="96904"/>
            </a:xfrm>
            <a:custGeom>
              <a:avLst/>
              <a:gdLst/>
              <a:ahLst/>
              <a:cxnLst/>
              <a:rect l="l" t="t" r="r" b="b"/>
              <a:pathLst>
                <a:path w="2707" h="2752" extrusionOk="0">
                  <a:moveTo>
                    <a:pt x="979" y="227"/>
                  </a:moveTo>
                  <a:cubicBezTo>
                    <a:pt x="1956" y="0"/>
                    <a:pt x="2707" y="1069"/>
                    <a:pt x="2161" y="1910"/>
                  </a:cubicBezTo>
                  <a:cubicBezTo>
                    <a:pt x="1638" y="2752"/>
                    <a:pt x="342" y="2524"/>
                    <a:pt x="137" y="1546"/>
                  </a:cubicBezTo>
                  <a:cubicBezTo>
                    <a:pt x="1" y="932"/>
                    <a:pt x="387" y="341"/>
                    <a:pt x="979" y="227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13"/>
          <p:cNvGrpSpPr/>
          <p:nvPr/>
        </p:nvGrpSpPr>
        <p:grpSpPr>
          <a:xfrm>
            <a:off x="366675" y="939686"/>
            <a:ext cx="620801" cy="631927"/>
            <a:chOff x="5749195" y="4279048"/>
            <a:chExt cx="741432" cy="754720"/>
          </a:xfrm>
        </p:grpSpPr>
        <p:grpSp>
          <p:nvGrpSpPr>
            <p:cNvPr id="2270" name="Google Shape;2270;p13"/>
            <p:cNvGrpSpPr/>
            <p:nvPr/>
          </p:nvGrpSpPr>
          <p:grpSpPr>
            <a:xfrm>
              <a:off x="5749195" y="4352061"/>
              <a:ext cx="681707" cy="681707"/>
              <a:chOff x="5681300" y="2527788"/>
              <a:chExt cx="805800" cy="805800"/>
            </a:xfrm>
          </p:grpSpPr>
          <p:sp>
            <p:nvSpPr>
              <p:cNvPr id="2271" name="Google Shape;2271;p13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chemeClr val="dk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chemeClr val="dk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3" name="Google Shape;2273;p13"/>
            <p:cNvGrpSpPr/>
            <p:nvPr/>
          </p:nvGrpSpPr>
          <p:grpSpPr>
            <a:xfrm>
              <a:off x="5808920" y="4279048"/>
              <a:ext cx="681707" cy="681707"/>
              <a:chOff x="5681300" y="2527788"/>
              <a:chExt cx="805800" cy="805800"/>
            </a:xfrm>
          </p:grpSpPr>
          <p:sp>
            <p:nvSpPr>
              <p:cNvPr id="2274" name="Google Shape;2274;p13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3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6" name="Google Shape;2276;p13"/>
          <p:cNvGrpSpPr/>
          <p:nvPr/>
        </p:nvGrpSpPr>
        <p:grpSpPr>
          <a:xfrm>
            <a:off x="3378501" y="4134856"/>
            <a:ext cx="1100176" cy="1172121"/>
            <a:chOff x="91572" y="425182"/>
            <a:chExt cx="1225960" cy="1306130"/>
          </a:xfrm>
        </p:grpSpPr>
        <p:grpSp>
          <p:nvGrpSpPr>
            <p:cNvPr id="2277" name="Google Shape;2277;p13"/>
            <p:cNvGrpSpPr/>
            <p:nvPr/>
          </p:nvGrpSpPr>
          <p:grpSpPr>
            <a:xfrm rot="4394298">
              <a:off x="223036" y="632315"/>
              <a:ext cx="963020" cy="990296"/>
              <a:chOff x="7174117" y="2226616"/>
              <a:chExt cx="824116" cy="847458"/>
            </a:xfrm>
          </p:grpSpPr>
          <p:sp>
            <p:nvSpPr>
              <p:cNvPr id="2278" name="Google Shape;2278;p13"/>
              <p:cNvSpPr/>
              <p:nvPr/>
            </p:nvSpPr>
            <p:spPr>
              <a:xfrm rot="-3909266">
                <a:off x="7296670" y="2359459"/>
                <a:ext cx="589737" cy="565035"/>
              </a:xfrm>
              <a:custGeom>
                <a:avLst/>
                <a:gdLst/>
                <a:ahLst/>
                <a:cxnLst/>
                <a:rect l="l" t="t" r="r" b="b"/>
                <a:pathLst>
                  <a:path w="23588" h="22600" extrusionOk="0">
                    <a:moveTo>
                      <a:pt x="3956" y="1"/>
                    </a:moveTo>
                    <a:cubicBezTo>
                      <a:pt x="2490" y="1"/>
                      <a:pt x="1215" y="1033"/>
                      <a:pt x="942" y="2505"/>
                    </a:cubicBezTo>
                    <a:cubicBezTo>
                      <a:pt x="0" y="8006"/>
                      <a:pt x="1794" y="13629"/>
                      <a:pt x="5745" y="17581"/>
                    </a:cubicBezTo>
                    <a:cubicBezTo>
                      <a:pt x="9002" y="20813"/>
                      <a:pt x="13375" y="22600"/>
                      <a:pt x="17893" y="22600"/>
                    </a:cubicBezTo>
                    <a:cubicBezTo>
                      <a:pt x="18855" y="22600"/>
                      <a:pt x="19824" y="22518"/>
                      <a:pt x="20791" y="22353"/>
                    </a:cubicBezTo>
                    <a:cubicBezTo>
                      <a:pt x="22463" y="22079"/>
                      <a:pt x="23587" y="20499"/>
                      <a:pt x="23314" y="18827"/>
                    </a:cubicBezTo>
                    <a:cubicBezTo>
                      <a:pt x="23043" y="17367"/>
                      <a:pt x="21762" y="16315"/>
                      <a:pt x="20327" y="16315"/>
                    </a:cubicBezTo>
                    <a:cubicBezTo>
                      <a:pt x="20149" y="16315"/>
                      <a:pt x="19969" y="16331"/>
                      <a:pt x="19788" y="16365"/>
                    </a:cubicBezTo>
                    <a:cubicBezTo>
                      <a:pt x="19137" y="16477"/>
                      <a:pt x="18494" y="16531"/>
                      <a:pt x="17863" y="16531"/>
                    </a:cubicBezTo>
                    <a:cubicBezTo>
                      <a:pt x="11149" y="16531"/>
                      <a:pt x="5763" y="10428"/>
                      <a:pt x="6930" y="3538"/>
                    </a:cubicBezTo>
                    <a:cubicBezTo>
                      <a:pt x="7204" y="1897"/>
                      <a:pt x="6110" y="316"/>
                      <a:pt x="4468" y="43"/>
                    </a:cubicBezTo>
                    <a:cubicBezTo>
                      <a:pt x="4296" y="14"/>
                      <a:pt x="4125" y="1"/>
                      <a:pt x="3956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3"/>
              <p:cNvSpPr/>
              <p:nvPr/>
            </p:nvSpPr>
            <p:spPr>
              <a:xfrm rot="-3909266">
                <a:off x="7259430" y="2347551"/>
                <a:ext cx="653491" cy="605588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4222" extrusionOk="0">
                    <a:moveTo>
                      <a:pt x="5621" y="1607"/>
                    </a:moveTo>
                    <a:cubicBezTo>
                      <a:pt x="5742" y="1607"/>
                      <a:pt x="5864" y="1607"/>
                      <a:pt x="5985" y="1637"/>
                    </a:cubicBezTo>
                    <a:cubicBezTo>
                      <a:pt x="7232" y="1850"/>
                      <a:pt x="8052" y="3005"/>
                      <a:pt x="7870" y="4251"/>
                    </a:cubicBezTo>
                    <a:cubicBezTo>
                      <a:pt x="6592" y="11639"/>
                      <a:pt x="12344" y="18138"/>
                      <a:pt x="19514" y="18138"/>
                    </a:cubicBezTo>
                    <a:cubicBezTo>
                      <a:pt x="20191" y="18138"/>
                      <a:pt x="20881" y="18080"/>
                      <a:pt x="21578" y="17959"/>
                    </a:cubicBezTo>
                    <a:cubicBezTo>
                      <a:pt x="21722" y="17931"/>
                      <a:pt x="21865" y="17918"/>
                      <a:pt x="22006" y="17918"/>
                    </a:cubicBezTo>
                    <a:cubicBezTo>
                      <a:pt x="23085" y="17918"/>
                      <a:pt x="24035" y="18711"/>
                      <a:pt x="24223" y="19814"/>
                    </a:cubicBezTo>
                    <a:cubicBezTo>
                      <a:pt x="24436" y="21090"/>
                      <a:pt x="23584" y="22276"/>
                      <a:pt x="22338" y="22458"/>
                    </a:cubicBezTo>
                    <a:cubicBezTo>
                      <a:pt x="21404" y="22620"/>
                      <a:pt x="20465" y="22700"/>
                      <a:pt x="19533" y="22700"/>
                    </a:cubicBezTo>
                    <a:cubicBezTo>
                      <a:pt x="15218" y="22700"/>
                      <a:pt x="11030" y="20998"/>
                      <a:pt x="7931" y="17899"/>
                    </a:cubicBezTo>
                    <a:cubicBezTo>
                      <a:pt x="4162" y="14130"/>
                      <a:pt x="2459" y="8750"/>
                      <a:pt x="3371" y="3491"/>
                    </a:cubicBezTo>
                    <a:cubicBezTo>
                      <a:pt x="3554" y="2397"/>
                      <a:pt x="4496" y="1607"/>
                      <a:pt x="5621" y="1607"/>
                    </a:cubicBezTo>
                    <a:close/>
                    <a:moveTo>
                      <a:pt x="5613" y="1"/>
                    </a:moveTo>
                    <a:cubicBezTo>
                      <a:pt x="3771" y="1"/>
                      <a:pt x="2154" y="1368"/>
                      <a:pt x="1882" y="3248"/>
                    </a:cubicBezTo>
                    <a:cubicBezTo>
                      <a:pt x="0" y="14204"/>
                      <a:pt x="8422" y="24221"/>
                      <a:pt x="19522" y="24221"/>
                    </a:cubicBezTo>
                    <a:cubicBezTo>
                      <a:pt x="19539" y="24221"/>
                      <a:pt x="19555" y="24221"/>
                      <a:pt x="19572" y="24221"/>
                    </a:cubicBezTo>
                    <a:cubicBezTo>
                      <a:pt x="20575" y="24221"/>
                      <a:pt x="21609" y="24130"/>
                      <a:pt x="22581" y="23978"/>
                    </a:cubicBezTo>
                    <a:cubicBezTo>
                      <a:pt x="24709" y="23643"/>
                      <a:pt x="26138" y="21668"/>
                      <a:pt x="25803" y="19570"/>
                    </a:cubicBezTo>
                    <a:cubicBezTo>
                      <a:pt x="25480" y="17713"/>
                      <a:pt x="23845" y="16403"/>
                      <a:pt x="22018" y="16403"/>
                    </a:cubicBezTo>
                    <a:cubicBezTo>
                      <a:pt x="21783" y="16403"/>
                      <a:pt x="21544" y="16425"/>
                      <a:pt x="21305" y="16470"/>
                    </a:cubicBezTo>
                    <a:cubicBezTo>
                      <a:pt x="20699" y="16575"/>
                      <a:pt x="20100" y="16625"/>
                      <a:pt x="19512" y="16625"/>
                    </a:cubicBezTo>
                    <a:cubicBezTo>
                      <a:pt x="13279" y="16625"/>
                      <a:pt x="8248" y="10968"/>
                      <a:pt x="9359" y="4525"/>
                    </a:cubicBezTo>
                    <a:cubicBezTo>
                      <a:pt x="9754" y="2427"/>
                      <a:pt x="8356" y="421"/>
                      <a:pt x="6259" y="56"/>
                    </a:cubicBezTo>
                    <a:cubicBezTo>
                      <a:pt x="6042" y="19"/>
                      <a:pt x="5826" y="1"/>
                      <a:pt x="5613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3"/>
              <p:cNvSpPr/>
              <p:nvPr/>
            </p:nvSpPr>
            <p:spPr>
              <a:xfrm rot="-3909266">
                <a:off x="7792751" y="2459304"/>
                <a:ext cx="144409" cy="13798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9" extrusionOk="0">
                    <a:moveTo>
                      <a:pt x="2765" y="1"/>
                    </a:moveTo>
                    <a:cubicBezTo>
                      <a:pt x="1347" y="1"/>
                      <a:pt x="1" y="1095"/>
                      <a:pt x="1" y="2759"/>
                    </a:cubicBezTo>
                    <a:cubicBezTo>
                      <a:pt x="1" y="4423"/>
                      <a:pt x="1347" y="5518"/>
                      <a:pt x="2765" y="5518"/>
                    </a:cubicBezTo>
                    <a:cubicBezTo>
                      <a:pt x="3445" y="5518"/>
                      <a:pt x="4141" y="5266"/>
                      <a:pt x="4712" y="4705"/>
                    </a:cubicBezTo>
                    <a:cubicBezTo>
                      <a:pt x="5776" y="3641"/>
                      <a:pt x="5776" y="1878"/>
                      <a:pt x="4712" y="814"/>
                    </a:cubicBezTo>
                    <a:cubicBezTo>
                      <a:pt x="4141" y="252"/>
                      <a:pt x="3445" y="1"/>
                      <a:pt x="2765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3"/>
              <p:cNvSpPr/>
              <p:nvPr/>
            </p:nvSpPr>
            <p:spPr>
              <a:xfrm rot="-3909266">
                <a:off x="7741112" y="2443745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997" y="1560"/>
                    </a:moveTo>
                    <a:cubicBezTo>
                      <a:pt x="5502" y="1560"/>
                      <a:pt x="5953" y="1770"/>
                      <a:pt x="6323" y="2140"/>
                    </a:cubicBezTo>
                    <a:cubicBezTo>
                      <a:pt x="7667" y="3457"/>
                      <a:pt x="6567" y="5551"/>
                      <a:pt x="4924" y="5551"/>
                    </a:cubicBezTo>
                    <a:cubicBezTo>
                      <a:pt x="4671" y="5551"/>
                      <a:pt x="4406" y="5502"/>
                      <a:pt x="4134" y="5392"/>
                    </a:cubicBezTo>
                    <a:cubicBezTo>
                      <a:pt x="2128" y="4541"/>
                      <a:pt x="2736" y="1563"/>
                      <a:pt x="4894" y="1563"/>
                    </a:cubicBezTo>
                    <a:cubicBezTo>
                      <a:pt x="4929" y="1561"/>
                      <a:pt x="4963" y="1560"/>
                      <a:pt x="4997" y="1560"/>
                    </a:cubicBezTo>
                    <a:close/>
                    <a:moveTo>
                      <a:pt x="4953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1" y="1745"/>
                      <a:pt x="1064" y="7064"/>
                      <a:pt x="4894" y="7064"/>
                    </a:cubicBezTo>
                    <a:cubicBezTo>
                      <a:pt x="5837" y="7064"/>
                      <a:pt x="6718" y="6699"/>
                      <a:pt x="7387" y="6031"/>
                    </a:cubicBezTo>
                    <a:cubicBezTo>
                      <a:pt x="9754" y="3664"/>
                      <a:pt x="7820" y="0"/>
                      <a:pt x="4953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3"/>
              <p:cNvSpPr/>
              <p:nvPr/>
            </p:nvSpPr>
            <p:spPr>
              <a:xfrm rot="-3909266">
                <a:off x="7248971" y="2658859"/>
                <a:ext cx="144409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8" extrusionOk="0">
                    <a:moveTo>
                      <a:pt x="2755" y="0"/>
                    </a:moveTo>
                    <a:cubicBezTo>
                      <a:pt x="1347" y="0"/>
                      <a:pt x="0" y="1095"/>
                      <a:pt x="0" y="2759"/>
                    </a:cubicBezTo>
                    <a:cubicBezTo>
                      <a:pt x="0" y="4423"/>
                      <a:pt x="1347" y="5518"/>
                      <a:pt x="2755" y="5518"/>
                    </a:cubicBezTo>
                    <a:cubicBezTo>
                      <a:pt x="3430" y="5518"/>
                      <a:pt x="4120" y="5266"/>
                      <a:pt x="4681" y="4704"/>
                    </a:cubicBezTo>
                    <a:cubicBezTo>
                      <a:pt x="5776" y="3641"/>
                      <a:pt x="5776" y="1878"/>
                      <a:pt x="4681" y="814"/>
                    </a:cubicBezTo>
                    <a:cubicBezTo>
                      <a:pt x="4120" y="252"/>
                      <a:pt x="3430" y="0"/>
                      <a:pt x="2755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3"/>
              <p:cNvSpPr/>
              <p:nvPr/>
            </p:nvSpPr>
            <p:spPr>
              <a:xfrm rot="-3909266">
                <a:off x="7197344" y="2643292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894" y="1532"/>
                    </a:moveTo>
                    <a:cubicBezTo>
                      <a:pt x="6687" y="1532"/>
                      <a:pt x="7599" y="3690"/>
                      <a:pt x="6323" y="4967"/>
                    </a:cubicBezTo>
                    <a:cubicBezTo>
                      <a:pt x="5918" y="5348"/>
                      <a:pt x="5415" y="5528"/>
                      <a:pt x="4920" y="5528"/>
                    </a:cubicBezTo>
                    <a:cubicBezTo>
                      <a:pt x="4152" y="5528"/>
                      <a:pt x="3403" y="5093"/>
                      <a:pt x="3070" y="4298"/>
                    </a:cubicBezTo>
                    <a:cubicBezTo>
                      <a:pt x="2523" y="2991"/>
                      <a:pt x="3496" y="1562"/>
                      <a:pt x="4894" y="1532"/>
                    </a:cubicBezTo>
                    <a:close/>
                    <a:moveTo>
                      <a:pt x="4952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0" y="1745"/>
                      <a:pt x="1064" y="7064"/>
                      <a:pt x="4894" y="7064"/>
                    </a:cubicBezTo>
                    <a:cubicBezTo>
                      <a:pt x="5836" y="7064"/>
                      <a:pt x="6718" y="6669"/>
                      <a:pt x="7386" y="6031"/>
                    </a:cubicBezTo>
                    <a:cubicBezTo>
                      <a:pt x="9753" y="3664"/>
                      <a:pt x="7820" y="0"/>
                      <a:pt x="4952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4" name="Google Shape;2284;p13"/>
            <p:cNvGrpSpPr/>
            <p:nvPr/>
          </p:nvGrpSpPr>
          <p:grpSpPr>
            <a:xfrm rot="4394298">
              <a:off x="223048" y="533883"/>
              <a:ext cx="963020" cy="990296"/>
              <a:chOff x="7174117" y="2226616"/>
              <a:chExt cx="824116" cy="847458"/>
            </a:xfrm>
          </p:grpSpPr>
          <p:sp>
            <p:nvSpPr>
              <p:cNvPr id="2285" name="Google Shape;2285;p13"/>
              <p:cNvSpPr/>
              <p:nvPr/>
            </p:nvSpPr>
            <p:spPr>
              <a:xfrm rot="-3909266">
                <a:off x="7296670" y="2359459"/>
                <a:ext cx="589737" cy="565035"/>
              </a:xfrm>
              <a:custGeom>
                <a:avLst/>
                <a:gdLst/>
                <a:ahLst/>
                <a:cxnLst/>
                <a:rect l="l" t="t" r="r" b="b"/>
                <a:pathLst>
                  <a:path w="23588" h="22600" extrusionOk="0">
                    <a:moveTo>
                      <a:pt x="3956" y="1"/>
                    </a:moveTo>
                    <a:cubicBezTo>
                      <a:pt x="2490" y="1"/>
                      <a:pt x="1215" y="1033"/>
                      <a:pt x="942" y="2505"/>
                    </a:cubicBezTo>
                    <a:cubicBezTo>
                      <a:pt x="0" y="8006"/>
                      <a:pt x="1794" y="13629"/>
                      <a:pt x="5745" y="17581"/>
                    </a:cubicBezTo>
                    <a:cubicBezTo>
                      <a:pt x="9002" y="20813"/>
                      <a:pt x="13375" y="22600"/>
                      <a:pt x="17893" y="22600"/>
                    </a:cubicBezTo>
                    <a:cubicBezTo>
                      <a:pt x="18855" y="22600"/>
                      <a:pt x="19824" y="22518"/>
                      <a:pt x="20791" y="22353"/>
                    </a:cubicBezTo>
                    <a:cubicBezTo>
                      <a:pt x="22463" y="22079"/>
                      <a:pt x="23587" y="20499"/>
                      <a:pt x="23314" y="18827"/>
                    </a:cubicBezTo>
                    <a:cubicBezTo>
                      <a:pt x="23043" y="17367"/>
                      <a:pt x="21762" y="16315"/>
                      <a:pt x="20327" y="16315"/>
                    </a:cubicBezTo>
                    <a:cubicBezTo>
                      <a:pt x="20149" y="16315"/>
                      <a:pt x="19969" y="16331"/>
                      <a:pt x="19788" y="16365"/>
                    </a:cubicBezTo>
                    <a:cubicBezTo>
                      <a:pt x="19137" y="16477"/>
                      <a:pt x="18494" y="16531"/>
                      <a:pt x="17863" y="16531"/>
                    </a:cubicBezTo>
                    <a:cubicBezTo>
                      <a:pt x="11149" y="16531"/>
                      <a:pt x="5763" y="10428"/>
                      <a:pt x="6930" y="3538"/>
                    </a:cubicBezTo>
                    <a:cubicBezTo>
                      <a:pt x="7204" y="1897"/>
                      <a:pt x="6110" y="316"/>
                      <a:pt x="4468" y="43"/>
                    </a:cubicBezTo>
                    <a:cubicBezTo>
                      <a:pt x="4296" y="14"/>
                      <a:pt x="4125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3"/>
              <p:cNvSpPr/>
              <p:nvPr/>
            </p:nvSpPr>
            <p:spPr>
              <a:xfrm rot="-3909266">
                <a:off x="7259430" y="2347551"/>
                <a:ext cx="653491" cy="605588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4222" extrusionOk="0">
                    <a:moveTo>
                      <a:pt x="5621" y="1607"/>
                    </a:moveTo>
                    <a:cubicBezTo>
                      <a:pt x="5742" y="1607"/>
                      <a:pt x="5864" y="1607"/>
                      <a:pt x="5985" y="1637"/>
                    </a:cubicBezTo>
                    <a:cubicBezTo>
                      <a:pt x="7232" y="1850"/>
                      <a:pt x="8052" y="3005"/>
                      <a:pt x="7870" y="4251"/>
                    </a:cubicBezTo>
                    <a:cubicBezTo>
                      <a:pt x="6592" y="11639"/>
                      <a:pt x="12344" y="18138"/>
                      <a:pt x="19514" y="18138"/>
                    </a:cubicBezTo>
                    <a:cubicBezTo>
                      <a:pt x="20191" y="18138"/>
                      <a:pt x="20881" y="18080"/>
                      <a:pt x="21578" y="17959"/>
                    </a:cubicBezTo>
                    <a:cubicBezTo>
                      <a:pt x="21722" y="17931"/>
                      <a:pt x="21865" y="17918"/>
                      <a:pt x="22006" y="17918"/>
                    </a:cubicBezTo>
                    <a:cubicBezTo>
                      <a:pt x="23085" y="17918"/>
                      <a:pt x="24035" y="18711"/>
                      <a:pt x="24223" y="19814"/>
                    </a:cubicBezTo>
                    <a:cubicBezTo>
                      <a:pt x="24436" y="21090"/>
                      <a:pt x="23584" y="22276"/>
                      <a:pt x="22338" y="22458"/>
                    </a:cubicBezTo>
                    <a:cubicBezTo>
                      <a:pt x="21404" y="22620"/>
                      <a:pt x="20465" y="22700"/>
                      <a:pt x="19533" y="22700"/>
                    </a:cubicBezTo>
                    <a:cubicBezTo>
                      <a:pt x="15218" y="22700"/>
                      <a:pt x="11030" y="20998"/>
                      <a:pt x="7931" y="17899"/>
                    </a:cubicBezTo>
                    <a:cubicBezTo>
                      <a:pt x="4162" y="14130"/>
                      <a:pt x="2459" y="8750"/>
                      <a:pt x="3371" y="3491"/>
                    </a:cubicBezTo>
                    <a:cubicBezTo>
                      <a:pt x="3554" y="2397"/>
                      <a:pt x="4496" y="1607"/>
                      <a:pt x="5621" y="1607"/>
                    </a:cubicBezTo>
                    <a:close/>
                    <a:moveTo>
                      <a:pt x="5613" y="1"/>
                    </a:moveTo>
                    <a:cubicBezTo>
                      <a:pt x="3771" y="1"/>
                      <a:pt x="2154" y="1368"/>
                      <a:pt x="1882" y="3248"/>
                    </a:cubicBezTo>
                    <a:cubicBezTo>
                      <a:pt x="0" y="14204"/>
                      <a:pt x="8422" y="24221"/>
                      <a:pt x="19522" y="24221"/>
                    </a:cubicBezTo>
                    <a:cubicBezTo>
                      <a:pt x="19539" y="24221"/>
                      <a:pt x="19555" y="24221"/>
                      <a:pt x="19572" y="24221"/>
                    </a:cubicBezTo>
                    <a:cubicBezTo>
                      <a:pt x="20575" y="24221"/>
                      <a:pt x="21609" y="24130"/>
                      <a:pt x="22581" y="23978"/>
                    </a:cubicBezTo>
                    <a:cubicBezTo>
                      <a:pt x="24709" y="23643"/>
                      <a:pt x="26138" y="21668"/>
                      <a:pt x="25803" y="19570"/>
                    </a:cubicBezTo>
                    <a:cubicBezTo>
                      <a:pt x="25480" y="17713"/>
                      <a:pt x="23845" y="16403"/>
                      <a:pt x="22018" y="16403"/>
                    </a:cubicBezTo>
                    <a:cubicBezTo>
                      <a:pt x="21783" y="16403"/>
                      <a:pt x="21544" y="16425"/>
                      <a:pt x="21305" y="16470"/>
                    </a:cubicBezTo>
                    <a:cubicBezTo>
                      <a:pt x="20699" y="16575"/>
                      <a:pt x="20100" y="16625"/>
                      <a:pt x="19512" y="16625"/>
                    </a:cubicBezTo>
                    <a:cubicBezTo>
                      <a:pt x="13279" y="16625"/>
                      <a:pt x="8248" y="10968"/>
                      <a:pt x="9359" y="4525"/>
                    </a:cubicBezTo>
                    <a:cubicBezTo>
                      <a:pt x="9754" y="2427"/>
                      <a:pt x="8356" y="421"/>
                      <a:pt x="6259" y="56"/>
                    </a:cubicBezTo>
                    <a:cubicBezTo>
                      <a:pt x="6042" y="19"/>
                      <a:pt x="5826" y="1"/>
                      <a:pt x="5613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3"/>
              <p:cNvSpPr/>
              <p:nvPr/>
            </p:nvSpPr>
            <p:spPr>
              <a:xfrm rot="-3909266">
                <a:off x="7792751" y="2459304"/>
                <a:ext cx="144409" cy="13798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9" extrusionOk="0">
                    <a:moveTo>
                      <a:pt x="2765" y="1"/>
                    </a:moveTo>
                    <a:cubicBezTo>
                      <a:pt x="1347" y="1"/>
                      <a:pt x="1" y="1095"/>
                      <a:pt x="1" y="2759"/>
                    </a:cubicBezTo>
                    <a:cubicBezTo>
                      <a:pt x="1" y="4423"/>
                      <a:pt x="1347" y="5518"/>
                      <a:pt x="2765" y="5518"/>
                    </a:cubicBezTo>
                    <a:cubicBezTo>
                      <a:pt x="3445" y="5518"/>
                      <a:pt x="4141" y="5266"/>
                      <a:pt x="4712" y="4705"/>
                    </a:cubicBezTo>
                    <a:cubicBezTo>
                      <a:pt x="5776" y="3641"/>
                      <a:pt x="5776" y="1878"/>
                      <a:pt x="4712" y="814"/>
                    </a:cubicBezTo>
                    <a:cubicBezTo>
                      <a:pt x="4141" y="252"/>
                      <a:pt x="3445" y="1"/>
                      <a:pt x="2765" y="1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3"/>
              <p:cNvSpPr/>
              <p:nvPr/>
            </p:nvSpPr>
            <p:spPr>
              <a:xfrm rot="-3909266">
                <a:off x="7741112" y="2443745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997" y="1560"/>
                    </a:moveTo>
                    <a:cubicBezTo>
                      <a:pt x="5502" y="1560"/>
                      <a:pt x="5953" y="1770"/>
                      <a:pt x="6323" y="2140"/>
                    </a:cubicBezTo>
                    <a:cubicBezTo>
                      <a:pt x="7667" y="3457"/>
                      <a:pt x="6567" y="5551"/>
                      <a:pt x="4924" y="5551"/>
                    </a:cubicBezTo>
                    <a:cubicBezTo>
                      <a:pt x="4671" y="5551"/>
                      <a:pt x="4406" y="5502"/>
                      <a:pt x="4134" y="5392"/>
                    </a:cubicBezTo>
                    <a:cubicBezTo>
                      <a:pt x="2128" y="4541"/>
                      <a:pt x="2736" y="1563"/>
                      <a:pt x="4894" y="1563"/>
                    </a:cubicBezTo>
                    <a:cubicBezTo>
                      <a:pt x="4929" y="1561"/>
                      <a:pt x="4963" y="1560"/>
                      <a:pt x="4997" y="1560"/>
                    </a:cubicBezTo>
                    <a:close/>
                    <a:moveTo>
                      <a:pt x="4953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1" y="1745"/>
                      <a:pt x="1064" y="7064"/>
                      <a:pt x="4894" y="7064"/>
                    </a:cubicBezTo>
                    <a:cubicBezTo>
                      <a:pt x="5837" y="7064"/>
                      <a:pt x="6718" y="6699"/>
                      <a:pt x="7387" y="6031"/>
                    </a:cubicBezTo>
                    <a:cubicBezTo>
                      <a:pt x="9754" y="3664"/>
                      <a:pt x="7820" y="0"/>
                      <a:pt x="4953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3"/>
              <p:cNvSpPr/>
              <p:nvPr/>
            </p:nvSpPr>
            <p:spPr>
              <a:xfrm rot="-3909266">
                <a:off x="7248971" y="2658859"/>
                <a:ext cx="144409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8" extrusionOk="0">
                    <a:moveTo>
                      <a:pt x="2755" y="0"/>
                    </a:moveTo>
                    <a:cubicBezTo>
                      <a:pt x="1347" y="0"/>
                      <a:pt x="0" y="1095"/>
                      <a:pt x="0" y="2759"/>
                    </a:cubicBezTo>
                    <a:cubicBezTo>
                      <a:pt x="0" y="4423"/>
                      <a:pt x="1347" y="5518"/>
                      <a:pt x="2755" y="5518"/>
                    </a:cubicBezTo>
                    <a:cubicBezTo>
                      <a:pt x="3430" y="5518"/>
                      <a:pt x="4120" y="5266"/>
                      <a:pt x="4681" y="4704"/>
                    </a:cubicBezTo>
                    <a:cubicBezTo>
                      <a:pt x="5776" y="3641"/>
                      <a:pt x="5776" y="1878"/>
                      <a:pt x="4681" y="814"/>
                    </a:cubicBezTo>
                    <a:cubicBezTo>
                      <a:pt x="4120" y="252"/>
                      <a:pt x="3430" y="0"/>
                      <a:pt x="2755" y="0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3"/>
              <p:cNvSpPr/>
              <p:nvPr/>
            </p:nvSpPr>
            <p:spPr>
              <a:xfrm rot="-3909266">
                <a:off x="7197344" y="2643292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894" y="1532"/>
                    </a:moveTo>
                    <a:cubicBezTo>
                      <a:pt x="6687" y="1532"/>
                      <a:pt x="7599" y="3690"/>
                      <a:pt x="6323" y="4967"/>
                    </a:cubicBezTo>
                    <a:cubicBezTo>
                      <a:pt x="5918" y="5348"/>
                      <a:pt x="5415" y="5528"/>
                      <a:pt x="4920" y="5528"/>
                    </a:cubicBezTo>
                    <a:cubicBezTo>
                      <a:pt x="4152" y="5528"/>
                      <a:pt x="3403" y="5093"/>
                      <a:pt x="3070" y="4298"/>
                    </a:cubicBezTo>
                    <a:cubicBezTo>
                      <a:pt x="2523" y="2991"/>
                      <a:pt x="3496" y="1562"/>
                      <a:pt x="4894" y="1532"/>
                    </a:cubicBezTo>
                    <a:close/>
                    <a:moveTo>
                      <a:pt x="4952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0" y="1745"/>
                      <a:pt x="1064" y="7064"/>
                      <a:pt x="4894" y="7064"/>
                    </a:cubicBezTo>
                    <a:cubicBezTo>
                      <a:pt x="5836" y="7064"/>
                      <a:pt x="6718" y="6669"/>
                      <a:pt x="7386" y="6031"/>
                    </a:cubicBezTo>
                    <a:cubicBezTo>
                      <a:pt x="9753" y="3664"/>
                      <a:pt x="7820" y="0"/>
                      <a:pt x="4952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1" name="Google Shape;2291;p13"/>
          <p:cNvSpPr txBox="1">
            <a:spLocks noGrp="1"/>
          </p:cNvSpPr>
          <p:nvPr>
            <p:ph type="title"/>
          </p:nvPr>
        </p:nvSpPr>
        <p:spPr>
          <a:xfrm>
            <a:off x="751525" y="523625"/>
            <a:ext cx="76407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4"/>
          <p:cNvSpPr txBox="1">
            <a:spLocks noGrp="1"/>
          </p:cNvSpPr>
          <p:nvPr>
            <p:ph type="title"/>
          </p:nvPr>
        </p:nvSpPr>
        <p:spPr>
          <a:xfrm>
            <a:off x="2143800" y="3175300"/>
            <a:ext cx="48564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4" name="Google Shape;2294;p14"/>
          <p:cNvSpPr txBox="1">
            <a:spLocks noGrp="1"/>
          </p:cNvSpPr>
          <p:nvPr>
            <p:ph type="subTitle" idx="1"/>
          </p:nvPr>
        </p:nvSpPr>
        <p:spPr>
          <a:xfrm>
            <a:off x="2143825" y="1594688"/>
            <a:ext cx="4856400" cy="12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95" name="Google Shape;2295;p14"/>
          <p:cNvGrpSpPr/>
          <p:nvPr/>
        </p:nvGrpSpPr>
        <p:grpSpPr>
          <a:xfrm>
            <a:off x="7698493" y="-105591"/>
            <a:ext cx="1481163" cy="3691484"/>
            <a:chOff x="5752650" y="470675"/>
            <a:chExt cx="1595050" cy="3975750"/>
          </a:xfrm>
        </p:grpSpPr>
        <p:sp>
          <p:nvSpPr>
            <p:cNvPr id="2296" name="Google Shape;2296;p14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4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4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4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4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4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9" name="Google Shape;2459;p14"/>
          <p:cNvGrpSpPr/>
          <p:nvPr/>
        </p:nvGrpSpPr>
        <p:grpSpPr>
          <a:xfrm>
            <a:off x="-102778" y="2705111"/>
            <a:ext cx="2185053" cy="2599146"/>
            <a:chOff x="-67200" y="2374350"/>
            <a:chExt cx="2452911" cy="2917766"/>
          </a:xfrm>
        </p:grpSpPr>
        <p:sp>
          <p:nvSpPr>
            <p:cNvPr id="2460" name="Google Shape;2460;p14"/>
            <p:cNvSpPr/>
            <p:nvPr/>
          </p:nvSpPr>
          <p:spPr>
            <a:xfrm>
              <a:off x="-67200" y="2374350"/>
              <a:ext cx="2452911" cy="2917766"/>
            </a:xfrm>
            <a:custGeom>
              <a:avLst/>
              <a:gdLst/>
              <a:ahLst/>
              <a:cxnLst/>
              <a:rect l="l" t="t" r="r" b="b"/>
              <a:pathLst>
                <a:path w="103772" h="123438" extrusionOk="0">
                  <a:moveTo>
                    <a:pt x="0" y="1"/>
                  </a:moveTo>
                  <a:lnTo>
                    <a:pt x="0" y="123437"/>
                  </a:lnTo>
                  <a:lnTo>
                    <a:pt x="103771" y="123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-67200" y="2374350"/>
              <a:ext cx="2340822" cy="2917766"/>
            </a:xfrm>
            <a:custGeom>
              <a:avLst/>
              <a:gdLst/>
              <a:ahLst/>
              <a:cxnLst/>
              <a:rect l="l" t="t" r="r" b="b"/>
              <a:pathLst>
                <a:path w="99030" h="123438" extrusionOk="0">
                  <a:moveTo>
                    <a:pt x="8876" y="13101"/>
                  </a:moveTo>
                  <a:lnTo>
                    <a:pt x="8876" y="21186"/>
                  </a:lnTo>
                  <a:lnTo>
                    <a:pt x="851" y="21186"/>
                  </a:lnTo>
                  <a:lnTo>
                    <a:pt x="851" y="13101"/>
                  </a:lnTo>
                  <a:close/>
                  <a:moveTo>
                    <a:pt x="8876" y="22706"/>
                  </a:moveTo>
                  <a:lnTo>
                    <a:pt x="8876" y="30700"/>
                  </a:lnTo>
                  <a:lnTo>
                    <a:pt x="851" y="30700"/>
                  </a:lnTo>
                  <a:lnTo>
                    <a:pt x="851" y="22706"/>
                  </a:lnTo>
                  <a:close/>
                  <a:moveTo>
                    <a:pt x="18420" y="22706"/>
                  </a:moveTo>
                  <a:lnTo>
                    <a:pt x="18420" y="30700"/>
                  </a:lnTo>
                  <a:lnTo>
                    <a:pt x="10395" y="30700"/>
                  </a:lnTo>
                  <a:lnTo>
                    <a:pt x="10395" y="22706"/>
                  </a:lnTo>
                  <a:close/>
                  <a:moveTo>
                    <a:pt x="8876" y="32129"/>
                  </a:moveTo>
                  <a:lnTo>
                    <a:pt x="8876" y="40214"/>
                  </a:lnTo>
                  <a:lnTo>
                    <a:pt x="851" y="40214"/>
                  </a:lnTo>
                  <a:lnTo>
                    <a:pt x="851" y="32129"/>
                  </a:lnTo>
                  <a:close/>
                  <a:moveTo>
                    <a:pt x="18420" y="32129"/>
                  </a:moveTo>
                  <a:lnTo>
                    <a:pt x="18420" y="40214"/>
                  </a:lnTo>
                  <a:lnTo>
                    <a:pt x="10395" y="40214"/>
                  </a:lnTo>
                  <a:lnTo>
                    <a:pt x="10395" y="32129"/>
                  </a:lnTo>
                  <a:close/>
                  <a:moveTo>
                    <a:pt x="8876" y="41673"/>
                  </a:moveTo>
                  <a:lnTo>
                    <a:pt x="8876" y="49728"/>
                  </a:lnTo>
                  <a:lnTo>
                    <a:pt x="851" y="49728"/>
                  </a:lnTo>
                  <a:lnTo>
                    <a:pt x="851" y="41673"/>
                  </a:lnTo>
                  <a:close/>
                  <a:moveTo>
                    <a:pt x="18420" y="41673"/>
                  </a:moveTo>
                  <a:lnTo>
                    <a:pt x="18420" y="49728"/>
                  </a:lnTo>
                  <a:lnTo>
                    <a:pt x="10395" y="49728"/>
                  </a:lnTo>
                  <a:lnTo>
                    <a:pt x="10395" y="41673"/>
                  </a:lnTo>
                  <a:close/>
                  <a:moveTo>
                    <a:pt x="27934" y="41673"/>
                  </a:moveTo>
                  <a:lnTo>
                    <a:pt x="27934" y="49728"/>
                  </a:lnTo>
                  <a:lnTo>
                    <a:pt x="19940" y="49728"/>
                  </a:lnTo>
                  <a:lnTo>
                    <a:pt x="19940" y="41673"/>
                  </a:lnTo>
                  <a:close/>
                  <a:moveTo>
                    <a:pt x="8876" y="51187"/>
                  </a:moveTo>
                  <a:lnTo>
                    <a:pt x="8876" y="59242"/>
                  </a:lnTo>
                  <a:lnTo>
                    <a:pt x="851" y="59242"/>
                  </a:lnTo>
                  <a:lnTo>
                    <a:pt x="851" y="51187"/>
                  </a:lnTo>
                  <a:close/>
                  <a:moveTo>
                    <a:pt x="18420" y="51187"/>
                  </a:moveTo>
                  <a:lnTo>
                    <a:pt x="18420" y="59242"/>
                  </a:lnTo>
                  <a:lnTo>
                    <a:pt x="10395" y="59242"/>
                  </a:lnTo>
                  <a:lnTo>
                    <a:pt x="10395" y="51187"/>
                  </a:lnTo>
                  <a:close/>
                  <a:moveTo>
                    <a:pt x="27934" y="51187"/>
                  </a:moveTo>
                  <a:lnTo>
                    <a:pt x="27934" y="59242"/>
                  </a:lnTo>
                  <a:lnTo>
                    <a:pt x="19940" y="59242"/>
                  </a:lnTo>
                  <a:lnTo>
                    <a:pt x="19940" y="51187"/>
                  </a:lnTo>
                  <a:close/>
                  <a:moveTo>
                    <a:pt x="37478" y="51187"/>
                  </a:moveTo>
                  <a:lnTo>
                    <a:pt x="37478" y="59242"/>
                  </a:lnTo>
                  <a:lnTo>
                    <a:pt x="29454" y="59242"/>
                  </a:lnTo>
                  <a:lnTo>
                    <a:pt x="29454" y="51187"/>
                  </a:lnTo>
                  <a:close/>
                  <a:moveTo>
                    <a:pt x="8876" y="60761"/>
                  </a:moveTo>
                  <a:lnTo>
                    <a:pt x="8876" y="68755"/>
                  </a:lnTo>
                  <a:lnTo>
                    <a:pt x="851" y="68755"/>
                  </a:lnTo>
                  <a:lnTo>
                    <a:pt x="851" y="60761"/>
                  </a:lnTo>
                  <a:close/>
                  <a:moveTo>
                    <a:pt x="18420" y="60761"/>
                  </a:moveTo>
                  <a:lnTo>
                    <a:pt x="18420" y="68755"/>
                  </a:lnTo>
                  <a:lnTo>
                    <a:pt x="10395" y="68755"/>
                  </a:lnTo>
                  <a:lnTo>
                    <a:pt x="10395" y="60761"/>
                  </a:lnTo>
                  <a:close/>
                  <a:moveTo>
                    <a:pt x="27934" y="60761"/>
                  </a:moveTo>
                  <a:lnTo>
                    <a:pt x="27934" y="68755"/>
                  </a:lnTo>
                  <a:lnTo>
                    <a:pt x="19940" y="68755"/>
                  </a:lnTo>
                  <a:lnTo>
                    <a:pt x="19940" y="60761"/>
                  </a:lnTo>
                  <a:close/>
                  <a:moveTo>
                    <a:pt x="37478" y="60761"/>
                  </a:moveTo>
                  <a:lnTo>
                    <a:pt x="37478" y="68755"/>
                  </a:lnTo>
                  <a:lnTo>
                    <a:pt x="29454" y="68755"/>
                  </a:lnTo>
                  <a:lnTo>
                    <a:pt x="29454" y="60761"/>
                  </a:lnTo>
                  <a:close/>
                  <a:moveTo>
                    <a:pt x="46992" y="60822"/>
                  </a:moveTo>
                  <a:lnTo>
                    <a:pt x="46992" y="68816"/>
                  </a:lnTo>
                  <a:lnTo>
                    <a:pt x="38998" y="68816"/>
                  </a:lnTo>
                  <a:lnTo>
                    <a:pt x="38998" y="60822"/>
                  </a:lnTo>
                  <a:close/>
                  <a:moveTo>
                    <a:pt x="8876" y="70275"/>
                  </a:moveTo>
                  <a:lnTo>
                    <a:pt x="8876" y="78239"/>
                  </a:lnTo>
                  <a:lnTo>
                    <a:pt x="851" y="78239"/>
                  </a:lnTo>
                  <a:lnTo>
                    <a:pt x="851" y="70275"/>
                  </a:lnTo>
                  <a:close/>
                  <a:moveTo>
                    <a:pt x="18420" y="70275"/>
                  </a:moveTo>
                  <a:lnTo>
                    <a:pt x="18420" y="78239"/>
                  </a:lnTo>
                  <a:lnTo>
                    <a:pt x="10395" y="78239"/>
                  </a:lnTo>
                  <a:lnTo>
                    <a:pt x="10395" y="70275"/>
                  </a:lnTo>
                  <a:close/>
                  <a:moveTo>
                    <a:pt x="27934" y="70275"/>
                  </a:moveTo>
                  <a:lnTo>
                    <a:pt x="27934" y="78239"/>
                  </a:lnTo>
                  <a:lnTo>
                    <a:pt x="19940" y="78239"/>
                  </a:lnTo>
                  <a:lnTo>
                    <a:pt x="19940" y="70275"/>
                  </a:lnTo>
                  <a:close/>
                  <a:moveTo>
                    <a:pt x="37478" y="70275"/>
                  </a:moveTo>
                  <a:lnTo>
                    <a:pt x="37478" y="78239"/>
                  </a:lnTo>
                  <a:lnTo>
                    <a:pt x="29454" y="78239"/>
                  </a:lnTo>
                  <a:lnTo>
                    <a:pt x="29454" y="70275"/>
                  </a:lnTo>
                  <a:close/>
                  <a:moveTo>
                    <a:pt x="46992" y="70336"/>
                  </a:moveTo>
                  <a:lnTo>
                    <a:pt x="46992" y="78300"/>
                  </a:lnTo>
                  <a:lnTo>
                    <a:pt x="38998" y="78300"/>
                  </a:lnTo>
                  <a:lnTo>
                    <a:pt x="38998" y="70336"/>
                  </a:lnTo>
                  <a:close/>
                  <a:moveTo>
                    <a:pt x="56536" y="70397"/>
                  </a:moveTo>
                  <a:lnTo>
                    <a:pt x="56536" y="78360"/>
                  </a:lnTo>
                  <a:lnTo>
                    <a:pt x="48512" y="78360"/>
                  </a:lnTo>
                  <a:lnTo>
                    <a:pt x="48512" y="70397"/>
                  </a:lnTo>
                  <a:close/>
                  <a:moveTo>
                    <a:pt x="8876" y="79728"/>
                  </a:moveTo>
                  <a:lnTo>
                    <a:pt x="8876" y="87753"/>
                  </a:lnTo>
                  <a:lnTo>
                    <a:pt x="851" y="87753"/>
                  </a:lnTo>
                  <a:lnTo>
                    <a:pt x="851" y="79728"/>
                  </a:lnTo>
                  <a:close/>
                  <a:moveTo>
                    <a:pt x="18420" y="79728"/>
                  </a:moveTo>
                  <a:lnTo>
                    <a:pt x="18420" y="87753"/>
                  </a:lnTo>
                  <a:lnTo>
                    <a:pt x="10395" y="87753"/>
                  </a:lnTo>
                  <a:lnTo>
                    <a:pt x="10395" y="79728"/>
                  </a:lnTo>
                  <a:close/>
                  <a:moveTo>
                    <a:pt x="27934" y="79728"/>
                  </a:moveTo>
                  <a:lnTo>
                    <a:pt x="27934" y="87753"/>
                  </a:lnTo>
                  <a:lnTo>
                    <a:pt x="19940" y="87753"/>
                  </a:lnTo>
                  <a:lnTo>
                    <a:pt x="19940" y="79728"/>
                  </a:lnTo>
                  <a:close/>
                  <a:moveTo>
                    <a:pt x="37478" y="79728"/>
                  </a:moveTo>
                  <a:lnTo>
                    <a:pt x="37478" y="87753"/>
                  </a:lnTo>
                  <a:lnTo>
                    <a:pt x="29454" y="87753"/>
                  </a:lnTo>
                  <a:lnTo>
                    <a:pt x="29454" y="79728"/>
                  </a:lnTo>
                  <a:close/>
                  <a:moveTo>
                    <a:pt x="66050" y="79728"/>
                  </a:moveTo>
                  <a:lnTo>
                    <a:pt x="66050" y="87753"/>
                  </a:lnTo>
                  <a:lnTo>
                    <a:pt x="58056" y="87753"/>
                  </a:lnTo>
                  <a:lnTo>
                    <a:pt x="58056" y="79728"/>
                  </a:lnTo>
                  <a:close/>
                  <a:moveTo>
                    <a:pt x="46992" y="79728"/>
                  </a:moveTo>
                  <a:lnTo>
                    <a:pt x="46992" y="87844"/>
                  </a:lnTo>
                  <a:lnTo>
                    <a:pt x="38998" y="87844"/>
                  </a:lnTo>
                  <a:lnTo>
                    <a:pt x="38998" y="79728"/>
                  </a:lnTo>
                  <a:close/>
                  <a:moveTo>
                    <a:pt x="56536" y="79728"/>
                  </a:moveTo>
                  <a:lnTo>
                    <a:pt x="56536" y="87874"/>
                  </a:lnTo>
                  <a:lnTo>
                    <a:pt x="48512" y="87874"/>
                  </a:lnTo>
                  <a:lnTo>
                    <a:pt x="48512" y="79728"/>
                  </a:lnTo>
                  <a:close/>
                  <a:moveTo>
                    <a:pt x="8876" y="89272"/>
                  </a:moveTo>
                  <a:lnTo>
                    <a:pt x="8876" y="97267"/>
                  </a:lnTo>
                  <a:lnTo>
                    <a:pt x="851" y="97267"/>
                  </a:lnTo>
                  <a:lnTo>
                    <a:pt x="851" y="89272"/>
                  </a:lnTo>
                  <a:close/>
                  <a:moveTo>
                    <a:pt x="18420" y="89272"/>
                  </a:moveTo>
                  <a:lnTo>
                    <a:pt x="18420" y="97267"/>
                  </a:lnTo>
                  <a:lnTo>
                    <a:pt x="10395" y="97267"/>
                  </a:lnTo>
                  <a:lnTo>
                    <a:pt x="10395" y="89272"/>
                  </a:lnTo>
                  <a:close/>
                  <a:moveTo>
                    <a:pt x="27934" y="89272"/>
                  </a:moveTo>
                  <a:lnTo>
                    <a:pt x="27934" y="97267"/>
                  </a:lnTo>
                  <a:lnTo>
                    <a:pt x="19940" y="97267"/>
                  </a:lnTo>
                  <a:lnTo>
                    <a:pt x="19940" y="89272"/>
                  </a:lnTo>
                  <a:close/>
                  <a:moveTo>
                    <a:pt x="37478" y="89272"/>
                  </a:moveTo>
                  <a:lnTo>
                    <a:pt x="37478" y="97267"/>
                  </a:lnTo>
                  <a:lnTo>
                    <a:pt x="29454" y="97267"/>
                  </a:lnTo>
                  <a:lnTo>
                    <a:pt x="29454" y="89272"/>
                  </a:lnTo>
                  <a:close/>
                  <a:moveTo>
                    <a:pt x="66050" y="89272"/>
                  </a:moveTo>
                  <a:lnTo>
                    <a:pt x="66050" y="97267"/>
                  </a:lnTo>
                  <a:lnTo>
                    <a:pt x="58056" y="97267"/>
                  </a:lnTo>
                  <a:lnTo>
                    <a:pt x="58056" y="89272"/>
                  </a:lnTo>
                  <a:close/>
                  <a:moveTo>
                    <a:pt x="46992" y="89364"/>
                  </a:moveTo>
                  <a:lnTo>
                    <a:pt x="46992" y="97327"/>
                  </a:lnTo>
                  <a:lnTo>
                    <a:pt x="38998" y="97327"/>
                  </a:lnTo>
                  <a:lnTo>
                    <a:pt x="38998" y="89364"/>
                  </a:lnTo>
                  <a:close/>
                  <a:moveTo>
                    <a:pt x="56536" y="89394"/>
                  </a:moveTo>
                  <a:lnTo>
                    <a:pt x="56536" y="97388"/>
                  </a:lnTo>
                  <a:lnTo>
                    <a:pt x="48512" y="97388"/>
                  </a:lnTo>
                  <a:lnTo>
                    <a:pt x="48512" y="89394"/>
                  </a:lnTo>
                  <a:close/>
                  <a:moveTo>
                    <a:pt x="8876" y="98756"/>
                  </a:moveTo>
                  <a:lnTo>
                    <a:pt x="8876" y="106780"/>
                  </a:lnTo>
                  <a:lnTo>
                    <a:pt x="851" y="106780"/>
                  </a:lnTo>
                  <a:lnTo>
                    <a:pt x="851" y="98756"/>
                  </a:lnTo>
                  <a:close/>
                  <a:moveTo>
                    <a:pt x="18420" y="98756"/>
                  </a:moveTo>
                  <a:lnTo>
                    <a:pt x="18420" y="106780"/>
                  </a:lnTo>
                  <a:lnTo>
                    <a:pt x="10395" y="106780"/>
                  </a:lnTo>
                  <a:lnTo>
                    <a:pt x="10395" y="98756"/>
                  </a:lnTo>
                  <a:close/>
                  <a:moveTo>
                    <a:pt x="27934" y="98756"/>
                  </a:moveTo>
                  <a:lnTo>
                    <a:pt x="27934" y="106780"/>
                  </a:lnTo>
                  <a:lnTo>
                    <a:pt x="19940" y="106780"/>
                  </a:lnTo>
                  <a:lnTo>
                    <a:pt x="19940" y="98756"/>
                  </a:lnTo>
                  <a:close/>
                  <a:moveTo>
                    <a:pt x="37478" y="98756"/>
                  </a:moveTo>
                  <a:lnTo>
                    <a:pt x="37478" y="106780"/>
                  </a:lnTo>
                  <a:lnTo>
                    <a:pt x="29454" y="106780"/>
                  </a:lnTo>
                  <a:lnTo>
                    <a:pt x="29454" y="98756"/>
                  </a:lnTo>
                  <a:close/>
                  <a:moveTo>
                    <a:pt x="66050" y="98756"/>
                  </a:moveTo>
                  <a:lnTo>
                    <a:pt x="66050" y="106780"/>
                  </a:lnTo>
                  <a:lnTo>
                    <a:pt x="58056" y="106780"/>
                  </a:lnTo>
                  <a:lnTo>
                    <a:pt x="58056" y="98756"/>
                  </a:lnTo>
                  <a:close/>
                  <a:moveTo>
                    <a:pt x="75594" y="98756"/>
                  </a:moveTo>
                  <a:lnTo>
                    <a:pt x="75594" y="106780"/>
                  </a:lnTo>
                  <a:lnTo>
                    <a:pt x="67570" y="106780"/>
                  </a:lnTo>
                  <a:lnTo>
                    <a:pt x="67570" y="98756"/>
                  </a:lnTo>
                  <a:close/>
                  <a:moveTo>
                    <a:pt x="46992" y="98756"/>
                  </a:moveTo>
                  <a:lnTo>
                    <a:pt x="46992" y="106841"/>
                  </a:lnTo>
                  <a:lnTo>
                    <a:pt x="38998" y="106841"/>
                  </a:lnTo>
                  <a:lnTo>
                    <a:pt x="38998" y="98756"/>
                  </a:lnTo>
                  <a:close/>
                  <a:moveTo>
                    <a:pt x="56536" y="98756"/>
                  </a:moveTo>
                  <a:lnTo>
                    <a:pt x="56536" y="106902"/>
                  </a:lnTo>
                  <a:lnTo>
                    <a:pt x="48512" y="106902"/>
                  </a:lnTo>
                  <a:lnTo>
                    <a:pt x="48512" y="98756"/>
                  </a:lnTo>
                  <a:close/>
                  <a:moveTo>
                    <a:pt x="8876" y="108300"/>
                  </a:moveTo>
                  <a:lnTo>
                    <a:pt x="8876" y="116264"/>
                  </a:lnTo>
                  <a:lnTo>
                    <a:pt x="851" y="116264"/>
                  </a:lnTo>
                  <a:lnTo>
                    <a:pt x="851" y="108300"/>
                  </a:lnTo>
                  <a:close/>
                  <a:moveTo>
                    <a:pt x="18420" y="108300"/>
                  </a:moveTo>
                  <a:lnTo>
                    <a:pt x="18420" y="116264"/>
                  </a:lnTo>
                  <a:lnTo>
                    <a:pt x="10395" y="116264"/>
                  </a:lnTo>
                  <a:lnTo>
                    <a:pt x="10395" y="108300"/>
                  </a:lnTo>
                  <a:close/>
                  <a:moveTo>
                    <a:pt x="27934" y="108300"/>
                  </a:moveTo>
                  <a:lnTo>
                    <a:pt x="27934" y="116264"/>
                  </a:lnTo>
                  <a:lnTo>
                    <a:pt x="19940" y="116264"/>
                  </a:lnTo>
                  <a:lnTo>
                    <a:pt x="19940" y="108300"/>
                  </a:lnTo>
                  <a:close/>
                  <a:moveTo>
                    <a:pt x="37478" y="108300"/>
                  </a:moveTo>
                  <a:lnTo>
                    <a:pt x="37478" y="116264"/>
                  </a:lnTo>
                  <a:lnTo>
                    <a:pt x="29454" y="116264"/>
                  </a:lnTo>
                  <a:lnTo>
                    <a:pt x="29454" y="108300"/>
                  </a:lnTo>
                  <a:close/>
                  <a:moveTo>
                    <a:pt x="66050" y="108300"/>
                  </a:moveTo>
                  <a:lnTo>
                    <a:pt x="66050" y="116264"/>
                  </a:lnTo>
                  <a:lnTo>
                    <a:pt x="58056" y="116264"/>
                  </a:lnTo>
                  <a:lnTo>
                    <a:pt x="58056" y="108300"/>
                  </a:lnTo>
                  <a:close/>
                  <a:moveTo>
                    <a:pt x="75594" y="108300"/>
                  </a:moveTo>
                  <a:lnTo>
                    <a:pt x="75594" y="116264"/>
                  </a:lnTo>
                  <a:lnTo>
                    <a:pt x="67570" y="116264"/>
                  </a:lnTo>
                  <a:lnTo>
                    <a:pt x="67570" y="108300"/>
                  </a:lnTo>
                  <a:close/>
                  <a:moveTo>
                    <a:pt x="85139" y="108300"/>
                  </a:moveTo>
                  <a:lnTo>
                    <a:pt x="85139" y="116264"/>
                  </a:lnTo>
                  <a:lnTo>
                    <a:pt x="77114" y="116264"/>
                  </a:lnTo>
                  <a:lnTo>
                    <a:pt x="77114" y="108300"/>
                  </a:lnTo>
                  <a:close/>
                  <a:moveTo>
                    <a:pt x="46992" y="108361"/>
                  </a:moveTo>
                  <a:lnTo>
                    <a:pt x="46992" y="116355"/>
                  </a:lnTo>
                  <a:lnTo>
                    <a:pt x="38998" y="116355"/>
                  </a:lnTo>
                  <a:lnTo>
                    <a:pt x="38998" y="108361"/>
                  </a:lnTo>
                  <a:close/>
                  <a:moveTo>
                    <a:pt x="56536" y="108422"/>
                  </a:moveTo>
                  <a:lnTo>
                    <a:pt x="56536" y="116385"/>
                  </a:lnTo>
                  <a:lnTo>
                    <a:pt x="48512" y="116385"/>
                  </a:lnTo>
                  <a:lnTo>
                    <a:pt x="48512" y="108422"/>
                  </a:lnTo>
                  <a:close/>
                  <a:moveTo>
                    <a:pt x="0" y="1"/>
                  </a:moveTo>
                  <a:lnTo>
                    <a:pt x="0" y="123437"/>
                  </a:lnTo>
                  <a:lnTo>
                    <a:pt x="851" y="123437"/>
                  </a:lnTo>
                  <a:lnTo>
                    <a:pt x="851" y="117784"/>
                  </a:lnTo>
                  <a:lnTo>
                    <a:pt x="8876" y="117784"/>
                  </a:lnTo>
                  <a:lnTo>
                    <a:pt x="8876" y="123437"/>
                  </a:lnTo>
                  <a:lnTo>
                    <a:pt x="10395" y="123437"/>
                  </a:lnTo>
                  <a:lnTo>
                    <a:pt x="10395" y="117784"/>
                  </a:lnTo>
                  <a:lnTo>
                    <a:pt x="18420" y="117784"/>
                  </a:lnTo>
                  <a:lnTo>
                    <a:pt x="18420" y="123437"/>
                  </a:lnTo>
                  <a:lnTo>
                    <a:pt x="19940" y="123437"/>
                  </a:lnTo>
                  <a:lnTo>
                    <a:pt x="19940" y="117784"/>
                  </a:lnTo>
                  <a:lnTo>
                    <a:pt x="27934" y="117784"/>
                  </a:lnTo>
                  <a:lnTo>
                    <a:pt x="27934" y="123437"/>
                  </a:lnTo>
                  <a:lnTo>
                    <a:pt x="29454" y="123437"/>
                  </a:lnTo>
                  <a:lnTo>
                    <a:pt x="29454" y="117784"/>
                  </a:lnTo>
                  <a:lnTo>
                    <a:pt x="37478" y="117784"/>
                  </a:lnTo>
                  <a:lnTo>
                    <a:pt x="37478" y="123437"/>
                  </a:lnTo>
                  <a:lnTo>
                    <a:pt x="38998" y="123437"/>
                  </a:lnTo>
                  <a:lnTo>
                    <a:pt x="38998" y="117784"/>
                  </a:lnTo>
                  <a:lnTo>
                    <a:pt x="46992" y="117784"/>
                  </a:lnTo>
                  <a:lnTo>
                    <a:pt x="46992" y="123437"/>
                  </a:lnTo>
                  <a:lnTo>
                    <a:pt x="48512" y="123437"/>
                  </a:lnTo>
                  <a:lnTo>
                    <a:pt x="48512" y="117784"/>
                  </a:lnTo>
                  <a:lnTo>
                    <a:pt x="56536" y="117784"/>
                  </a:lnTo>
                  <a:lnTo>
                    <a:pt x="56536" y="123437"/>
                  </a:lnTo>
                  <a:lnTo>
                    <a:pt x="58056" y="123437"/>
                  </a:lnTo>
                  <a:lnTo>
                    <a:pt x="58056" y="117784"/>
                  </a:lnTo>
                  <a:lnTo>
                    <a:pt x="66050" y="117784"/>
                  </a:lnTo>
                  <a:lnTo>
                    <a:pt x="66050" y="123437"/>
                  </a:lnTo>
                  <a:lnTo>
                    <a:pt x="67570" y="123437"/>
                  </a:lnTo>
                  <a:lnTo>
                    <a:pt x="67570" y="117784"/>
                  </a:lnTo>
                  <a:lnTo>
                    <a:pt x="75594" y="117784"/>
                  </a:lnTo>
                  <a:lnTo>
                    <a:pt x="75594" y="123437"/>
                  </a:lnTo>
                  <a:lnTo>
                    <a:pt x="77114" y="123437"/>
                  </a:lnTo>
                  <a:lnTo>
                    <a:pt x="77114" y="117784"/>
                  </a:lnTo>
                  <a:lnTo>
                    <a:pt x="85139" y="117784"/>
                  </a:lnTo>
                  <a:lnTo>
                    <a:pt x="85139" y="123437"/>
                  </a:lnTo>
                  <a:lnTo>
                    <a:pt x="86658" y="123437"/>
                  </a:lnTo>
                  <a:lnTo>
                    <a:pt x="86658" y="117784"/>
                  </a:lnTo>
                  <a:lnTo>
                    <a:pt x="94652" y="117784"/>
                  </a:lnTo>
                  <a:lnTo>
                    <a:pt x="94652" y="123437"/>
                  </a:lnTo>
                  <a:lnTo>
                    <a:pt x="96172" y="123437"/>
                  </a:lnTo>
                  <a:lnTo>
                    <a:pt x="96172" y="117784"/>
                  </a:lnTo>
                  <a:lnTo>
                    <a:pt x="99029" y="117784"/>
                  </a:lnTo>
                  <a:lnTo>
                    <a:pt x="97753" y="116264"/>
                  </a:lnTo>
                  <a:lnTo>
                    <a:pt x="96172" y="116264"/>
                  </a:lnTo>
                  <a:lnTo>
                    <a:pt x="96172" y="114379"/>
                  </a:lnTo>
                  <a:lnTo>
                    <a:pt x="94652" y="112586"/>
                  </a:lnTo>
                  <a:lnTo>
                    <a:pt x="94652" y="116294"/>
                  </a:lnTo>
                  <a:lnTo>
                    <a:pt x="86628" y="116294"/>
                  </a:lnTo>
                  <a:lnTo>
                    <a:pt x="86628" y="108300"/>
                  </a:lnTo>
                  <a:lnTo>
                    <a:pt x="91035" y="108300"/>
                  </a:lnTo>
                  <a:lnTo>
                    <a:pt x="89759" y="106780"/>
                  </a:lnTo>
                  <a:lnTo>
                    <a:pt x="86628" y="106780"/>
                  </a:lnTo>
                  <a:lnTo>
                    <a:pt x="86628" y="103042"/>
                  </a:lnTo>
                  <a:lnTo>
                    <a:pt x="85108" y="101248"/>
                  </a:lnTo>
                  <a:lnTo>
                    <a:pt x="85108" y="106750"/>
                  </a:lnTo>
                  <a:lnTo>
                    <a:pt x="77114" y="106750"/>
                  </a:lnTo>
                  <a:lnTo>
                    <a:pt x="77114" y="98756"/>
                  </a:lnTo>
                  <a:lnTo>
                    <a:pt x="83041" y="98756"/>
                  </a:lnTo>
                  <a:lnTo>
                    <a:pt x="81765" y="97236"/>
                  </a:lnTo>
                  <a:lnTo>
                    <a:pt x="77114" y="97236"/>
                  </a:lnTo>
                  <a:lnTo>
                    <a:pt x="77114" y="91704"/>
                  </a:lnTo>
                  <a:lnTo>
                    <a:pt x="75594" y="89911"/>
                  </a:lnTo>
                  <a:lnTo>
                    <a:pt x="75594" y="97236"/>
                  </a:lnTo>
                  <a:lnTo>
                    <a:pt x="67570" y="97236"/>
                  </a:lnTo>
                  <a:lnTo>
                    <a:pt x="67570" y="89272"/>
                  </a:lnTo>
                  <a:lnTo>
                    <a:pt x="75047" y="89272"/>
                  </a:lnTo>
                  <a:lnTo>
                    <a:pt x="73771" y="87753"/>
                  </a:lnTo>
                  <a:lnTo>
                    <a:pt x="67570" y="87753"/>
                  </a:lnTo>
                  <a:lnTo>
                    <a:pt x="67570" y="80367"/>
                  </a:lnTo>
                  <a:lnTo>
                    <a:pt x="65746" y="78209"/>
                  </a:lnTo>
                  <a:lnTo>
                    <a:pt x="58056" y="78209"/>
                  </a:lnTo>
                  <a:lnTo>
                    <a:pt x="58056" y="70245"/>
                  </a:lnTo>
                  <a:lnTo>
                    <a:pt x="59029" y="70245"/>
                  </a:lnTo>
                  <a:lnTo>
                    <a:pt x="56536" y="67236"/>
                  </a:lnTo>
                  <a:lnTo>
                    <a:pt x="56536" y="68725"/>
                  </a:lnTo>
                  <a:lnTo>
                    <a:pt x="48512" y="68725"/>
                  </a:lnTo>
                  <a:lnTo>
                    <a:pt x="48512" y="60731"/>
                  </a:lnTo>
                  <a:lnTo>
                    <a:pt x="51035" y="60731"/>
                  </a:lnTo>
                  <a:lnTo>
                    <a:pt x="49758" y="59211"/>
                  </a:lnTo>
                  <a:lnTo>
                    <a:pt x="48512" y="59211"/>
                  </a:lnTo>
                  <a:lnTo>
                    <a:pt x="48512" y="57722"/>
                  </a:lnTo>
                  <a:lnTo>
                    <a:pt x="46992" y="55929"/>
                  </a:lnTo>
                  <a:lnTo>
                    <a:pt x="46992" y="59211"/>
                  </a:lnTo>
                  <a:lnTo>
                    <a:pt x="38998" y="59211"/>
                  </a:lnTo>
                  <a:lnTo>
                    <a:pt x="38998" y="51187"/>
                  </a:lnTo>
                  <a:lnTo>
                    <a:pt x="43040" y="51187"/>
                  </a:lnTo>
                  <a:lnTo>
                    <a:pt x="41764" y="49667"/>
                  </a:lnTo>
                  <a:lnTo>
                    <a:pt x="38998" y="49667"/>
                  </a:lnTo>
                  <a:lnTo>
                    <a:pt x="38998" y="46354"/>
                  </a:lnTo>
                  <a:lnTo>
                    <a:pt x="37478" y="44561"/>
                  </a:lnTo>
                  <a:lnTo>
                    <a:pt x="37478" y="49667"/>
                  </a:lnTo>
                  <a:lnTo>
                    <a:pt x="29454" y="49667"/>
                  </a:lnTo>
                  <a:lnTo>
                    <a:pt x="29454" y="41673"/>
                  </a:lnTo>
                  <a:lnTo>
                    <a:pt x="35046" y="41673"/>
                  </a:lnTo>
                  <a:lnTo>
                    <a:pt x="33770" y="40153"/>
                  </a:lnTo>
                  <a:lnTo>
                    <a:pt x="29454" y="40153"/>
                  </a:lnTo>
                  <a:lnTo>
                    <a:pt x="29454" y="35016"/>
                  </a:lnTo>
                  <a:lnTo>
                    <a:pt x="27934" y="33223"/>
                  </a:lnTo>
                  <a:lnTo>
                    <a:pt x="27934" y="40153"/>
                  </a:lnTo>
                  <a:lnTo>
                    <a:pt x="19940" y="40153"/>
                  </a:lnTo>
                  <a:lnTo>
                    <a:pt x="19940" y="32129"/>
                  </a:lnTo>
                  <a:lnTo>
                    <a:pt x="27052" y="32129"/>
                  </a:lnTo>
                  <a:lnTo>
                    <a:pt x="25776" y="30609"/>
                  </a:lnTo>
                  <a:lnTo>
                    <a:pt x="19940" y="30609"/>
                  </a:lnTo>
                  <a:lnTo>
                    <a:pt x="19940" y="23679"/>
                  </a:lnTo>
                  <a:lnTo>
                    <a:pt x="17782" y="21126"/>
                  </a:lnTo>
                  <a:lnTo>
                    <a:pt x="10395" y="21126"/>
                  </a:lnTo>
                  <a:lnTo>
                    <a:pt x="10395" y="13101"/>
                  </a:lnTo>
                  <a:lnTo>
                    <a:pt x="11034" y="13101"/>
                  </a:lnTo>
                  <a:lnTo>
                    <a:pt x="8876" y="10518"/>
                  </a:lnTo>
                  <a:lnTo>
                    <a:pt x="8876" y="11581"/>
                  </a:lnTo>
                  <a:lnTo>
                    <a:pt x="851" y="11581"/>
                  </a:lnTo>
                  <a:lnTo>
                    <a:pt x="851" y="3587"/>
                  </a:lnTo>
                  <a:lnTo>
                    <a:pt x="3040" y="3587"/>
                  </a:lnTo>
                  <a:lnTo>
                    <a:pt x="1763" y="2068"/>
                  </a:lnTo>
                  <a:lnTo>
                    <a:pt x="851" y="2068"/>
                  </a:lnTo>
                  <a:lnTo>
                    <a:pt x="851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14"/>
          <p:cNvGrpSpPr/>
          <p:nvPr/>
        </p:nvGrpSpPr>
        <p:grpSpPr>
          <a:xfrm>
            <a:off x="-218689" y="-15943"/>
            <a:ext cx="2753813" cy="1085353"/>
            <a:chOff x="264700" y="482825"/>
            <a:chExt cx="2234875" cy="880825"/>
          </a:xfrm>
        </p:grpSpPr>
        <p:sp>
          <p:nvSpPr>
            <p:cNvPr id="2463" name="Google Shape;2463;p14"/>
            <p:cNvSpPr/>
            <p:nvPr/>
          </p:nvSpPr>
          <p:spPr>
            <a:xfrm>
              <a:off x="264700" y="482825"/>
              <a:ext cx="2234875" cy="880825"/>
            </a:xfrm>
            <a:custGeom>
              <a:avLst/>
              <a:gdLst/>
              <a:ahLst/>
              <a:cxnLst/>
              <a:rect l="l" t="t" r="r" b="b"/>
              <a:pathLst>
                <a:path w="89395" h="35233" extrusionOk="0">
                  <a:moveTo>
                    <a:pt x="1" y="0"/>
                  </a:moveTo>
                  <a:lnTo>
                    <a:pt x="1" y="32676"/>
                  </a:lnTo>
                  <a:cubicBezTo>
                    <a:pt x="5624" y="34424"/>
                    <a:pt x="10455" y="35232"/>
                    <a:pt x="14695" y="35232"/>
                  </a:cubicBezTo>
                  <a:cubicBezTo>
                    <a:pt x="26453" y="35232"/>
                    <a:pt x="33670" y="29013"/>
                    <a:pt x="40640" y="19362"/>
                  </a:cubicBezTo>
                  <a:cubicBezTo>
                    <a:pt x="44140" y="14526"/>
                    <a:pt x="48561" y="13369"/>
                    <a:pt x="53442" y="13369"/>
                  </a:cubicBezTo>
                  <a:cubicBezTo>
                    <a:pt x="57927" y="13369"/>
                    <a:pt x="62800" y="14346"/>
                    <a:pt x="67703" y="14346"/>
                  </a:cubicBezTo>
                  <a:cubicBezTo>
                    <a:pt x="75307" y="14346"/>
                    <a:pt x="82983" y="11995"/>
                    <a:pt x="8939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8703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5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9258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4" y="263"/>
                    <a:pt x="15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429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925825" y="1001100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2"/>
                    <a:pt x="790" y="1853"/>
                  </a:cubicBezTo>
                  <a:cubicBezTo>
                    <a:pt x="1398" y="2096"/>
                    <a:pt x="2067" y="2188"/>
                    <a:pt x="2705" y="2188"/>
                  </a:cubicBezTo>
                  <a:cubicBezTo>
                    <a:pt x="3982" y="2188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30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992975" y="841425"/>
              <a:ext cx="70600" cy="97475"/>
            </a:xfrm>
            <a:custGeom>
              <a:avLst/>
              <a:gdLst/>
              <a:ahLst/>
              <a:cxnLst/>
              <a:rect l="l" t="t" r="r" b="b"/>
              <a:pathLst>
                <a:path w="2824" h="3899" extrusionOk="0">
                  <a:moveTo>
                    <a:pt x="1659" y="0"/>
                  </a:moveTo>
                  <a:cubicBezTo>
                    <a:pt x="1282" y="0"/>
                    <a:pt x="912" y="203"/>
                    <a:pt x="779" y="672"/>
                  </a:cubicBezTo>
                  <a:cubicBezTo>
                    <a:pt x="597" y="1371"/>
                    <a:pt x="414" y="2040"/>
                    <a:pt x="202" y="2739"/>
                  </a:cubicBezTo>
                  <a:cubicBezTo>
                    <a:pt x="0" y="3434"/>
                    <a:pt x="582" y="3899"/>
                    <a:pt x="1149" y="3899"/>
                  </a:cubicBezTo>
                  <a:cubicBezTo>
                    <a:pt x="1524" y="3899"/>
                    <a:pt x="1893" y="3696"/>
                    <a:pt x="2025" y="3225"/>
                  </a:cubicBezTo>
                  <a:cubicBezTo>
                    <a:pt x="2238" y="2556"/>
                    <a:pt x="2421" y="1857"/>
                    <a:pt x="2603" y="1188"/>
                  </a:cubicBezTo>
                  <a:cubicBezTo>
                    <a:pt x="2823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1040125" y="707425"/>
              <a:ext cx="94650" cy="50675"/>
            </a:xfrm>
            <a:custGeom>
              <a:avLst/>
              <a:gdLst/>
              <a:ahLst/>
              <a:cxnLst/>
              <a:rect l="l" t="t" r="r" b="b"/>
              <a:pathLst>
                <a:path w="3786" h="2027" extrusionOk="0">
                  <a:moveTo>
                    <a:pt x="2172" y="1"/>
                  </a:moveTo>
                  <a:cubicBezTo>
                    <a:pt x="1697" y="1"/>
                    <a:pt x="1222" y="62"/>
                    <a:pt x="747" y="165"/>
                  </a:cubicBezTo>
                  <a:cubicBezTo>
                    <a:pt x="352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8" y="2026"/>
                    <a:pt x="1146" y="2014"/>
                    <a:pt x="1234" y="1989"/>
                  </a:cubicBezTo>
                  <a:cubicBezTo>
                    <a:pt x="1587" y="1930"/>
                    <a:pt x="1940" y="1897"/>
                    <a:pt x="2285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1" y="1929"/>
                    <a:pt x="2877" y="1930"/>
                    <a:pt x="2894" y="1930"/>
                  </a:cubicBezTo>
                  <a:cubicBezTo>
                    <a:pt x="3388" y="1930"/>
                    <a:pt x="3786" y="1486"/>
                    <a:pt x="3757" y="986"/>
                  </a:cubicBezTo>
                  <a:cubicBezTo>
                    <a:pt x="3786" y="486"/>
                    <a:pt x="3388" y="42"/>
                    <a:pt x="2894" y="42"/>
                  </a:cubicBezTo>
                  <a:cubicBezTo>
                    <a:pt x="2877" y="42"/>
                    <a:pt x="2861" y="43"/>
                    <a:pt x="2845" y="44"/>
                  </a:cubicBezTo>
                  <a:cubicBezTo>
                    <a:pt x="2621" y="15"/>
                    <a:pt x="2396" y="1"/>
                    <a:pt x="217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1086925" y="810125"/>
              <a:ext cx="72200" cy="54850"/>
            </a:xfrm>
            <a:custGeom>
              <a:avLst/>
              <a:gdLst/>
              <a:ahLst/>
              <a:cxnLst/>
              <a:rect l="l" t="t" r="r" b="b"/>
              <a:pathLst>
                <a:path w="2888" h="2194" extrusionOk="0">
                  <a:moveTo>
                    <a:pt x="1038" y="0"/>
                  </a:moveTo>
                  <a:cubicBezTo>
                    <a:pt x="622" y="0"/>
                    <a:pt x="252" y="282"/>
                    <a:pt x="152" y="708"/>
                  </a:cubicBezTo>
                  <a:cubicBezTo>
                    <a:pt x="0" y="1194"/>
                    <a:pt x="304" y="1711"/>
                    <a:pt x="790" y="1863"/>
                  </a:cubicBezTo>
                  <a:cubicBezTo>
                    <a:pt x="1064" y="1954"/>
                    <a:pt x="1307" y="2076"/>
                    <a:pt x="1581" y="2167"/>
                  </a:cubicBezTo>
                  <a:cubicBezTo>
                    <a:pt x="1658" y="2185"/>
                    <a:pt x="1735" y="2194"/>
                    <a:pt x="1811" y="2194"/>
                  </a:cubicBezTo>
                  <a:cubicBezTo>
                    <a:pt x="2243" y="2194"/>
                    <a:pt x="2637" y="1912"/>
                    <a:pt x="2766" y="1498"/>
                  </a:cubicBezTo>
                  <a:cubicBezTo>
                    <a:pt x="2888" y="981"/>
                    <a:pt x="2584" y="465"/>
                    <a:pt x="2097" y="343"/>
                  </a:cubicBezTo>
                  <a:cubicBezTo>
                    <a:pt x="1824" y="252"/>
                    <a:pt x="1581" y="130"/>
                    <a:pt x="1307" y="39"/>
                  </a:cubicBezTo>
                  <a:cubicBezTo>
                    <a:pt x="1217" y="13"/>
                    <a:pt x="1126" y="0"/>
                    <a:pt x="103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1228250" y="482825"/>
              <a:ext cx="47150" cy="37825"/>
            </a:xfrm>
            <a:custGeom>
              <a:avLst/>
              <a:gdLst/>
              <a:ahLst/>
              <a:cxnLst/>
              <a:rect l="l" t="t" r="r" b="b"/>
              <a:pathLst>
                <a:path w="188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2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849800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1" y="969"/>
                    <a:pt x="701" y="1669"/>
                  </a:cubicBezTo>
                  <a:cubicBezTo>
                    <a:pt x="1157" y="2034"/>
                    <a:pt x="1704" y="2277"/>
                    <a:pt x="2281" y="2368"/>
                  </a:cubicBezTo>
                  <a:cubicBezTo>
                    <a:pt x="2385" y="2396"/>
                    <a:pt x="2484" y="2409"/>
                    <a:pt x="2576" y="2409"/>
                  </a:cubicBezTo>
                  <a:cubicBezTo>
                    <a:pt x="3597" y="2409"/>
                    <a:pt x="3912" y="851"/>
                    <a:pt x="2798" y="545"/>
                  </a:cubicBezTo>
                  <a:cubicBezTo>
                    <a:pt x="2616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7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906025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70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6" y="4506"/>
                    <a:pt x="2038" y="4048"/>
                  </a:cubicBezTo>
                  <a:cubicBezTo>
                    <a:pt x="2099" y="3804"/>
                    <a:pt x="2221" y="3561"/>
                    <a:pt x="2373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4" y="339"/>
                    <a:pt x="3923" y="278"/>
                  </a:cubicBezTo>
                  <a:cubicBezTo>
                    <a:pt x="3892" y="248"/>
                    <a:pt x="3832" y="218"/>
                    <a:pt x="3801" y="187"/>
                  </a:cubicBezTo>
                  <a:cubicBezTo>
                    <a:pt x="3680" y="96"/>
                    <a:pt x="3558" y="66"/>
                    <a:pt x="3437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80272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0" y="1863"/>
                  </a:cubicBezTo>
                  <a:cubicBezTo>
                    <a:pt x="1611" y="2198"/>
                    <a:pt x="2492" y="2411"/>
                    <a:pt x="3404" y="2471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1856200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8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1" y="4245"/>
                    <a:pt x="583" y="4706"/>
                    <a:pt x="1151" y="4706"/>
                  </a:cubicBezTo>
                  <a:cubicBezTo>
                    <a:pt x="1526" y="4706"/>
                    <a:pt x="1893" y="4506"/>
                    <a:pt x="2026" y="4048"/>
                  </a:cubicBezTo>
                  <a:cubicBezTo>
                    <a:pt x="2087" y="3804"/>
                    <a:pt x="2208" y="3561"/>
                    <a:pt x="2360" y="3348"/>
                  </a:cubicBezTo>
                  <a:cubicBezTo>
                    <a:pt x="2786" y="2710"/>
                    <a:pt x="3455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4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50" y="218"/>
                    <a:pt x="3789" y="157"/>
                  </a:cubicBezTo>
                  <a:cubicBezTo>
                    <a:pt x="3698" y="96"/>
                    <a:pt x="3576" y="66"/>
                    <a:pt x="3455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18202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1993475" y="590725"/>
              <a:ext cx="92725" cy="91075"/>
            </a:xfrm>
            <a:custGeom>
              <a:avLst/>
              <a:gdLst/>
              <a:ahLst/>
              <a:cxnLst/>
              <a:rect l="l" t="t" r="r" b="b"/>
              <a:pathLst>
                <a:path w="3709" h="3643" extrusionOk="0">
                  <a:moveTo>
                    <a:pt x="2432" y="1"/>
                  </a:moveTo>
                  <a:cubicBezTo>
                    <a:pt x="1641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7" y="3192"/>
                  </a:cubicBezTo>
                  <a:cubicBezTo>
                    <a:pt x="732" y="3480"/>
                    <a:pt x="1042" y="3642"/>
                    <a:pt x="1365" y="3642"/>
                  </a:cubicBezTo>
                  <a:cubicBezTo>
                    <a:pt x="1519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59"/>
                    <a:pt x="2067" y="1976"/>
                    <a:pt x="2128" y="1885"/>
                  </a:cubicBezTo>
                  <a:cubicBezTo>
                    <a:pt x="2151" y="1870"/>
                    <a:pt x="2177" y="1864"/>
                    <a:pt x="2205" y="1864"/>
                  </a:cubicBezTo>
                  <a:cubicBezTo>
                    <a:pt x="2289" y="1864"/>
                    <a:pt x="2386" y="1915"/>
                    <a:pt x="2432" y="1915"/>
                  </a:cubicBezTo>
                  <a:cubicBezTo>
                    <a:pt x="3708" y="1915"/>
                    <a:pt x="3708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1510925" y="58387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1"/>
                  </a:moveTo>
                  <a:cubicBezTo>
                    <a:pt x="1612" y="1"/>
                    <a:pt x="852" y="366"/>
                    <a:pt x="396" y="1034"/>
                  </a:cubicBezTo>
                  <a:cubicBezTo>
                    <a:pt x="1" y="1703"/>
                    <a:pt x="31" y="2554"/>
                    <a:pt x="518" y="3192"/>
                  </a:cubicBezTo>
                  <a:cubicBezTo>
                    <a:pt x="703" y="3480"/>
                    <a:pt x="1026" y="3643"/>
                    <a:pt x="1358" y="3643"/>
                  </a:cubicBezTo>
                  <a:cubicBezTo>
                    <a:pt x="1517" y="3643"/>
                    <a:pt x="1677" y="3606"/>
                    <a:pt x="1825" y="3527"/>
                  </a:cubicBezTo>
                  <a:cubicBezTo>
                    <a:pt x="2280" y="3253"/>
                    <a:pt x="2432" y="2676"/>
                    <a:pt x="2159" y="2220"/>
                  </a:cubicBezTo>
                  <a:cubicBezTo>
                    <a:pt x="2129" y="2159"/>
                    <a:pt x="2037" y="1977"/>
                    <a:pt x="2129" y="1916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6"/>
                    <a:pt x="2432" y="1916"/>
                  </a:cubicBezTo>
                  <a:cubicBezTo>
                    <a:pt x="3679" y="1916"/>
                    <a:pt x="367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103220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1" y="1703"/>
                    <a:pt x="61" y="2554"/>
                    <a:pt x="548" y="3192"/>
                  </a:cubicBezTo>
                  <a:cubicBezTo>
                    <a:pt x="709" y="3494"/>
                    <a:pt x="1016" y="3663"/>
                    <a:pt x="1338" y="3663"/>
                  </a:cubicBezTo>
                  <a:cubicBezTo>
                    <a:pt x="1502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3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54435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8" y="3192"/>
                  </a:cubicBezTo>
                  <a:cubicBezTo>
                    <a:pt x="729" y="3494"/>
                    <a:pt x="1030" y="3663"/>
                    <a:pt x="1345" y="3663"/>
                  </a:cubicBezTo>
                  <a:cubicBezTo>
                    <a:pt x="1506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6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1023075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2" y="0"/>
                    <a:pt x="852" y="365"/>
                    <a:pt x="396" y="1034"/>
                  </a:cubicBezTo>
                  <a:cubicBezTo>
                    <a:pt x="1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8" y="3642"/>
                  </a:cubicBezTo>
                  <a:cubicBezTo>
                    <a:pt x="1516" y="3642"/>
                    <a:pt x="1677" y="3605"/>
                    <a:pt x="1825" y="3526"/>
                  </a:cubicBezTo>
                  <a:cubicBezTo>
                    <a:pt x="2280" y="3253"/>
                    <a:pt x="2432" y="2675"/>
                    <a:pt x="2159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5"/>
                    <a:pt x="2432" y="1915"/>
                  </a:cubicBezTo>
                  <a:cubicBezTo>
                    <a:pt x="3679" y="1915"/>
                    <a:pt x="3679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567150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1" y="0"/>
                    <a:pt x="851" y="365"/>
                    <a:pt x="395" y="1034"/>
                  </a:cubicBezTo>
                  <a:cubicBezTo>
                    <a:pt x="0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7" y="3642"/>
                  </a:cubicBezTo>
                  <a:cubicBezTo>
                    <a:pt x="1516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58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8" y="1885"/>
                    <a:pt x="2192" y="1875"/>
                    <a:pt x="2227" y="1875"/>
                  </a:cubicBezTo>
                  <a:cubicBezTo>
                    <a:pt x="2297" y="1875"/>
                    <a:pt x="2371" y="1915"/>
                    <a:pt x="2432" y="1915"/>
                  </a:cubicBezTo>
                  <a:cubicBezTo>
                    <a:pt x="3678" y="1915"/>
                    <a:pt x="3678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18756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17525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1566400" y="482825"/>
              <a:ext cx="41075" cy="12000"/>
            </a:xfrm>
            <a:custGeom>
              <a:avLst/>
              <a:gdLst/>
              <a:ahLst/>
              <a:cxnLst/>
              <a:rect l="l" t="t" r="r" b="b"/>
              <a:pathLst>
                <a:path w="1643" h="480" extrusionOk="0">
                  <a:moveTo>
                    <a:pt x="1" y="0"/>
                  </a:moveTo>
                  <a:cubicBezTo>
                    <a:pt x="177" y="302"/>
                    <a:pt x="499" y="480"/>
                    <a:pt x="847" y="480"/>
                  </a:cubicBezTo>
                  <a:cubicBezTo>
                    <a:pt x="919" y="480"/>
                    <a:pt x="992" y="472"/>
                    <a:pt x="1065" y="456"/>
                  </a:cubicBezTo>
                  <a:cubicBezTo>
                    <a:pt x="1308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2227500" y="592025"/>
              <a:ext cx="115550" cy="61800"/>
            </a:xfrm>
            <a:custGeom>
              <a:avLst/>
              <a:gdLst/>
              <a:ahLst/>
              <a:cxnLst/>
              <a:rect l="l" t="t" r="r" b="b"/>
              <a:pathLst>
                <a:path w="4622" h="2472" extrusionOk="0">
                  <a:moveTo>
                    <a:pt x="1037" y="0"/>
                  </a:moveTo>
                  <a:cubicBezTo>
                    <a:pt x="621" y="0"/>
                    <a:pt x="248" y="277"/>
                    <a:pt x="123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5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7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2182675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6" y="2"/>
                    <a:pt x="2311" y="5"/>
                  </a:cubicBezTo>
                  <a:cubicBezTo>
                    <a:pt x="2128" y="5"/>
                    <a:pt x="1946" y="36"/>
                    <a:pt x="1764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9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12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5" y="856"/>
                    <a:pt x="1" y="1525"/>
                    <a:pt x="305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9" y="2407"/>
                    <a:pt x="669" y="2437"/>
                  </a:cubicBezTo>
                  <a:cubicBezTo>
                    <a:pt x="821" y="2528"/>
                    <a:pt x="1004" y="2559"/>
                    <a:pt x="1186" y="2559"/>
                  </a:cubicBezTo>
                  <a:cubicBezTo>
                    <a:pt x="1277" y="2559"/>
                    <a:pt x="1338" y="2528"/>
                    <a:pt x="1399" y="2528"/>
                  </a:cubicBezTo>
                  <a:cubicBezTo>
                    <a:pt x="2007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3" y="765"/>
                  </a:cubicBezTo>
                  <a:cubicBezTo>
                    <a:pt x="3223" y="644"/>
                    <a:pt x="3162" y="522"/>
                    <a:pt x="3101" y="431"/>
                  </a:cubicBezTo>
                  <a:cubicBezTo>
                    <a:pt x="3071" y="370"/>
                    <a:pt x="3010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1707750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5" y="2"/>
                    <a:pt x="2310" y="5"/>
                  </a:cubicBezTo>
                  <a:cubicBezTo>
                    <a:pt x="2128" y="5"/>
                    <a:pt x="1946" y="36"/>
                    <a:pt x="1763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8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09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4" y="856"/>
                    <a:pt x="0" y="1525"/>
                    <a:pt x="304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8" y="2407"/>
                    <a:pt x="669" y="2437"/>
                  </a:cubicBezTo>
                  <a:cubicBezTo>
                    <a:pt x="821" y="2528"/>
                    <a:pt x="1003" y="2559"/>
                    <a:pt x="1186" y="2559"/>
                  </a:cubicBezTo>
                  <a:cubicBezTo>
                    <a:pt x="1277" y="2559"/>
                    <a:pt x="1338" y="2528"/>
                    <a:pt x="1398" y="2528"/>
                  </a:cubicBezTo>
                  <a:cubicBezTo>
                    <a:pt x="2006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2" y="765"/>
                  </a:cubicBezTo>
                  <a:cubicBezTo>
                    <a:pt x="3222" y="644"/>
                    <a:pt x="3161" y="522"/>
                    <a:pt x="3101" y="431"/>
                  </a:cubicBezTo>
                  <a:cubicBezTo>
                    <a:pt x="3070" y="370"/>
                    <a:pt x="3009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21781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2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22951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4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23506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398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21029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5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1277650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1" y="1863"/>
                  </a:cubicBezTo>
                  <a:cubicBezTo>
                    <a:pt x="1611" y="2198"/>
                    <a:pt x="2493" y="2411"/>
                    <a:pt x="3405" y="2471"/>
                  </a:cubicBezTo>
                  <a:cubicBezTo>
                    <a:pt x="3414" y="2472"/>
                    <a:pt x="3424" y="2472"/>
                    <a:pt x="3434" y="2472"/>
                  </a:cubicBezTo>
                  <a:cubicBezTo>
                    <a:pt x="4620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1381275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7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0" y="4245"/>
                    <a:pt x="583" y="4706"/>
                    <a:pt x="1151" y="4706"/>
                  </a:cubicBezTo>
                  <a:cubicBezTo>
                    <a:pt x="1525" y="4706"/>
                    <a:pt x="1893" y="4506"/>
                    <a:pt x="2026" y="4048"/>
                  </a:cubicBezTo>
                  <a:cubicBezTo>
                    <a:pt x="2086" y="3804"/>
                    <a:pt x="2208" y="3561"/>
                    <a:pt x="2360" y="3348"/>
                  </a:cubicBezTo>
                  <a:cubicBezTo>
                    <a:pt x="2786" y="2710"/>
                    <a:pt x="3454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3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49" y="218"/>
                    <a:pt x="3789" y="157"/>
                  </a:cubicBezTo>
                  <a:cubicBezTo>
                    <a:pt x="3697" y="96"/>
                    <a:pt x="3576" y="66"/>
                    <a:pt x="3454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1400750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2" y="698"/>
                  </a:cubicBezTo>
                  <a:cubicBezTo>
                    <a:pt x="0" y="1215"/>
                    <a:pt x="304" y="1731"/>
                    <a:pt x="791" y="1853"/>
                  </a:cubicBezTo>
                  <a:cubicBezTo>
                    <a:pt x="1399" y="2096"/>
                    <a:pt x="2067" y="2187"/>
                    <a:pt x="2706" y="2187"/>
                  </a:cubicBezTo>
                  <a:cubicBezTo>
                    <a:pt x="3982" y="2187"/>
                    <a:pt x="3982" y="303"/>
                    <a:pt x="2706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123280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9" y="0"/>
                    <a:pt x="1946" y="61"/>
                    <a:pt x="1794" y="152"/>
                  </a:cubicBezTo>
                  <a:cubicBezTo>
                    <a:pt x="1734" y="183"/>
                    <a:pt x="1673" y="213"/>
                    <a:pt x="1642" y="274"/>
                  </a:cubicBezTo>
                  <a:cubicBezTo>
                    <a:pt x="1582" y="335"/>
                    <a:pt x="1490" y="396"/>
                    <a:pt x="1430" y="456"/>
                  </a:cubicBezTo>
                  <a:cubicBezTo>
                    <a:pt x="1399" y="456"/>
                    <a:pt x="1369" y="487"/>
                    <a:pt x="1338" y="517"/>
                  </a:cubicBezTo>
                  <a:cubicBezTo>
                    <a:pt x="1278" y="547"/>
                    <a:pt x="1186" y="608"/>
                    <a:pt x="1126" y="639"/>
                  </a:cubicBezTo>
                  <a:cubicBezTo>
                    <a:pt x="1034" y="669"/>
                    <a:pt x="974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7" y="2250"/>
                    <a:pt x="518" y="2341"/>
                  </a:cubicBezTo>
                  <a:cubicBezTo>
                    <a:pt x="578" y="2371"/>
                    <a:pt x="609" y="2402"/>
                    <a:pt x="670" y="2432"/>
                  </a:cubicBezTo>
                  <a:cubicBezTo>
                    <a:pt x="822" y="2523"/>
                    <a:pt x="1004" y="2554"/>
                    <a:pt x="1217" y="2554"/>
                  </a:cubicBezTo>
                  <a:cubicBezTo>
                    <a:pt x="1278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80" y="1611"/>
                  </a:cubicBezTo>
                  <a:cubicBezTo>
                    <a:pt x="3193" y="1399"/>
                    <a:pt x="3284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80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1515050" y="707425"/>
              <a:ext cx="95400" cy="50675"/>
            </a:xfrm>
            <a:custGeom>
              <a:avLst/>
              <a:gdLst/>
              <a:ahLst/>
              <a:cxnLst/>
              <a:rect l="l" t="t" r="r" b="b"/>
              <a:pathLst>
                <a:path w="3816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7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9" y="1930"/>
                    <a:pt x="2897" y="1930"/>
                  </a:cubicBezTo>
                  <a:cubicBezTo>
                    <a:pt x="3419" y="1930"/>
                    <a:pt x="3816" y="1485"/>
                    <a:pt x="3757" y="956"/>
                  </a:cubicBezTo>
                  <a:cubicBezTo>
                    <a:pt x="3786" y="456"/>
                    <a:pt x="3390" y="42"/>
                    <a:pt x="2897" y="42"/>
                  </a:cubicBezTo>
                  <a:cubicBezTo>
                    <a:pt x="2880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1627950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5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1" y="2068"/>
                    <a:pt x="244" y="3223"/>
                    <a:pt x="1186" y="3952"/>
                  </a:cubicBezTo>
                  <a:cubicBezTo>
                    <a:pt x="1369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4" y="3952"/>
                  </a:cubicBezTo>
                  <a:cubicBezTo>
                    <a:pt x="2888" y="3587"/>
                    <a:pt x="2888" y="2980"/>
                    <a:pt x="2524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20413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17024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9" y="1513"/>
                    <a:pt x="958" y="1513"/>
                  </a:cubicBezTo>
                  <a:cubicBezTo>
                    <a:pt x="1437" y="1513"/>
                    <a:pt x="1915" y="1201"/>
                    <a:pt x="1915" y="578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19899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1345275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6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611975" y="1285050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1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518025" y="841425"/>
              <a:ext cx="70625" cy="97475"/>
            </a:xfrm>
            <a:custGeom>
              <a:avLst/>
              <a:gdLst/>
              <a:ahLst/>
              <a:cxnLst/>
              <a:rect l="l" t="t" r="r" b="b"/>
              <a:pathLst>
                <a:path w="2825" h="3899" extrusionOk="0">
                  <a:moveTo>
                    <a:pt x="1659" y="0"/>
                  </a:moveTo>
                  <a:cubicBezTo>
                    <a:pt x="1283" y="0"/>
                    <a:pt x="912" y="203"/>
                    <a:pt x="780" y="672"/>
                  </a:cubicBezTo>
                  <a:cubicBezTo>
                    <a:pt x="598" y="1371"/>
                    <a:pt x="415" y="2040"/>
                    <a:pt x="202" y="2739"/>
                  </a:cubicBezTo>
                  <a:cubicBezTo>
                    <a:pt x="1" y="3434"/>
                    <a:pt x="583" y="3899"/>
                    <a:pt x="1150" y="3899"/>
                  </a:cubicBezTo>
                  <a:cubicBezTo>
                    <a:pt x="1525" y="3899"/>
                    <a:pt x="1893" y="3696"/>
                    <a:pt x="2026" y="3225"/>
                  </a:cubicBezTo>
                  <a:cubicBezTo>
                    <a:pt x="2239" y="2556"/>
                    <a:pt x="2421" y="1857"/>
                    <a:pt x="2604" y="1188"/>
                  </a:cubicBezTo>
                  <a:cubicBezTo>
                    <a:pt x="2824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678100" y="108542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0"/>
                  </a:moveTo>
                  <a:cubicBezTo>
                    <a:pt x="547" y="0"/>
                    <a:pt x="122" y="426"/>
                    <a:pt x="122" y="942"/>
                  </a:cubicBezTo>
                  <a:cubicBezTo>
                    <a:pt x="0" y="2067"/>
                    <a:pt x="274" y="3222"/>
                    <a:pt x="1186" y="3951"/>
                  </a:cubicBezTo>
                  <a:cubicBezTo>
                    <a:pt x="1368" y="4134"/>
                    <a:pt x="1603" y="4225"/>
                    <a:pt x="1843" y="4225"/>
                  </a:cubicBezTo>
                  <a:cubicBezTo>
                    <a:pt x="2082" y="4225"/>
                    <a:pt x="2325" y="4134"/>
                    <a:pt x="2523" y="3951"/>
                  </a:cubicBezTo>
                  <a:cubicBezTo>
                    <a:pt x="2888" y="3587"/>
                    <a:pt x="2888" y="2979"/>
                    <a:pt x="2523" y="2614"/>
                  </a:cubicBezTo>
                  <a:cubicBezTo>
                    <a:pt x="1945" y="2158"/>
                    <a:pt x="1945" y="1611"/>
                    <a:pt x="2006" y="942"/>
                  </a:cubicBezTo>
                  <a:cubicBezTo>
                    <a:pt x="2006" y="426"/>
                    <a:pt x="1581" y="0"/>
                    <a:pt x="106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6781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6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450875" y="1001100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2"/>
                    <a:pt x="791" y="1853"/>
                  </a:cubicBezTo>
                  <a:cubicBezTo>
                    <a:pt x="1399" y="2096"/>
                    <a:pt x="2068" y="2188"/>
                    <a:pt x="2706" y="2188"/>
                  </a:cubicBezTo>
                  <a:cubicBezTo>
                    <a:pt x="3983" y="2188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30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6165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282950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1"/>
                  </a:moveTo>
                  <a:cubicBezTo>
                    <a:pt x="2128" y="1"/>
                    <a:pt x="1946" y="61"/>
                    <a:pt x="1763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5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09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4" y="852"/>
                    <a:pt x="0" y="1520"/>
                    <a:pt x="304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7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47" y="2554"/>
                    <a:pt x="1307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2" y="761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278375" y="911775"/>
              <a:ext cx="47150" cy="83800"/>
            </a:xfrm>
            <a:custGeom>
              <a:avLst/>
              <a:gdLst/>
              <a:ahLst/>
              <a:cxnLst/>
              <a:rect l="l" t="t" r="r" b="b"/>
              <a:pathLst>
                <a:path w="1886" h="3352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3040"/>
                    <a:pt x="472" y="3352"/>
                    <a:pt x="943" y="3352"/>
                  </a:cubicBezTo>
                  <a:cubicBezTo>
                    <a:pt x="1414" y="3352"/>
                    <a:pt x="1886" y="3040"/>
                    <a:pt x="1886" y="2417"/>
                  </a:cubicBezTo>
                  <a:lnTo>
                    <a:pt x="1886" y="958"/>
                  </a:lnTo>
                  <a:cubicBezTo>
                    <a:pt x="1886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431100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69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0" y="4247"/>
                    <a:pt x="593" y="4719"/>
                    <a:pt x="1165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0" y="3561"/>
                    <a:pt x="2372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3" y="339"/>
                    <a:pt x="3923" y="279"/>
                  </a:cubicBezTo>
                  <a:cubicBezTo>
                    <a:pt x="3892" y="248"/>
                    <a:pt x="3831" y="218"/>
                    <a:pt x="3801" y="188"/>
                  </a:cubicBezTo>
                  <a:cubicBezTo>
                    <a:pt x="3679" y="96"/>
                    <a:pt x="3558" y="66"/>
                    <a:pt x="3436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2776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31" y="578"/>
                  </a:lnTo>
                  <a:cubicBezTo>
                    <a:pt x="16" y="1201"/>
                    <a:pt x="487" y="1513"/>
                    <a:pt x="962" y="1513"/>
                  </a:cubicBezTo>
                  <a:cubicBezTo>
                    <a:pt x="1437" y="1513"/>
                    <a:pt x="1916" y="1201"/>
                    <a:pt x="1916" y="578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326275" y="1273375"/>
              <a:ext cx="116275" cy="58275"/>
            </a:xfrm>
            <a:custGeom>
              <a:avLst/>
              <a:gdLst/>
              <a:ahLst/>
              <a:cxnLst/>
              <a:rect l="l" t="t" r="r" b="b"/>
              <a:pathLst>
                <a:path w="4651" h="2331" extrusionOk="0">
                  <a:moveTo>
                    <a:pt x="1229" y="0"/>
                  </a:moveTo>
                  <a:cubicBezTo>
                    <a:pt x="447" y="0"/>
                    <a:pt x="1" y="563"/>
                    <a:pt x="456" y="1266"/>
                  </a:cubicBezTo>
                  <a:cubicBezTo>
                    <a:pt x="1125" y="2300"/>
                    <a:pt x="2280" y="2330"/>
                    <a:pt x="3404" y="2330"/>
                  </a:cubicBezTo>
                  <a:cubicBezTo>
                    <a:pt x="4650" y="2330"/>
                    <a:pt x="4650" y="415"/>
                    <a:pt x="3404" y="415"/>
                  </a:cubicBezTo>
                  <a:cubicBezTo>
                    <a:pt x="3202" y="415"/>
                    <a:pt x="2972" y="496"/>
                    <a:pt x="2769" y="496"/>
                  </a:cubicBezTo>
                  <a:cubicBezTo>
                    <a:pt x="2668" y="496"/>
                    <a:pt x="2573" y="476"/>
                    <a:pt x="2492" y="415"/>
                  </a:cubicBezTo>
                  <a:cubicBezTo>
                    <a:pt x="2036" y="124"/>
                    <a:pt x="1595" y="0"/>
                    <a:pt x="122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28295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0"/>
                  </a:moveTo>
                  <a:cubicBezTo>
                    <a:pt x="2128" y="0"/>
                    <a:pt x="1946" y="61"/>
                    <a:pt x="1763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4" y="851"/>
                    <a:pt x="0" y="1520"/>
                    <a:pt x="304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6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2" y="760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0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32777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1"/>
                  </a:moveTo>
                  <a:cubicBezTo>
                    <a:pt x="620" y="1"/>
                    <a:pt x="248" y="277"/>
                    <a:pt x="122" y="678"/>
                  </a:cubicBezTo>
                  <a:cubicBezTo>
                    <a:pt x="1" y="1195"/>
                    <a:pt x="305" y="1712"/>
                    <a:pt x="791" y="1864"/>
                  </a:cubicBezTo>
                  <a:cubicBezTo>
                    <a:pt x="1612" y="2198"/>
                    <a:pt x="2493" y="2411"/>
                    <a:pt x="3405" y="2472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1"/>
                    <a:pt x="103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1570975" y="810250"/>
              <a:ext cx="40300" cy="7700"/>
            </a:xfrm>
            <a:custGeom>
              <a:avLst/>
              <a:gdLst/>
              <a:ahLst/>
              <a:cxnLst/>
              <a:rect l="l" t="t" r="r" b="b"/>
              <a:pathLst>
                <a:path w="1612" h="308" extrusionOk="0">
                  <a:moveTo>
                    <a:pt x="688" y="0"/>
                  </a:moveTo>
                  <a:cubicBezTo>
                    <a:pt x="433" y="0"/>
                    <a:pt x="182" y="103"/>
                    <a:pt x="0" y="308"/>
                  </a:cubicBezTo>
                  <a:cubicBezTo>
                    <a:pt x="547" y="277"/>
                    <a:pt x="1064" y="277"/>
                    <a:pt x="1611" y="277"/>
                  </a:cubicBezTo>
                  <a:cubicBezTo>
                    <a:pt x="1398" y="186"/>
                    <a:pt x="1155" y="95"/>
                    <a:pt x="942" y="34"/>
                  </a:cubicBezTo>
                  <a:cubicBezTo>
                    <a:pt x="859" y="11"/>
                    <a:pt x="773" y="0"/>
                    <a:pt x="68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1155300" y="1085425"/>
              <a:ext cx="31950" cy="36500"/>
            </a:xfrm>
            <a:custGeom>
              <a:avLst/>
              <a:gdLst/>
              <a:ahLst/>
              <a:cxnLst/>
              <a:rect l="l" t="t" r="r" b="b"/>
              <a:pathLst>
                <a:path w="1278" h="1460" extrusionOk="0">
                  <a:moveTo>
                    <a:pt x="973" y="0"/>
                  </a:moveTo>
                  <a:cubicBezTo>
                    <a:pt x="457" y="0"/>
                    <a:pt x="31" y="426"/>
                    <a:pt x="31" y="942"/>
                  </a:cubicBezTo>
                  <a:cubicBezTo>
                    <a:pt x="1" y="1125"/>
                    <a:pt x="1" y="1277"/>
                    <a:pt x="31" y="1459"/>
                  </a:cubicBezTo>
                  <a:cubicBezTo>
                    <a:pt x="213" y="1307"/>
                    <a:pt x="852" y="547"/>
                    <a:pt x="1277" y="61"/>
                  </a:cubicBezTo>
                  <a:cubicBezTo>
                    <a:pt x="1186" y="30"/>
                    <a:pt x="1095" y="0"/>
                    <a:pt x="9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1228250" y="911775"/>
              <a:ext cx="47150" cy="84000"/>
            </a:xfrm>
            <a:custGeom>
              <a:avLst/>
              <a:gdLst/>
              <a:ahLst/>
              <a:cxnLst/>
              <a:rect l="l" t="t" r="r" b="b"/>
              <a:pathLst>
                <a:path w="1886" h="3360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2934"/>
                    <a:pt x="426" y="3359"/>
                    <a:pt x="943" y="3359"/>
                  </a:cubicBezTo>
                  <a:cubicBezTo>
                    <a:pt x="1064" y="3359"/>
                    <a:pt x="1186" y="3329"/>
                    <a:pt x="1308" y="3268"/>
                  </a:cubicBezTo>
                  <a:cubicBezTo>
                    <a:pt x="1490" y="3055"/>
                    <a:pt x="1703" y="2812"/>
                    <a:pt x="1855" y="2539"/>
                  </a:cubicBezTo>
                  <a:cubicBezTo>
                    <a:pt x="1885" y="2508"/>
                    <a:pt x="1885" y="2447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2039050" y="810125"/>
              <a:ext cx="62350" cy="26825"/>
            </a:xfrm>
            <a:custGeom>
              <a:avLst/>
              <a:gdLst/>
              <a:ahLst/>
              <a:cxnLst/>
              <a:rect l="l" t="t" r="r" b="b"/>
              <a:pathLst>
                <a:path w="2494" h="1073" extrusionOk="0">
                  <a:moveTo>
                    <a:pt x="948" y="0"/>
                  </a:moveTo>
                  <a:cubicBezTo>
                    <a:pt x="531" y="0"/>
                    <a:pt x="162" y="282"/>
                    <a:pt x="62" y="708"/>
                  </a:cubicBezTo>
                  <a:cubicBezTo>
                    <a:pt x="1" y="830"/>
                    <a:pt x="1" y="951"/>
                    <a:pt x="31" y="1073"/>
                  </a:cubicBezTo>
                  <a:cubicBezTo>
                    <a:pt x="852" y="1012"/>
                    <a:pt x="1673" y="890"/>
                    <a:pt x="2493" y="708"/>
                  </a:cubicBezTo>
                  <a:cubicBezTo>
                    <a:pt x="2372" y="526"/>
                    <a:pt x="2189" y="404"/>
                    <a:pt x="2007" y="343"/>
                  </a:cubicBezTo>
                  <a:cubicBezTo>
                    <a:pt x="1733" y="252"/>
                    <a:pt x="1490" y="130"/>
                    <a:pt x="1217" y="39"/>
                  </a:cubicBezTo>
                  <a:cubicBezTo>
                    <a:pt x="1126" y="13"/>
                    <a:pt x="1036" y="0"/>
                    <a:pt x="94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1749450" y="801075"/>
              <a:ext cx="113350" cy="36650"/>
            </a:xfrm>
            <a:custGeom>
              <a:avLst/>
              <a:gdLst/>
              <a:ahLst/>
              <a:cxnLst/>
              <a:rect l="l" t="t" r="r" b="b"/>
              <a:pathLst>
                <a:path w="4534" h="1466" extrusionOk="0">
                  <a:moveTo>
                    <a:pt x="1041" y="0"/>
                  </a:moveTo>
                  <a:cubicBezTo>
                    <a:pt x="289" y="0"/>
                    <a:pt x="1" y="371"/>
                    <a:pt x="460" y="1070"/>
                  </a:cubicBezTo>
                  <a:cubicBezTo>
                    <a:pt x="1767" y="1222"/>
                    <a:pt x="3074" y="1374"/>
                    <a:pt x="4381" y="1465"/>
                  </a:cubicBezTo>
                  <a:cubicBezTo>
                    <a:pt x="4533" y="888"/>
                    <a:pt x="4077" y="310"/>
                    <a:pt x="3469" y="310"/>
                  </a:cubicBezTo>
                  <a:cubicBezTo>
                    <a:pt x="3317" y="340"/>
                    <a:pt x="3165" y="356"/>
                    <a:pt x="3013" y="356"/>
                  </a:cubicBezTo>
                  <a:cubicBezTo>
                    <a:pt x="2861" y="356"/>
                    <a:pt x="2709" y="340"/>
                    <a:pt x="2557" y="310"/>
                  </a:cubicBezTo>
                  <a:cubicBezTo>
                    <a:pt x="1952" y="101"/>
                    <a:pt x="1433" y="0"/>
                    <a:pt x="10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701650" y="1347725"/>
              <a:ext cx="39525" cy="12800"/>
            </a:xfrm>
            <a:custGeom>
              <a:avLst/>
              <a:gdLst/>
              <a:ahLst/>
              <a:cxnLst/>
              <a:rect l="l" t="t" r="r" b="b"/>
              <a:pathLst>
                <a:path w="1581" h="512" extrusionOk="0">
                  <a:moveTo>
                    <a:pt x="871" y="0"/>
                  </a:moveTo>
                  <a:cubicBezTo>
                    <a:pt x="540" y="0"/>
                    <a:pt x="216" y="163"/>
                    <a:pt x="31" y="450"/>
                  </a:cubicBezTo>
                  <a:lnTo>
                    <a:pt x="0" y="511"/>
                  </a:lnTo>
                  <a:cubicBezTo>
                    <a:pt x="517" y="481"/>
                    <a:pt x="1064" y="420"/>
                    <a:pt x="1581" y="329"/>
                  </a:cubicBezTo>
                  <a:cubicBezTo>
                    <a:pt x="1490" y="238"/>
                    <a:pt x="1429" y="177"/>
                    <a:pt x="1338" y="116"/>
                  </a:cubicBezTo>
                  <a:cubicBezTo>
                    <a:pt x="1190" y="37"/>
                    <a:pt x="1030" y="0"/>
                    <a:pt x="87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264700" y="1149250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4"/>
                    <a:pt x="426" y="426"/>
                    <a:pt x="62" y="61"/>
                  </a:cubicBezTo>
                  <a:cubicBezTo>
                    <a:pt x="31" y="6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264700" y="674325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3"/>
                    <a:pt x="426" y="426"/>
                    <a:pt x="62" y="61"/>
                  </a:cubicBezTo>
                  <a:cubicBezTo>
                    <a:pt x="31" y="61"/>
                    <a:pt x="31" y="30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530675" y="1316350"/>
              <a:ext cx="57975" cy="45775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1153" y="0"/>
                  </a:moveTo>
                  <a:cubicBezTo>
                    <a:pt x="777" y="0"/>
                    <a:pt x="406" y="203"/>
                    <a:pt x="274" y="672"/>
                  </a:cubicBezTo>
                  <a:cubicBezTo>
                    <a:pt x="183" y="1006"/>
                    <a:pt x="92" y="1341"/>
                    <a:pt x="0" y="1675"/>
                  </a:cubicBezTo>
                  <a:cubicBezTo>
                    <a:pt x="0" y="1675"/>
                    <a:pt x="1632" y="1830"/>
                    <a:pt x="1883" y="1830"/>
                  </a:cubicBezTo>
                  <a:cubicBezTo>
                    <a:pt x="1904" y="1830"/>
                    <a:pt x="1915" y="1829"/>
                    <a:pt x="1915" y="1827"/>
                  </a:cubicBezTo>
                  <a:cubicBezTo>
                    <a:pt x="1976" y="1614"/>
                    <a:pt x="2037" y="1401"/>
                    <a:pt x="2098" y="1189"/>
                  </a:cubicBezTo>
                  <a:cubicBezTo>
                    <a:pt x="2318" y="472"/>
                    <a:pt x="1728" y="0"/>
                    <a:pt x="11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800925" y="1270450"/>
              <a:ext cx="108925" cy="59675"/>
            </a:xfrm>
            <a:custGeom>
              <a:avLst/>
              <a:gdLst/>
              <a:ahLst/>
              <a:cxnLst/>
              <a:rect l="l" t="t" r="r" b="b"/>
              <a:pathLst>
                <a:path w="4357" h="2387" extrusionOk="0">
                  <a:moveTo>
                    <a:pt x="1328" y="0"/>
                  </a:moveTo>
                  <a:cubicBezTo>
                    <a:pt x="660" y="0"/>
                    <a:pt x="0" y="692"/>
                    <a:pt x="467" y="1414"/>
                  </a:cubicBezTo>
                  <a:cubicBezTo>
                    <a:pt x="802" y="1930"/>
                    <a:pt x="1379" y="2295"/>
                    <a:pt x="2017" y="2386"/>
                  </a:cubicBezTo>
                  <a:cubicBezTo>
                    <a:pt x="2808" y="2113"/>
                    <a:pt x="3598" y="1809"/>
                    <a:pt x="4327" y="1475"/>
                  </a:cubicBezTo>
                  <a:cubicBezTo>
                    <a:pt x="4357" y="975"/>
                    <a:pt x="3961" y="561"/>
                    <a:pt x="3468" y="561"/>
                  </a:cubicBezTo>
                  <a:cubicBezTo>
                    <a:pt x="3450" y="561"/>
                    <a:pt x="3433" y="562"/>
                    <a:pt x="3416" y="563"/>
                  </a:cubicBezTo>
                  <a:lnTo>
                    <a:pt x="2473" y="563"/>
                  </a:lnTo>
                  <a:cubicBezTo>
                    <a:pt x="2382" y="532"/>
                    <a:pt x="2291" y="532"/>
                    <a:pt x="2200" y="502"/>
                  </a:cubicBezTo>
                  <a:cubicBezTo>
                    <a:pt x="2114" y="480"/>
                    <a:pt x="2073" y="459"/>
                    <a:pt x="2079" y="459"/>
                  </a:cubicBezTo>
                  <a:cubicBezTo>
                    <a:pt x="2081" y="459"/>
                    <a:pt x="2091" y="463"/>
                    <a:pt x="2109" y="471"/>
                  </a:cubicBezTo>
                  <a:cubicBezTo>
                    <a:pt x="2177" y="471"/>
                    <a:pt x="2109" y="420"/>
                    <a:pt x="2096" y="420"/>
                  </a:cubicBezTo>
                  <a:cubicBezTo>
                    <a:pt x="2095" y="420"/>
                    <a:pt x="2095" y="420"/>
                    <a:pt x="2095" y="420"/>
                  </a:cubicBezTo>
                  <a:lnTo>
                    <a:pt x="2095" y="420"/>
                  </a:lnTo>
                  <a:cubicBezTo>
                    <a:pt x="1894" y="124"/>
                    <a:pt x="1610" y="0"/>
                    <a:pt x="132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264700" y="879475"/>
              <a:ext cx="9150" cy="35750"/>
            </a:xfrm>
            <a:custGeom>
              <a:avLst/>
              <a:gdLst/>
              <a:ahLst/>
              <a:cxnLst/>
              <a:rect l="l" t="t" r="r" b="b"/>
              <a:pathLst>
                <a:path w="366" h="1430" extrusionOk="0">
                  <a:moveTo>
                    <a:pt x="1" y="1"/>
                  </a:moveTo>
                  <a:lnTo>
                    <a:pt x="1" y="1429"/>
                  </a:lnTo>
                  <a:cubicBezTo>
                    <a:pt x="62" y="1338"/>
                    <a:pt x="92" y="1247"/>
                    <a:pt x="153" y="1156"/>
                  </a:cubicBezTo>
                  <a:cubicBezTo>
                    <a:pt x="366" y="761"/>
                    <a:pt x="305" y="305"/>
                    <a:pt x="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1153025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4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0" y="2068"/>
                    <a:pt x="244" y="3223"/>
                    <a:pt x="1186" y="3952"/>
                  </a:cubicBezTo>
                  <a:cubicBezTo>
                    <a:pt x="1368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565175" y="1182375"/>
              <a:ext cx="94675" cy="50650"/>
            </a:xfrm>
            <a:custGeom>
              <a:avLst/>
              <a:gdLst/>
              <a:ahLst/>
              <a:cxnLst/>
              <a:rect l="l" t="t" r="r" b="b"/>
              <a:pathLst>
                <a:path w="3787" h="2026" extrusionOk="0">
                  <a:moveTo>
                    <a:pt x="2173" y="0"/>
                  </a:moveTo>
                  <a:cubicBezTo>
                    <a:pt x="1698" y="0"/>
                    <a:pt x="1223" y="61"/>
                    <a:pt x="748" y="165"/>
                  </a:cubicBezTo>
                  <a:cubicBezTo>
                    <a:pt x="353" y="256"/>
                    <a:pt x="110" y="590"/>
                    <a:pt x="79" y="985"/>
                  </a:cubicBezTo>
                  <a:cubicBezTo>
                    <a:pt x="1" y="1562"/>
                    <a:pt x="442" y="2025"/>
                    <a:pt x="974" y="2025"/>
                  </a:cubicBezTo>
                  <a:cubicBezTo>
                    <a:pt x="1059" y="2025"/>
                    <a:pt x="1146" y="2014"/>
                    <a:pt x="1234" y="1988"/>
                  </a:cubicBezTo>
                  <a:cubicBezTo>
                    <a:pt x="1588" y="1929"/>
                    <a:pt x="1941" y="1896"/>
                    <a:pt x="2286" y="1896"/>
                  </a:cubicBezTo>
                  <a:cubicBezTo>
                    <a:pt x="2475" y="1896"/>
                    <a:pt x="2662" y="1906"/>
                    <a:pt x="2845" y="1928"/>
                  </a:cubicBezTo>
                  <a:cubicBezTo>
                    <a:pt x="2862" y="1929"/>
                    <a:pt x="2878" y="1929"/>
                    <a:pt x="2894" y="1929"/>
                  </a:cubicBezTo>
                  <a:cubicBezTo>
                    <a:pt x="3389" y="1929"/>
                    <a:pt x="3787" y="1486"/>
                    <a:pt x="3757" y="985"/>
                  </a:cubicBezTo>
                  <a:cubicBezTo>
                    <a:pt x="3787" y="485"/>
                    <a:pt x="3389" y="42"/>
                    <a:pt x="2894" y="42"/>
                  </a:cubicBezTo>
                  <a:cubicBezTo>
                    <a:pt x="2878" y="42"/>
                    <a:pt x="2862" y="42"/>
                    <a:pt x="2845" y="43"/>
                  </a:cubicBezTo>
                  <a:cubicBezTo>
                    <a:pt x="2621" y="14"/>
                    <a:pt x="2397" y="0"/>
                    <a:pt x="21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7533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1091475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7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1042075" y="1181925"/>
              <a:ext cx="52450" cy="41050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2098" y="0"/>
                  </a:moveTo>
                  <a:cubicBezTo>
                    <a:pt x="1612" y="0"/>
                    <a:pt x="1125" y="31"/>
                    <a:pt x="669" y="152"/>
                  </a:cubicBezTo>
                  <a:cubicBezTo>
                    <a:pt x="274" y="243"/>
                    <a:pt x="31" y="608"/>
                    <a:pt x="1" y="973"/>
                  </a:cubicBezTo>
                  <a:cubicBezTo>
                    <a:pt x="1" y="1216"/>
                    <a:pt x="61" y="1459"/>
                    <a:pt x="183" y="1642"/>
                  </a:cubicBezTo>
                  <a:cubicBezTo>
                    <a:pt x="852" y="1125"/>
                    <a:pt x="1490" y="578"/>
                    <a:pt x="209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4508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757875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8" y="0"/>
                    <a:pt x="1946" y="61"/>
                    <a:pt x="1794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21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753325" y="911775"/>
              <a:ext cx="47125" cy="83800"/>
            </a:xfrm>
            <a:custGeom>
              <a:avLst/>
              <a:gdLst/>
              <a:ahLst/>
              <a:cxnLst/>
              <a:rect l="l" t="t" r="r" b="b"/>
              <a:pathLst>
                <a:path w="1885" h="3352" extrusionOk="0">
                  <a:moveTo>
                    <a:pt x="943" y="1"/>
                  </a:moveTo>
                  <a:cubicBezTo>
                    <a:pt x="471" y="1"/>
                    <a:pt x="0" y="320"/>
                    <a:pt x="0" y="958"/>
                  </a:cubicBezTo>
                  <a:lnTo>
                    <a:pt x="0" y="2417"/>
                  </a:lnTo>
                  <a:cubicBezTo>
                    <a:pt x="0" y="3040"/>
                    <a:pt x="471" y="3352"/>
                    <a:pt x="943" y="3352"/>
                  </a:cubicBezTo>
                  <a:cubicBezTo>
                    <a:pt x="1414" y="3352"/>
                    <a:pt x="1885" y="3040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906025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70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7"/>
                    <a:pt x="594" y="4719"/>
                    <a:pt x="1166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1" y="3561"/>
                    <a:pt x="2373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4" y="339"/>
                    <a:pt x="3923" y="279"/>
                  </a:cubicBezTo>
                  <a:cubicBezTo>
                    <a:pt x="3892" y="248"/>
                    <a:pt x="3832" y="218"/>
                    <a:pt x="3801" y="188"/>
                  </a:cubicBezTo>
                  <a:cubicBezTo>
                    <a:pt x="3680" y="96"/>
                    <a:pt x="3558" y="66"/>
                    <a:pt x="3437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757875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1"/>
                  </a:moveTo>
                  <a:cubicBezTo>
                    <a:pt x="2128" y="1"/>
                    <a:pt x="1946" y="61"/>
                    <a:pt x="1794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12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5" y="852"/>
                    <a:pt x="1" y="1520"/>
                    <a:pt x="305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186" y="2554"/>
                  </a:cubicBezTo>
                  <a:cubicBezTo>
                    <a:pt x="1247" y="2554"/>
                    <a:pt x="1308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3" y="761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80272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1"/>
                  </a:moveTo>
                  <a:cubicBezTo>
                    <a:pt x="620" y="1"/>
                    <a:pt x="247" y="277"/>
                    <a:pt x="122" y="678"/>
                  </a:cubicBezTo>
                  <a:cubicBezTo>
                    <a:pt x="0" y="1195"/>
                    <a:pt x="304" y="1712"/>
                    <a:pt x="790" y="1864"/>
                  </a:cubicBezTo>
                  <a:cubicBezTo>
                    <a:pt x="1611" y="2198"/>
                    <a:pt x="2492" y="2411"/>
                    <a:pt x="3404" y="2472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1"/>
                    <a:pt x="103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1151500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791" y="906"/>
                    <a:pt x="548" y="1301"/>
                    <a:pt x="274" y="1666"/>
                  </a:cubicBezTo>
                  <a:cubicBezTo>
                    <a:pt x="1" y="2122"/>
                    <a:pt x="153" y="2699"/>
                    <a:pt x="609" y="2973"/>
                  </a:cubicBezTo>
                  <a:cubicBezTo>
                    <a:pt x="756" y="3051"/>
                    <a:pt x="917" y="3089"/>
                    <a:pt x="1075" y="3089"/>
                  </a:cubicBezTo>
                  <a:cubicBezTo>
                    <a:pt x="1407" y="3089"/>
                    <a:pt x="1731" y="2926"/>
                    <a:pt x="1916" y="2638"/>
                  </a:cubicBezTo>
                  <a:cubicBezTo>
                    <a:pt x="2189" y="2243"/>
                    <a:pt x="2432" y="1848"/>
                    <a:pt x="2675" y="1453"/>
                  </a:cubicBezTo>
                  <a:cubicBezTo>
                    <a:pt x="3116" y="698"/>
                    <a:pt x="2471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3277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8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326225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52" y="2223"/>
                    <a:pt x="4652" y="308"/>
                    <a:pt x="3406" y="308"/>
                  </a:cubicBezTo>
                  <a:cubicBezTo>
                    <a:pt x="3204" y="308"/>
                    <a:pt x="2987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6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75480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125405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431100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69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5" y="4506"/>
                    <a:pt x="2038" y="4048"/>
                  </a:cubicBezTo>
                  <a:cubicBezTo>
                    <a:pt x="2099" y="3804"/>
                    <a:pt x="2220" y="3561"/>
                    <a:pt x="2372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3" y="339"/>
                    <a:pt x="3923" y="278"/>
                  </a:cubicBezTo>
                  <a:cubicBezTo>
                    <a:pt x="3892" y="248"/>
                    <a:pt x="3831" y="218"/>
                    <a:pt x="3801" y="187"/>
                  </a:cubicBezTo>
                  <a:cubicBezTo>
                    <a:pt x="3679" y="96"/>
                    <a:pt x="3558" y="66"/>
                    <a:pt x="3436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374875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0" y="969"/>
                    <a:pt x="700" y="1669"/>
                  </a:cubicBezTo>
                  <a:cubicBezTo>
                    <a:pt x="1156" y="2034"/>
                    <a:pt x="1703" y="2277"/>
                    <a:pt x="2281" y="2368"/>
                  </a:cubicBezTo>
                  <a:cubicBezTo>
                    <a:pt x="2385" y="2396"/>
                    <a:pt x="2483" y="2409"/>
                    <a:pt x="2576" y="2409"/>
                  </a:cubicBezTo>
                  <a:cubicBezTo>
                    <a:pt x="3596" y="2409"/>
                    <a:pt x="3912" y="851"/>
                    <a:pt x="2798" y="545"/>
                  </a:cubicBezTo>
                  <a:cubicBezTo>
                    <a:pt x="2615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6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588450" y="905125"/>
              <a:ext cx="76200" cy="64450"/>
            </a:xfrm>
            <a:custGeom>
              <a:avLst/>
              <a:gdLst/>
              <a:ahLst/>
              <a:cxnLst/>
              <a:rect l="l" t="t" r="r" b="b"/>
              <a:pathLst>
                <a:path w="3048" h="2578" extrusionOk="0">
                  <a:moveTo>
                    <a:pt x="1331" y="0"/>
                  </a:moveTo>
                  <a:cubicBezTo>
                    <a:pt x="398" y="0"/>
                    <a:pt x="0" y="1357"/>
                    <a:pt x="972" y="1802"/>
                  </a:cubicBezTo>
                  <a:lnTo>
                    <a:pt x="1002" y="1832"/>
                  </a:lnTo>
                  <a:cubicBezTo>
                    <a:pt x="1002" y="1832"/>
                    <a:pt x="1002" y="1893"/>
                    <a:pt x="1033" y="1893"/>
                  </a:cubicBezTo>
                  <a:cubicBezTo>
                    <a:pt x="1165" y="2372"/>
                    <a:pt x="1528" y="2578"/>
                    <a:pt x="1898" y="2578"/>
                  </a:cubicBezTo>
                  <a:cubicBezTo>
                    <a:pt x="2465" y="2578"/>
                    <a:pt x="3047" y="2094"/>
                    <a:pt x="2826" y="1376"/>
                  </a:cubicBezTo>
                  <a:lnTo>
                    <a:pt x="2857" y="1376"/>
                  </a:lnTo>
                  <a:cubicBezTo>
                    <a:pt x="2674" y="768"/>
                    <a:pt x="2188" y="251"/>
                    <a:pt x="1610" y="39"/>
                  </a:cubicBezTo>
                  <a:cubicBezTo>
                    <a:pt x="1513" y="12"/>
                    <a:pt x="1420" y="0"/>
                    <a:pt x="133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1077800" y="905100"/>
              <a:ext cx="68150" cy="64475"/>
            </a:xfrm>
            <a:custGeom>
              <a:avLst/>
              <a:gdLst/>
              <a:ahLst/>
              <a:cxnLst/>
              <a:rect l="l" t="t" r="r" b="b"/>
              <a:pathLst>
                <a:path w="2726" h="2579" extrusionOk="0">
                  <a:moveTo>
                    <a:pt x="1008" y="0"/>
                  </a:moveTo>
                  <a:cubicBezTo>
                    <a:pt x="592" y="0"/>
                    <a:pt x="222" y="282"/>
                    <a:pt x="122" y="708"/>
                  </a:cubicBezTo>
                  <a:cubicBezTo>
                    <a:pt x="0" y="1134"/>
                    <a:pt x="213" y="1620"/>
                    <a:pt x="639" y="1803"/>
                  </a:cubicBezTo>
                  <a:cubicBezTo>
                    <a:pt x="639" y="1803"/>
                    <a:pt x="669" y="1833"/>
                    <a:pt x="669" y="1833"/>
                  </a:cubicBezTo>
                  <a:lnTo>
                    <a:pt x="699" y="1894"/>
                  </a:lnTo>
                  <a:cubicBezTo>
                    <a:pt x="843" y="2373"/>
                    <a:pt x="1209" y="2579"/>
                    <a:pt x="1580" y="2579"/>
                  </a:cubicBezTo>
                  <a:cubicBezTo>
                    <a:pt x="2148" y="2579"/>
                    <a:pt x="2726" y="2095"/>
                    <a:pt x="2523" y="1377"/>
                  </a:cubicBezTo>
                  <a:cubicBezTo>
                    <a:pt x="2341" y="769"/>
                    <a:pt x="1885" y="252"/>
                    <a:pt x="1277" y="40"/>
                  </a:cubicBezTo>
                  <a:cubicBezTo>
                    <a:pt x="1187" y="13"/>
                    <a:pt x="1096" y="0"/>
                    <a:pt x="100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676575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821" y="906"/>
                    <a:pt x="578" y="1301"/>
                    <a:pt x="274" y="1666"/>
                  </a:cubicBezTo>
                  <a:cubicBezTo>
                    <a:pt x="0" y="2122"/>
                    <a:pt x="152" y="2699"/>
                    <a:pt x="608" y="2973"/>
                  </a:cubicBezTo>
                  <a:cubicBezTo>
                    <a:pt x="756" y="3051"/>
                    <a:pt x="916" y="3089"/>
                    <a:pt x="1075" y="3089"/>
                  </a:cubicBezTo>
                  <a:cubicBezTo>
                    <a:pt x="1406" y="3089"/>
                    <a:pt x="1730" y="2926"/>
                    <a:pt x="1915" y="2638"/>
                  </a:cubicBezTo>
                  <a:cubicBezTo>
                    <a:pt x="2189" y="2243"/>
                    <a:pt x="2462" y="1878"/>
                    <a:pt x="2675" y="1453"/>
                  </a:cubicBezTo>
                  <a:cubicBezTo>
                    <a:pt x="3116" y="698"/>
                    <a:pt x="2470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611975" y="810125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0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5651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3954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0" name="Google Shape;2550;p14"/>
          <p:cNvGrpSpPr/>
          <p:nvPr/>
        </p:nvGrpSpPr>
        <p:grpSpPr>
          <a:xfrm>
            <a:off x="8223775" y="2310550"/>
            <a:ext cx="641466" cy="631789"/>
            <a:chOff x="7259175" y="3082900"/>
            <a:chExt cx="641466" cy="631789"/>
          </a:xfrm>
        </p:grpSpPr>
        <p:sp>
          <p:nvSpPr>
            <p:cNvPr id="2551" name="Google Shape;2551;p14"/>
            <p:cNvSpPr/>
            <p:nvPr/>
          </p:nvSpPr>
          <p:spPr>
            <a:xfrm>
              <a:off x="7317150" y="3140875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7259175" y="3082900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7495146" y="3318255"/>
              <a:ext cx="113413" cy="110588"/>
            </a:xfrm>
            <a:custGeom>
              <a:avLst/>
              <a:gdLst/>
              <a:ahLst/>
              <a:cxnLst/>
              <a:rect l="l" t="t" r="r" b="b"/>
              <a:pathLst>
                <a:path w="2776" h="2707" extrusionOk="0">
                  <a:moveTo>
                    <a:pt x="1684" y="183"/>
                  </a:moveTo>
                  <a:cubicBezTo>
                    <a:pt x="2639" y="478"/>
                    <a:pt x="2775" y="1775"/>
                    <a:pt x="1888" y="2252"/>
                  </a:cubicBezTo>
                  <a:cubicBezTo>
                    <a:pt x="1001" y="2707"/>
                    <a:pt x="1" y="1888"/>
                    <a:pt x="296" y="933"/>
                  </a:cubicBezTo>
                  <a:cubicBezTo>
                    <a:pt x="478" y="342"/>
                    <a:pt x="1092" y="1"/>
                    <a:pt x="1684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7615011" y="3255096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683" y="183"/>
                  </a:moveTo>
                  <a:cubicBezTo>
                    <a:pt x="2638" y="478"/>
                    <a:pt x="2774" y="1774"/>
                    <a:pt x="1888" y="2229"/>
                  </a:cubicBezTo>
                  <a:cubicBezTo>
                    <a:pt x="1001" y="2707"/>
                    <a:pt x="0" y="1865"/>
                    <a:pt x="296" y="910"/>
                  </a:cubicBezTo>
                  <a:cubicBezTo>
                    <a:pt x="478" y="319"/>
                    <a:pt x="1092" y="1"/>
                    <a:pt x="1683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7558347" y="3439058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706" y="182"/>
                  </a:moveTo>
                  <a:cubicBezTo>
                    <a:pt x="2661" y="455"/>
                    <a:pt x="2774" y="1774"/>
                    <a:pt x="1887" y="2229"/>
                  </a:cubicBezTo>
                  <a:cubicBezTo>
                    <a:pt x="1023" y="2706"/>
                    <a:pt x="0" y="1865"/>
                    <a:pt x="296" y="910"/>
                  </a:cubicBezTo>
                  <a:cubicBezTo>
                    <a:pt x="478" y="318"/>
                    <a:pt x="1114" y="0"/>
                    <a:pt x="1706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7427329" y="3194715"/>
              <a:ext cx="110594" cy="112467"/>
            </a:xfrm>
            <a:custGeom>
              <a:avLst/>
              <a:gdLst/>
              <a:ahLst/>
              <a:cxnLst/>
              <a:rect l="l" t="t" r="r" b="b"/>
              <a:pathLst>
                <a:path w="2707" h="2753" extrusionOk="0">
                  <a:moveTo>
                    <a:pt x="2525" y="1683"/>
                  </a:moveTo>
                  <a:cubicBezTo>
                    <a:pt x="2229" y="2638"/>
                    <a:pt x="933" y="2752"/>
                    <a:pt x="478" y="1888"/>
                  </a:cubicBezTo>
                  <a:cubicBezTo>
                    <a:pt x="1" y="1001"/>
                    <a:pt x="842" y="1"/>
                    <a:pt x="1797" y="296"/>
                  </a:cubicBezTo>
                  <a:cubicBezTo>
                    <a:pt x="2388" y="455"/>
                    <a:pt x="2707" y="1092"/>
                    <a:pt x="2525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7370665" y="3377737"/>
              <a:ext cx="111534" cy="113366"/>
            </a:xfrm>
            <a:custGeom>
              <a:avLst/>
              <a:gdLst/>
              <a:ahLst/>
              <a:cxnLst/>
              <a:rect l="l" t="t" r="r" b="b"/>
              <a:pathLst>
                <a:path w="2730" h="2775" extrusionOk="0">
                  <a:moveTo>
                    <a:pt x="2547" y="1683"/>
                  </a:moveTo>
                  <a:cubicBezTo>
                    <a:pt x="2252" y="2638"/>
                    <a:pt x="956" y="2775"/>
                    <a:pt x="478" y="1888"/>
                  </a:cubicBezTo>
                  <a:cubicBezTo>
                    <a:pt x="1" y="1001"/>
                    <a:pt x="842" y="0"/>
                    <a:pt x="1797" y="296"/>
                  </a:cubicBezTo>
                  <a:cubicBezTo>
                    <a:pt x="2388" y="478"/>
                    <a:pt x="2729" y="1092"/>
                    <a:pt x="2547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14"/>
          <p:cNvGrpSpPr/>
          <p:nvPr/>
        </p:nvGrpSpPr>
        <p:grpSpPr>
          <a:xfrm>
            <a:off x="2606734" y="672969"/>
            <a:ext cx="931320" cy="264778"/>
            <a:chOff x="1324200" y="2731375"/>
            <a:chExt cx="796000" cy="226325"/>
          </a:xfrm>
        </p:grpSpPr>
        <p:sp>
          <p:nvSpPr>
            <p:cNvPr id="2559" name="Google Shape;2559;p14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rgbClr val="37C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14"/>
          <p:cNvGrpSpPr/>
          <p:nvPr/>
        </p:nvGrpSpPr>
        <p:grpSpPr>
          <a:xfrm>
            <a:off x="6043421" y="4278783"/>
            <a:ext cx="1199652" cy="341094"/>
            <a:chOff x="1324200" y="2731375"/>
            <a:chExt cx="796000" cy="226325"/>
          </a:xfrm>
        </p:grpSpPr>
        <p:sp>
          <p:nvSpPr>
            <p:cNvPr id="2562" name="Google Shape;2562;p14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14"/>
          <p:cNvGrpSpPr/>
          <p:nvPr/>
        </p:nvGrpSpPr>
        <p:grpSpPr>
          <a:xfrm flipH="1">
            <a:off x="-365338" y="4053877"/>
            <a:ext cx="1865093" cy="1959792"/>
            <a:chOff x="6159290" y="2741424"/>
            <a:chExt cx="1622808" cy="1705205"/>
          </a:xfrm>
        </p:grpSpPr>
        <p:sp>
          <p:nvSpPr>
            <p:cNvPr id="2565" name="Google Shape;2565;p14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rgbClr val="F26F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14"/>
          <p:cNvGrpSpPr/>
          <p:nvPr/>
        </p:nvGrpSpPr>
        <p:grpSpPr>
          <a:xfrm flipH="1">
            <a:off x="-365352" y="3088967"/>
            <a:ext cx="1865093" cy="1959792"/>
            <a:chOff x="6159290" y="2741424"/>
            <a:chExt cx="1622808" cy="1705205"/>
          </a:xfrm>
        </p:grpSpPr>
        <p:sp>
          <p:nvSpPr>
            <p:cNvPr id="2571" name="Google Shape;2571;p14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14"/>
          <p:cNvGrpSpPr/>
          <p:nvPr/>
        </p:nvGrpSpPr>
        <p:grpSpPr>
          <a:xfrm>
            <a:off x="415688" y="735249"/>
            <a:ext cx="620801" cy="631927"/>
            <a:chOff x="5749195" y="4279048"/>
            <a:chExt cx="741432" cy="754720"/>
          </a:xfrm>
        </p:grpSpPr>
        <p:grpSp>
          <p:nvGrpSpPr>
            <p:cNvPr id="2577" name="Google Shape;2577;p14"/>
            <p:cNvGrpSpPr/>
            <p:nvPr/>
          </p:nvGrpSpPr>
          <p:grpSpPr>
            <a:xfrm>
              <a:off x="5749195" y="4352061"/>
              <a:ext cx="681707" cy="681707"/>
              <a:chOff x="5681300" y="2527788"/>
              <a:chExt cx="805800" cy="805800"/>
            </a:xfrm>
          </p:grpSpPr>
          <p:sp>
            <p:nvSpPr>
              <p:cNvPr id="2578" name="Google Shape;2578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chemeClr val="dk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chemeClr val="dk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0" name="Google Shape;2580;p14"/>
            <p:cNvGrpSpPr/>
            <p:nvPr/>
          </p:nvGrpSpPr>
          <p:grpSpPr>
            <a:xfrm>
              <a:off x="5808920" y="4279048"/>
              <a:ext cx="681707" cy="681707"/>
              <a:chOff x="5681300" y="2527788"/>
              <a:chExt cx="805800" cy="805800"/>
            </a:xfrm>
          </p:grpSpPr>
          <p:sp>
            <p:nvSpPr>
              <p:cNvPr id="2581" name="Google Shape;2581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83" name="Google Shape;2583;p14"/>
          <p:cNvGrpSpPr/>
          <p:nvPr/>
        </p:nvGrpSpPr>
        <p:grpSpPr>
          <a:xfrm>
            <a:off x="3507375" y="4619863"/>
            <a:ext cx="1064625" cy="930275"/>
            <a:chOff x="3739700" y="4218425"/>
            <a:chExt cx="1064625" cy="930275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00" y="50520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41"/>
                    <a:pt x="939" y="3804"/>
                    <a:pt x="1923" y="3804"/>
                  </a:cubicBezTo>
                  <a:cubicBezTo>
                    <a:pt x="2387" y="3804"/>
                    <a:pt x="2862" y="3634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450" y="47739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3" y="3252"/>
                  </a:cubicBezTo>
                  <a:cubicBezTo>
                    <a:pt x="4439" y="206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3740450" y="4496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6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34"/>
                    <a:pt x="928" y="3795"/>
                    <a:pt x="1905" y="3795"/>
                  </a:cubicBezTo>
                  <a:cubicBezTo>
                    <a:pt x="2375" y="3795"/>
                    <a:pt x="2858" y="3618"/>
                    <a:pt x="3253" y="3223"/>
                  </a:cubicBezTo>
                  <a:cubicBezTo>
                    <a:pt x="4439" y="2037"/>
                    <a:pt x="3587" y="1"/>
                    <a:pt x="191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3741225" y="421842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36" y="3806"/>
                    <a:pt x="1909" y="3806"/>
                  </a:cubicBezTo>
                  <a:cubicBezTo>
                    <a:pt x="2370" y="3806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3977550" y="505280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0"/>
                  </a:moveTo>
                  <a:cubicBezTo>
                    <a:pt x="851" y="0"/>
                    <a:pt x="0" y="821"/>
                    <a:pt x="0" y="1885"/>
                  </a:cubicBezTo>
                  <a:cubicBezTo>
                    <a:pt x="0" y="3033"/>
                    <a:pt x="941" y="3794"/>
                    <a:pt x="1918" y="3794"/>
                  </a:cubicBezTo>
                  <a:cubicBezTo>
                    <a:pt x="2388" y="3794"/>
                    <a:pt x="2867" y="3618"/>
                    <a:pt x="3253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978300" y="477467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39" y="3804"/>
                    <a:pt x="1923" y="3804"/>
                  </a:cubicBezTo>
                  <a:cubicBezTo>
                    <a:pt x="2388" y="3804"/>
                    <a:pt x="2863" y="3633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3979075" y="4496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3979075" y="421920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cubicBezTo>
                    <a:pt x="0" y="3033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216150" y="50528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4216150" y="4774675"/>
              <a:ext cx="110975" cy="95300"/>
            </a:xfrm>
            <a:custGeom>
              <a:avLst/>
              <a:gdLst/>
              <a:ahLst/>
              <a:cxnLst/>
              <a:rect l="l" t="t" r="r" b="b"/>
              <a:pathLst>
                <a:path w="4439" h="3812" extrusionOk="0">
                  <a:moveTo>
                    <a:pt x="1915" y="1"/>
                  </a:moveTo>
                  <a:cubicBezTo>
                    <a:pt x="852" y="1"/>
                    <a:pt x="1" y="852"/>
                    <a:pt x="1" y="1915"/>
                  </a:cubicBezTo>
                  <a:cubicBezTo>
                    <a:pt x="1" y="3064"/>
                    <a:pt x="942" y="3812"/>
                    <a:pt x="1919" y="3812"/>
                  </a:cubicBezTo>
                  <a:cubicBezTo>
                    <a:pt x="2389" y="3812"/>
                    <a:pt x="2867" y="3638"/>
                    <a:pt x="3253" y="3253"/>
                  </a:cubicBezTo>
                  <a:cubicBezTo>
                    <a:pt x="4438" y="206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4216900" y="4497325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885" y="0"/>
                  </a:moveTo>
                  <a:cubicBezTo>
                    <a:pt x="852" y="0"/>
                    <a:pt x="1" y="851"/>
                    <a:pt x="1" y="1885"/>
                  </a:cubicBezTo>
                  <a:cubicBezTo>
                    <a:pt x="1" y="3033"/>
                    <a:pt x="928" y="3794"/>
                    <a:pt x="1905" y="3794"/>
                  </a:cubicBezTo>
                  <a:cubicBezTo>
                    <a:pt x="2376" y="3794"/>
                    <a:pt x="2858" y="3618"/>
                    <a:pt x="3253" y="3222"/>
                  </a:cubicBezTo>
                  <a:cubicBezTo>
                    <a:pt x="4439" y="2037"/>
                    <a:pt x="3588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4217675" y="42192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0" y="851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4454000" y="5053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1"/>
                  </a:moveTo>
                  <a:cubicBezTo>
                    <a:pt x="851" y="1"/>
                    <a:pt x="0" y="821"/>
                    <a:pt x="0" y="1885"/>
                  </a:cubicBezTo>
                  <a:cubicBezTo>
                    <a:pt x="0" y="3034"/>
                    <a:pt x="928" y="3795"/>
                    <a:pt x="1904" y="3795"/>
                  </a:cubicBezTo>
                  <a:cubicBezTo>
                    <a:pt x="2375" y="3795"/>
                    <a:pt x="2857" y="3618"/>
                    <a:pt x="3253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4454750" y="47754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40" y="3805"/>
                    <a:pt x="1913" y="3805"/>
                  </a:cubicBezTo>
                  <a:cubicBezTo>
                    <a:pt x="2374" y="3805"/>
                    <a:pt x="2842" y="3634"/>
                    <a:pt x="3223" y="3253"/>
                  </a:cubicBezTo>
                  <a:cubicBezTo>
                    <a:pt x="4439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454750" y="44973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51" y="3805"/>
                    <a:pt x="1932" y="3805"/>
                  </a:cubicBezTo>
                  <a:cubicBezTo>
                    <a:pt x="2398" y="3805"/>
                    <a:pt x="2871" y="3634"/>
                    <a:pt x="3253" y="3252"/>
                  </a:cubicBezTo>
                  <a:cubicBezTo>
                    <a:pt x="4439" y="2067"/>
                    <a:pt x="3587" y="0"/>
                    <a:pt x="191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55525" y="421995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34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691850" y="5053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3" y="3253"/>
                  </a:cubicBezTo>
                  <a:cubicBezTo>
                    <a:pt x="4438" y="2037"/>
                    <a:pt x="361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4693375" y="4775425"/>
              <a:ext cx="110950" cy="95300"/>
            </a:xfrm>
            <a:custGeom>
              <a:avLst/>
              <a:gdLst/>
              <a:ahLst/>
              <a:cxnLst/>
              <a:rect l="l" t="t" r="r" b="b"/>
              <a:pathLst>
                <a:path w="4438" h="3812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65"/>
                    <a:pt x="928" y="3812"/>
                    <a:pt x="1895" y="3812"/>
                  </a:cubicBezTo>
                  <a:cubicBezTo>
                    <a:pt x="2361" y="3812"/>
                    <a:pt x="2837" y="3639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4693375" y="449807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4693375" y="42199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2" y="3253"/>
                  </a:cubicBezTo>
                  <a:cubicBezTo>
                    <a:pt x="4438" y="2068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4" name="Google Shape;2604;p14"/>
          <p:cNvGrpSpPr/>
          <p:nvPr/>
        </p:nvGrpSpPr>
        <p:grpSpPr>
          <a:xfrm>
            <a:off x="6152936" y="406901"/>
            <a:ext cx="699614" cy="502518"/>
            <a:chOff x="790675" y="1570875"/>
            <a:chExt cx="502524" cy="360952"/>
          </a:xfrm>
        </p:grpSpPr>
        <p:sp>
          <p:nvSpPr>
            <p:cNvPr id="2605" name="Google Shape;2605;p14"/>
            <p:cNvSpPr/>
            <p:nvPr/>
          </p:nvSpPr>
          <p:spPr>
            <a:xfrm>
              <a:off x="790675" y="16199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790675" y="18072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829950" y="15708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829950" y="17581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1_1_1_1_1_1">
    <p:spTree>
      <p:nvGrpSpPr>
        <p:cNvPr id="1" name="Shape 5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" name="Google Shape;5488;p32"/>
          <p:cNvSpPr txBox="1">
            <a:spLocks noGrp="1"/>
          </p:cNvSpPr>
          <p:nvPr>
            <p:ph type="body" idx="1"/>
          </p:nvPr>
        </p:nvSpPr>
        <p:spPr>
          <a:xfrm>
            <a:off x="2245350" y="2437000"/>
            <a:ext cx="4653300" cy="20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489" name="Google Shape;5489;p32"/>
          <p:cNvGrpSpPr/>
          <p:nvPr/>
        </p:nvGrpSpPr>
        <p:grpSpPr>
          <a:xfrm rot="-4845530" flipH="1">
            <a:off x="313055" y="525930"/>
            <a:ext cx="1021250" cy="977007"/>
            <a:chOff x="6868941" y="265923"/>
            <a:chExt cx="1037994" cy="993025"/>
          </a:xfrm>
        </p:grpSpPr>
        <p:sp>
          <p:nvSpPr>
            <p:cNvPr id="5490" name="Google Shape;5490;p32"/>
            <p:cNvSpPr/>
            <p:nvPr/>
          </p:nvSpPr>
          <p:spPr>
            <a:xfrm rot="-9911833">
              <a:off x="6986681" y="384548"/>
              <a:ext cx="778288" cy="745689"/>
            </a:xfrm>
            <a:custGeom>
              <a:avLst/>
              <a:gdLst/>
              <a:ahLst/>
              <a:cxnLst/>
              <a:rect l="l" t="t" r="r" b="b"/>
              <a:pathLst>
                <a:path w="23588" h="22600" extrusionOk="0">
                  <a:moveTo>
                    <a:pt x="3956" y="1"/>
                  </a:moveTo>
                  <a:cubicBezTo>
                    <a:pt x="2490" y="1"/>
                    <a:pt x="1215" y="1033"/>
                    <a:pt x="942" y="2505"/>
                  </a:cubicBezTo>
                  <a:cubicBezTo>
                    <a:pt x="0" y="8006"/>
                    <a:pt x="1794" y="13629"/>
                    <a:pt x="5745" y="17581"/>
                  </a:cubicBezTo>
                  <a:cubicBezTo>
                    <a:pt x="9002" y="20813"/>
                    <a:pt x="13375" y="22600"/>
                    <a:pt x="17893" y="22600"/>
                  </a:cubicBezTo>
                  <a:cubicBezTo>
                    <a:pt x="18855" y="22600"/>
                    <a:pt x="19824" y="22518"/>
                    <a:pt x="20791" y="22353"/>
                  </a:cubicBezTo>
                  <a:cubicBezTo>
                    <a:pt x="22463" y="22079"/>
                    <a:pt x="23587" y="20499"/>
                    <a:pt x="23314" y="18827"/>
                  </a:cubicBezTo>
                  <a:cubicBezTo>
                    <a:pt x="23043" y="17367"/>
                    <a:pt x="21762" y="16315"/>
                    <a:pt x="20327" y="16315"/>
                  </a:cubicBezTo>
                  <a:cubicBezTo>
                    <a:pt x="20149" y="16315"/>
                    <a:pt x="19969" y="16331"/>
                    <a:pt x="19788" y="16365"/>
                  </a:cubicBezTo>
                  <a:cubicBezTo>
                    <a:pt x="19137" y="16477"/>
                    <a:pt x="18494" y="16531"/>
                    <a:pt x="17863" y="16531"/>
                  </a:cubicBezTo>
                  <a:cubicBezTo>
                    <a:pt x="11149" y="16531"/>
                    <a:pt x="5763" y="10428"/>
                    <a:pt x="6930" y="3538"/>
                  </a:cubicBezTo>
                  <a:cubicBezTo>
                    <a:pt x="7204" y="1897"/>
                    <a:pt x="6110" y="316"/>
                    <a:pt x="4468" y="43"/>
                  </a:cubicBezTo>
                  <a:cubicBezTo>
                    <a:pt x="4296" y="14"/>
                    <a:pt x="4125" y="1"/>
                    <a:pt x="3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2"/>
            <p:cNvSpPr/>
            <p:nvPr/>
          </p:nvSpPr>
          <p:spPr>
            <a:xfrm rot="-9911833">
              <a:off x="6956725" y="362832"/>
              <a:ext cx="862425" cy="799207"/>
            </a:xfrm>
            <a:custGeom>
              <a:avLst/>
              <a:gdLst/>
              <a:ahLst/>
              <a:cxnLst/>
              <a:rect l="l" t="t" r="r" b="b"/>
              <a:pathLst>
                <a:path w="26138" h="24222" extrusionOk="0">
                  <a:moveTo>
                    <a:pt x="5621" y="1607"/>
                  </a:moveTo>
                  <a:cubicBezTo>
                    <a:pt x="5742" y="1607"/>
                    <a:pt x="5864" y="1607"/>
                    <a:pt x="5985" y="1637"/>
                  </a:cubicBezTo>
                  <a:cubicBezTo>
                    <a:pt x="7232" y="1850"/>
                    <a:pt x="8052" y="3005"/>
                    <a:pt x="7870" y="4251"/>
                  </a:cubicBezTo>
                  <a:cubicBezTo>
                    <a:pt x="6592" y="11639"/>
                    <a:pt x="12344" y="18138"/>
                    <a:pt x="19514" y="18138"/>
                  </a:cubicBezTo>
                  <a:cubicBezTo>
                    <a:pt x="20191" y="18138"/>
                    <a:pt x="20881" y="18080"/>
                    <a:pt x="21578" y="17959"/>
                  </a:cubicBezTo>
                  <a:cubicBezTo>
                    <a:pt x="21722" y="17931"/>
                    <a:pt x="21865" y="17918"/>
                    <a:pt x="22006" y="17918"/>
                  </a:cubicBezTo>
                  <a:cubicBezTo>
                    <a:pt x="23085" y="17918"/>
                    <a:pt x="24035" y="18711"/>
                    <a:pt x="24223" y="19814"/>
                  </a:cubicBezTo>
                  <a:cubicBezTo>
                    <a:pt x="24436" y="21090"/>
                    <a:pt x="23584" y="22276"/>
                    <a:pt x="22338" y="22458"/>
                  </a:cubicBezTo>
                  <a:cubicBezTo>
                    <a:pt x="21404" y="22620"/>
                    <a:pt x="20465" y="22700"/>
                    <a:pt x="19533" y="22700"/>
                  </a:cubicBezTo>
                  <a:cubicBezTo>
                    <a:pt x="15218" y="22700"/>
                    <a:pt x="11030" y="20998"/>
                    <a:pt x="7931" y="17899"/>
                  </a:cubicBezTo>
                  <a:cubicBezTo>
                    <a:pt x="4162" y="14130"/>
                    <a:pt x="2459" y="8750"/>
                    <a:pt x="3371" y="3491"/>
                  </a:cubicBezTo>
                  <a:cubicBezTo>
                    <a:pt x="3554" y="2397"/>
                    <a:pt x="4496" y="1607"/>
                    <a:pt x="5621" y="1607"/>
                  </a:cubicBezTo>
                  <a:close/>
                  <a:moveTo>
                    <a:pt x="5613" y="1"/>
                  </a:moveTo>
                  <a:cubicBezTo>
                    <a:pt x="3771" y="1"/>
                    <a:pt x="2154" y="1368"/>
                    <a:pt x="1882" y="3248"/>
                  </a:cubicBezTo>
                  <a:cubicBezTo>
                    <a:pt x="0" y="14204"/>
                    <a:pt x="8422" y="24221"/>
                    <a:pt x="19522" y="24221"/>
                  </a:cubicBezTo>
                  <a:cubicBezTo>
                    <a:pt x="19539" y="24221"/>
                    <a:pt x="19555" y="24221"/>
                    <a:pt x="19572" y="24221"/>
                  </a:cubicBezTo>
                  <a:cubicBezTo>
                    <a:pt x="20575" y="24221"/>
                    <a:pt x="21609" y="24130"/>
                    <a:pt x="22581" y="23978"/>
                  </a:cubicBezTo>
                  <a:cubicBezTo>
                    <a:pt x="24709" y="23643"/>
                    <a:pt x="26138" y="21668"/>
                    <a:pt x="25803" y="19570"/>
                  </a:cubicBezTo>
                  <a:cubicBezTo>
                    <a:pt x="25480" y="17713"/>
                    <a:pt x="23845" y="16403"/>
                    <a:pt x="22018" y="16403"/>
                  </a:cubicBezTo>
                  <a:cubicBezTo>
                    <a:pt x="21783" y="16403"/>
                    <a:pt x="21544" y="16425"/>
                    <a:pt x="21305" y="16470"/>
                  </a:cubicBezTo>
                  <a:cubicBezTo>
                    <a:pt x="20699" y="16575"/>
                    <a:pt x="20100" y="16625"/>
                    <a:pt x="19512" y="16625"/>
                  </a:cubicBezTo>
                  <a:cubicBezTo>
                    <a:pt x="13279" y="16625"/>
                    <a:pt x="8248" y="10968"/>
                    <a:pt x="9359" y="4525"/>
                  </a:cubicBezTo>
                  <a:cubicBezTo>
                    <a:pt x="9754" y="2427"/>
                    <a:pt x="8356" y="421"/>
                    <a:pt x="6259" y="56"/>
                  </a:cubicBezTo>
                  <a:cubicBezTo>
                    <a:pt x="6042" y="19"/>
                    <a:pt x="5826" y="1"/>
                    <a:pt x="5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2"/>
            <p:cNvSpPr/>
            <p:nvPr/>
          </p:nvSpPr>
          <p:spPr>
            <a:xfrm rot="-9911833">
              <a:off x="7069832" y="337194"/>
              <a:ext cx="190580" cy="182100"/>
            </a:xfrm>
            <a:custGeom>
              <a:avLst/>
              <a:gdLst/>
              <a:ahLst/>
              <a:cxnLst/>
              <a:rect l="l" t="t" r="r" b="b"/>
              <a:pathLst>
                <a:path w="5776" h="5519" extrusionOk="0">
                  <a:moveTo>
                    <a:pt x="2765" y="1"/>
                  </a:moveTo>
                  <a:cubicBezTo>
                    <a:pt x="1347" y="1"/>
                    <a:pt x="1" y="1095"/>
                    <a:pt x="1" y="2759"/>
                  </a:cubicBezTo>
                  <a:cubicBezTo>
                    <a:pt x="1" y="4423"/>
                    <a:pt x="1347" y="5518"/>
                    <a:pt x="2765" y="5518"/>
                  </a:cubicBezTo>
                  <a:cubicBezTo>
                    <a:pt x="3445" y="5518"/>
                    <a:pt x="4141" y="5266"/>
                    <a:pt x="4712" y="4705"/>
                  </a:cubicBezTo>
                  <a:cubicBezTo>
                    <a:pt x="5776" y="3641"/>
                    <a:pt x="5776" y="1878"/>
                    <a:pt x="4712" y="814"/>
                  </a:cubicBezTo>
                  <a:cubicBezTo>
                    <a:pt x="4141" y="252"/>
                    <a:pt x="3445" y="1"/>
                    <a:pt x="2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2"/>
            <p:cNvSpPr/>
            <p:nvPr/>
          </p:nvSpPr>
          <p:spPr>
            <a:xfrm rot="-9911833">
              <a:off x="7454331" y="997937"/>
              <a:ext cx="190580" cy="182067"/>
            </a:xfrm>
            <a:custGeom>
              <a:avLst/>
              <a:gdLst/>
              <a:ahLst/>
              <a:cxnLst/>
              <a:rect l="l" t="t" r="r" b="b"/>
              <a:pathLst>
                <a:path w="5776" h="5518" extrusionOk="0">
                  <a:moveTo>
                    <a:pt x="2755" y="0"/>
                  </a:moveTo>
                  <a:cubicBezTo>
                    <a:pt x="1347" y="0"/>
                    <a:pt x="0" y="1095"/>
                    <a:pt x="0" y="2759"/>
                  </a:cubicBezTo>
                  <a:cubicBezTo>
                    <a:pt x="0" y="4423"/>
                    <a:pt x="1347" y="5518"/>
                    <a:pt x="2755" y="5518"/>
                  </a:cubicBezTo>
                  <a:cubicBezTo>
                    <a:pt x="3430" y="5518"/>
                    <a:pt x="4120" y="5266"/>
                    <a:pt x="4681" y="4704"/>
                  </a:cubicBezTo>
                  <a:cubicBezTo>
                    <a:pt x="5776" y="3641"/>
                    <a:pt x="5776" y="1878"/>
                    <a:pt x="4681" y="814"/>
                  </a:cubicBezTo>
                  <a:cubicBezTo>
                    <a:pt x="4120" y="252"/>
                    <a:pt x="3430" y="0"/>
                    <a:pt x="2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2"/>
            <p:cNvSpPr/>
            <p:nvPr/>
          </p:nvSpPr>
          <p:spPr>
            <a:xfrm rot="-9911833">
              <a:off x="7394047" y="974014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894" y="1532"/>
                  </a:moveTo>
                  <a:cubicBezTo>
                    <a:pt x="6687" y="1532"/>
                    <a:pt x="7599" y="3690"/>
                    <a:pt x="6323" y="4967"/>
                  </a:cubicBezTo>
                  <a:cubicBezTo>
                    <a:pt x="5918" y="5348"/>
                    <a:pt x="5415" y="5528"/>
                    <a:pt x="4920" y="5528"/>
                  </a:cubicBezTo>
                  <a:cubicBezTo>
                    <a:pt x="4152" y="5528"/>
                    <a:pt x="3403" y="5093"/>
                    <a:pt x="3070" y="4298"/>
                  </a:cubicBezTo>
                  <a:cubicBezTo>
                    <a:pt x="2523" y="2991"/>
                    <a:pt x="3496" y="1562"/>
                    <a:pt x="4894" y="1532"/>
                  </a:cubicBezTo>
                  <a:close/>
                  <a:moveTo>
                    <a:pt x="4952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0" y="1745"/>
                    <a:pt x="1064" y="7064"/>
                    <a:pt x="4894" y="7064"/>
                  </a:cubicBezTo>
                  <a:cubicBezTo>
                    <a:pt x="5836" y="7064"/>
                    <a:pt x="6718" y="6669"/>
                    <a:pt x="7386" y="6031"/>
                  </a:cubicBezTo>
                  <a:cubicBezTo>
                    <a:pt x="9753" y="3664"/>
                    <a:pt x="7820" y="0"/>
                    <a:pt x="4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2"/>
            <p:cNvSpPr/>
            <p:nvPr/>
          </p:nvSpPr>
          <p:spPr>
            <a:xfrm rot="-9911833">
              <a:off x="7009544" y="313303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997" y="1560"/>
                  </a:moveTo>
                  <a:cubicBezTo>
                    <a:pt x="5502" y="1560"/>
                    <a:pt x="5953" y="1770"/>
                    <a:pt x="6323" y="2140"/>
                  </a:cubicBezTo>
                  <a:cubicBezTo>
                    <a:pt x="7667" y="3457"/>
                    <a:pt x="6567" y="5551"/>
                    <a:pt x="4924" y="5551"/>
                  </a:cubicBezTo>
                  <a:cubicBezTo>
                    <a:pt x="4671" y="5551"/>
                    <a:pt x="4406" y="5502"/>
                    <a:pt x="4134" y="5392"/>
                  </a:cubicBezTo>
                  <a:cubicBezTo>
                    <a:pt x="2128" y="4541"/>
                    <a:pt x="2736" y="1563"/>
                    <a:pt x="4894" y="1563"/>
                  </a:cubicBezTo>
                  <a:cubicBezTo>
                    <a:pt x="4929" y="1561"/>
                    <a:pt x="4963" y="1560"/>
                    <a:pt x="4997" y="1560"/>
                  </a:cubicBezTo>
                  <a:close/>
                  <a:moveTo>
                    <a:pt x="4953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1" y="1745"/>
                    <a:pt x="1064" y="7064"/>
                    <a:pt x="4894" y="7064"/>
                  </a:cubicBezTo>
                  <a:cubicBezTo>
                    <a:pt x="5837" y="7064"/>
                    <a:pt x="6718" y="6699"/>
                    <a:pt x="7387" y="6031"/>
                  </a:cubicBezTo>
                  <a:cubicBezTo>
                    <a:pt x="9754" y="3664"/>
                    <a:pt x="7820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6" name="Google Shape;5496;p32"/>
          <p:cNvGrpSpPr/>
          <p:nvPr/>
        </p:nvGrpSpPr>
        <p:grpSpPr>
          <a:xfrm rot="-4845530" flipH="1">
            <a:off x="431679" y="482842"/>
            <a:ext cx="1021250" cy="977007"/>
            <a:chOff x="6868941" y="265923"/>
            <a:chExt cx="1037994" cy="993025"/>
          </a:xfrm>
        </p:grpSpPr>
        <p:sp>
          <p:nvSpPr>
            <p:cNvPr id="5497" name="Google Shape;5497;p32"/>
            <p:cNvSpPr/>
            <p:nvPr/>
          </p:nvSpPr>
          <p:spPr>
            <a:xfrm rot="-9911833">
              <a:off x="6986681" y="384548"/>
              <a:ext cx="778288" cy="745689"/>
            </a:xfrm>
            <a:custGeom>
              <a:avLst/>
              <a:gdLst/>
              <a:ahLst/>
              <a:cxnLst/>
              <a:rect l="l" t="t" r="r" b="b"/>
              <a:pathLst>
                <a:path w="23588" h="22600" extrusionOk="0">
                  <a:moveTo>
                    <a:pt x="3956" y="1"/>
                  </a:moveTo>
                  <a:cubicBezTo>
                    <a:pt x="2490" y="1"/>
                    <a:pt x="1215" y="1033"/>
                    <a:pt x="942" y="2505"/>
                  </a:cubicBezTo>
                  <a:cubicBezTo>
                    <a:pt x="0" y="8006"/>
                    <a:pt x="1794" y="13629"/>
                    <a:pt x="5745" y="17581"/>
                  </a:cubicBezTo>
                  <a:cubicBezTo>
                    <a:pt x="9002" y="20813"/>
                    <a:pt x="13375" y="22600"/>
                    <a:pt x="17893" y="22600"/>
                  </a:cubicBezTo>
                  <a:cubicBezTo>
                    <a:pt x="18855" y="22600"/>
                    <a:pt x="19824" y="22518"/>
                    <a:pt x="20791" y="22353"/>
                  </a:cubicBezTo>
                  <a:cubicBezTo>
                    <a:pt x="22463" y="22079"/>
                    <a:pt x="23587" y="20499"/>
                    <a:pt x="23314" y="18827"/>
                  </a:cubicBezTo>
                  <a:cubicBezTo>
                    <a:pt x="23043" y="17367"/>
                    <a:pt x="21762" y="16315"/>
                    <a:pt x="20327" y="16315"/>
                  </a:cubicBezTo>
                  <a:cubicBezTo>
                    <a:pt x="20149" y="16315"/>
                    <a:pt x="19969" y="16331"/>
                    <a:pt x="19788" y="16365"/>
                  </a:cubicBezTo>
                  <a:cubicBezTo>
                    <a:pt x="19137" y="16477"/>
                    <a:pt x="18494" y="16531"/>
                    <a:pt x="17863" y="16531"/>
                  </a:cubicBezTo>
                  <a:cubicBezTo>
                    <a:pt x="11149" y="16531"/>
                    <a:pt x="5763" y="10428"/>
                    <a:pt x="6930" y="3538"/>
                  </a:cubicBezTo>
                  <a:cubicBezTo>
                    <a:pt x="7204" y="1897"/>
                    <a:pt x="6110" y="316"/>
                    <a:pt x="4468" y="43"/>
                  </a:cubicBezTo>
                  <a:cubicBezTo>
                    <a:pt x="4296" y="14"/>
                    <a:pt x="4125" y="1"/>
                    <a:pt x="3956" y="1"/>
                  </a:cubicBezTo>
                  <a:close/>
                </a:path>
              </a:pathLst>
            </a:custGeom>
            <a:solidFill>
              <a:srgbClr val="388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2"/>
            <p:cNvSpPr/>
            <p:nvPr/>
          </p:nvSpPr>
          <p:spPr>
            <a:xfrm rot="-9911833">
              <a:off x="6956725" y="362832"/>
              <a:ext cx="862425" cy="799207"/>
            </a:xfrm>
            <a:custGeom>
              <a:avLst/>
              <a:gdLst/>
              <a:ahLst/>
              <a:cxnLst/>
              <a:rect l="l" t="t" r="r" b="b"/>
              <a:pathLst>
                <a:path w="26138" h="24222" extrusionOk="0">
                  <a:moveTo>
                    <a:pt x="5621" y="1607"/>
                  </a:moveTo>
                  <a:cubicBezTo>
                    <a:pt x="5742" y="1607"/>
                    <a:pt x="5864" y="1607"/>
                    <a:pt x="5985" y="1637"/>
                  </a:cubicBezTo>
                  <a:cubicBezTo>
                    <a:pt x="7232" y="1850"/>
                    <a:pt x="8052" y="3005"/>
                    <a:pt x="7870" y="4251"/>
                  </a:cubicBezTo>
                  <a:cubicBezTo>
                    <a:pt x="6592" y="11639"/>
                    <a:pt x="12344" y="18138"/>
                    <a:pt x="19514" y="18138"/>
                  </a:cubicBezTo>
                  <a:cubicBezTo>
                    <a:pt x="20191" y="18138"/>
                    <a:pt x="20881" y="18080"/>
                    <a:pt x="21578" y="17959"/>
                  </a:cubicBezTo>
                  <a:cubicBezTo>
                    <a:pt x="21722" y="17931"/>
                    <a:pt x="21865" y="17918"/>
                    <a:pt x="22006" y="17918"/>
                  </a:cubicBezTo>
                  <a:cubicBezTo>
                    <a:pt x="23085" y="17918"/>
                    <a:pt x="24035" y="18711"/>
                    <a:pt x="24223" y="19814"/>
                  </a:cubicBezTo>
                  <a:cubicBezTo>
                    <a:pt x="24436" y="21090"/>
                    <a:pt x="23584" y="22276"/>
                    <a:pt x="22338" y="22458"/>
                  </a:cubicBezTo>
                  <a:cubicBezTo>
                    <a:pt x="21404" y="22620"/>
                    <a:pt x="20465" y="22700"/>
                    <a:pt x="19533" y="22700"/>
                  </a:cubicBezTo>
                  <a:cubicBezTo>
                    <a:pt x="15218" y="22700"/>
                    <a:pt x="11030" y="20998"/>
                    <a:pt x="7931" y="17899"/>
                  </a:cubicBezTo>
                  <a:cubicBezTo>
                    <a:pt x="4162" y="14130"/>
                    <a:pt x="2459" y="8750"/>
                    <a:pt x="3371" y="3491"/>
                  </a:cubicBezTo>
                  <a:cubicBezTo>
                    <a:pt x="3554" y="2397"/>
                    <a:pt x="4496" y="1607"/>
                    <a:pt x="5621" y="1607"/>
                  </a:cubicBezTo>
                  <a:close/>
                  <a:moveTo>
                    <a:pt x="5613" y="1"/>
                  </a:moveTo>
                  <a:cubicBezTo>
                    <a:pt x="3771" y="1"/>
                    <a:pt x="2154" y="1368"/>
                    <a:pt x="1882" y="3248"/>
                  </a:cubicBezTo>
                  <a:cubicBezTo>
                    <a:pt x="0" y="14204"/>
                    <a:pt x="8422" y="24221"/>
                    <a:pt x="19522" y="24221"/>
                  </a:cubicBezTo>
                  <a:cubicBezTo>
                    <a:pt x="19539" y="24221"/>
                    <a:pt x="19555" y="24221"/>
                    <a:pt x="19572" y="24221"/>
                  </a:cubicBezTo>
                  <a:cubicBezTo>
                    <a:pt x="20575" y="24221"/>
                    <a:pt x="21609" y="24130"/>
                    <a:pt x="22581" y="23978"/>
                  </a:cubicBezTo>
                  <a:cubicBezTo>
                    <a:pt x="24709" y="23643"/>
                    <a:pt x="26138" y="21668"/>
                    <a:pt x="25803" y="19570"/>
                  </a:cubicBezTo>
                  <a:cubicBezTo>
                    <a:pt x="25480" y="17713"/>
                    <a:pt x="23845" y="16403"/>
                    <a:pt x="22018" y="16403"/>
                  </a:cubicBezTo>
                  <a:cubicBezTo>
                    <a:pt x="21783" y="16403"/>
                    <a:pt x="21544" y="16425"/>
                    <a:pt x="21305" y="16470"/>
                  </a:cubicBezTo>
                  <a:cubicBezTo>
                    <a:pt x="20699" y="16575"/>
                    <a:pt x="20100" y="16625"/>
                    <a:pt x="19512" y="16625"/>
                  </a:cubicBezTo>
                  <a:cubicBezTo>
                    <a:pt x="13279" y="16625"/>
                    <a:pt x="8248" y="10968"/>
                    <a:pt x="9359" y="4525"/>
                  </a:cubicBezTo>
                  <a:cubicBezTo>
                    <a:pt x="9754" y="2427"/>
                    <a:pt x="8356" y="421"/>
                    <a:pt x="6259" y="56"/>
                  </a:cubicBezTo>
                  <a:cubicBezTo>
                    <a:pt x="6042" y="19"/>
                    <a:pt x="5826" y="1"/>
                    <a:pt x="56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2"/>
            <p:cNvSpPr/>
            <p:nvPr/>
          </p:nvSpPr>
          <p:spPr>
            <a:xfrm rot="-9911833">
              <a:off x="7069832" y="337194"/>
              <a:ext cx="190580" cy="182100"/>
            </a:xfrm>
            <a:custGeom>
              <a:avLst/>
              <a:gdLst/>
              <a:ahLst/>
              <a:cxnLst/>
              <a:rect l="l" t="t" r="r" b="b"/>
              <a:pathLst>
                <a:path w="5776" h="5519" extrusionOk="0">
                  <a:moveTo>
                    <a:pt x="2765" y="1"/>
                  </a:moveTo>
                  <a:cubicBezTo>
                    <a:pt x="1347" y="1"/>
                    <a:pt x="1" y="1095"/>
                    <a:pt x="1" y="2759"/>
                  </a:cubicBezTo>
                  <a:cubicBezTo>
                    <a:pt x="1" y="4423"/>
                    <a:pt x="1347" y="5518"/>
                    <a:pt x="2765" y="5518"/>
                  </a:cubicBezTo>
                  <a:cubicBezTo>
                    <a:pt x="3445" y="5518"/>
                    <a:pt x="4141" y="5266"/>
                    <a:pt x="4712" y="4705"/>
                  </a:cubicBezTo>
                  <a:cubicBezTo>
                    <a:pt x="5776" y="3641"/>
                    <a:pt x="5776" y="1878"/>
                    <a:pt x="4712" y="814"/>
                  </a:cubicBezTo>
                  <a:cubicBezTo>
                    <a:pt x="4141" y="252"/>
                    <a:pt x="3445" y="1"/>
                    <a:pt x="276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2"/>
            <p:cNvSpPr/>
            <p:nvPr/>
          </p:nvSpPr>
          <p:spPr>
            <a:xfrm rot="-9911833">
              <a:off x="7009544" y="313303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997" y="1560"/>
                  </a:moveTo>
                  <a:cubicBezTo>
                    <a:pt x="5502" y="1560"/>
                    <a:pt x="5953" y="1770"/>
                    <a:pt x="6323" y="2140"/>
                  </a:cubicBezTo>
                  <a:cubicBezTo>
                    <a:pt x="7667" y="3457"/>
                    <a:pt x="6567" y="5551"/>
                    <a:pt x="4924" y="5551"/>
                  </a:cubicBezTo>
                  <a:cubicBezTo>
                    <a:pt x="4671" y="5551"/>
                    <a:pt x="4406" y="5502"/>
                    <a:pt x="4134" y="5392"/>
                  </a:cubicBezTo>
                  <a:cubicBezTo>
                    <a:pt x="2128" y="4541"/>
                    <a:pt x="2736" y="1563"/>
                    <a:pt x="4894" y="1563"/>
                  </a:cubicBezTo>
                  <a:cubicBezTo>
                    <a:pt x="4929" y="1561"/>
                    <a:pt x="4963" y="1560"/>
                    <a:pt x="4997" y="1560"/>
                  </a:cubicBezTo>
                  <a:close/>
                  <a:moveTo>
                    <a:pt x="4953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1" y="1745"/>
                    <a:pt x="1064" y="7064"/>
                    <a:pt x="4894" y="7064"/>
                  </a:cubicBezTo>
                  <a:cubicBezTo>
                    <a:pt x="5837" y="7064"/>
                    <a:pt x="6718" y="6699"/>
                    <a:pt x="7387" y="6031"/>
                  </a:cubicBezTo>
                  <a:cubicBezTo>
                    <a:pt x="9754" y="3664"/>
                    <a:pt x="7820" y="0"/>
                    <a:pt x="49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2"/>
            <p:cNvSpPr/>
            <p:nvPr/>
          </p:nvSpPr>
          <p:spPr>
            <a:xfrm rot="-9911833">
              <a:off x="7454331" y="997937"/>
              <a:ext cx="190580" cy="182067"/>
            </a:xfrm>
            <a:custGeom>
              <a:avLst/>
              <a:gdLst/>
              <a:ahLst/>
              <a:cxnLst/>
              <a:rect l="l" t="t" r="r" b="b"/>
              <a:pathLst>
                <a:path w="5776" h="5518" extrusionOk="0">
                  <a:moveTo>
                    <a:pt x="2755" y="0"/>
                  </a:moveTo>
                  <a:cubicBezTo>
                    <a:pt x="1347" y="0"/>
                    <a:pt x="0" y="1095"/>
                    <a:pt x="0" y="2759"/>
                  </a:cubicBezTo>
                  <a:cubicBezTo>
                    <a:pt x="0" y="4423"/>
                    <a:pt x="1347" y="5518"/>
                    <a:pt x="2755" y="5518"/>
                  </a:cubicBezTo>
                  <a:cubicBezTo>
                    <a:pt x="3430" y="5518"/>
                    <a:pt x="4120" y="5266"/>
                    <a:pt x="4681" y="4704"/>
                  </a:cubicBezTo>
                  <a:cubicBezTo>
                    <a:pt x="5776" y="3641"/>
                    <a:pt x="5776" y="1878"/>
                    <a:pt x="4681" y="814"/>
                  </a:cubicBezTo>
                  <a:cubicBezTo>
                    <a:pt x="4120" y="252"/>
                    <a:pt x="3430" y="0"/>
                    <a:pt x="275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2"/>
            <p:cNvSpPr/>
            <p:nvPr/>
          </p:nvSpPr>
          <p:spPr>
            <a:xfrm rot="-9911833">
              <a:off x="7394047" y="974014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894" y="1532"/>
                  </a:moveTo>
                  <a:cubicBezTo>
                    <a:pt x="6687" y="1532"/>
                    <a:pt x="7599" y="3690"/>
                    <a:pt x="6323" y="4967"/>
                  </a:cubicBezTo>
                  <a:cubicBezTo>
                    <a:pt x="5918" y="5348"/>
                    <a:pt x="5415" y="5528"/>
                    <a:pt x="4920" y="5528"/>
                  </a:cubicBezTo>
                  <a:cubicBezTo>
                    <a:pt x="4152" y="5528"/>
                    <a:pt x="3403" y="5093"/>
                    <a:pt x="3070" y="4298"/>
                  </a:cubicBezTo>
                  <a:cubicBezTo>
                    <a:pt x="2523" y="2991"/>
                    <a:pt x="3496" y="1562"/>
                    <a:pt x="4894" y="1532"/>
                  </a:cubicBezTo>
                  <a:close/>
                  <a:moveTo>
                    <a:pt x="4952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0" y="1745"/>
                    <a:pt x="1064" y="7064"/>
                    <a:pt x="4894" y="7064"/>
                  </a:cubicBezTo>
                  <a:cubicBezTo>
                    <a:pt x="5836" y="7064"/>
                    <a:pt x="6718" y="6669"/>
                    <a:pt x="7386" y="6031"/>
                  </a:cubicBezTo>
                  <a:cubicBezTo>
                    <a:pt x="9753" y="3664"/>
                    <a:pt x="7820" y="0"/>
                    <a:pt x="495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3" name="Google Shape;5503;p32"/>
          <p:cNvGrpSpPr/>
          <p:nvPr/>
        </p:nvGrpSpPr>
        <p:grpSpPr>
          <a:xfrm rot="5400000" flipH="1">
            <a:off x="7582777" y="-651458"/>
            <a:ext cx="1262850" cy="2349384"/>
            <a:chOff x="7133475" y="-152400"/>
            <a:chExt cx="2090119" cy="3889065"/>
          </a:xfrm>
        </p:grpSpPr>
        <p:sp>
          <p:nvSpPr>
            <p:cNvPr id="5504" name="Google Shape;5504;p32"/>
            <p:cNvSpPr/>
            <p:nvPr/>
          </p:nvSpPr>
          <p:spPr>
            <a:xfrm>
              <a:off x="7133475" y="-152400"/>
              <a:ext cx="2090118" cy="3889065"/>
            </a:xfrm>
            <a:custGeom>
              <a:avLst/>
              <a:gdLst/>
              <a:ahLst/>
              <a:cxnLst/>
              <a:rect l="l" t="t" r="r" b="b"/>
              <a:pathLst>
                <a:path w="49961" h="92962" extrusionOk="0">
                  <a:moveTo>
                    <a:pt x="16101" y="0"/>
                  </a:moveTo>
                  <a:lnTo>
                    <a:pt x="1" y="45571"/>
                  </a:lnTo>
                  <a:lnTo>
                    <a:pt x="49961" y="92961"/>
                  </a:lnTo>
                  <a:lnTo>
                    <a:pt x="499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2"/>
            <p:cNvSpPr/>
            <p:nvPr/>
          </p:nvSpPr>
          <p:spPr>
            <a:xfrm>
              <a:off x="7151548" y="-152400"/>
              <a:ext cx="2072046" cy="3887141"/>
            </a:xfrm>
            <a:custGeom>
              <a:avLst/>
              <a:gdLst/>
              <a:ahLst/>
              <a:cxnLst/>
              <a:rect l="l" t="t" r="r" b="b"/>
              <a:pathLst>
                <a:path w="49529" h="92916" extrusionOk="0">
                  <a:moveTo>
                    <a:pt x="26834" y="1274"/>
                  </a:moveTo>
                  <a:lnTo>
                    <a:pt x="26834" y="7323"/>
                  </a:lnTo>
                  <a:lnTo>
                    <a:pt x="20785" y="7323"/>
                  </a:lnTo>
                  <a:lnTo>
                    <a:pt x="20785" y="1274"/>
                  </a:lnTo>
                  <a:close/>
                  <a:moveTo>
                    <a:pt x="34020" y="1274"/>
                  </a:moveTo>
                  <a:lnTo>
                    <a:pt x="34020" y="7323"/>
                  </a:lnTo>
                  <a:lnTo>
                    <a:pt x="27971" y="7323"/>
                  </a:lnTo>
                  <a:lnTo>
                    <a:pt x="27971" y="1274"/>
                  </a:lnTo>
                  <a:close/>
                  <a:moveTo>
                    <a:pt x="41206" y="1274"/>
                  </a:moveTo>
                  <a:lnTo>
                    <a:pt x="41206" y="7323"/>
                  </a:lnTo>
                  <a:lnTo>
                    <a:pt x="35157" y="7323"/>
                  </a:lnTo>
                  <a:lnTo>
                    <a:pt x="35157" y="1274"/>
                  </a:lnTo>
                  <a:close/>
                  <a:moveTo>
                    <a:pt x="48392" y="1274"/>
                  </a:moveTo>
                  <a:lnTo>
                    <a:pt x="48392" y="7323"/>
                  </a:lnTo>
                  <a:lnTo>
                    <a:pt x="42365" y="7323"/>
                  </a:lnTo>
                  <a:lnTo>
                    <a:pt x="42365" y="1274"/>
                  </a:lnTo>
                  <a:close/>
                  <a:moveTo>
                    <a:pt x="19648" y="8460"/>
                  </a:moveTo>
                  <a:lnTo>
                    <a:pt x="19648" y="14486"/>
                  </a:lnTo>
                  <a:lnTo>
                    <a:pt x="13599" y="14486"/>
                  </a:lnTo>
                  <a:lnTo>
                    <a:pt x="13599" y="8460"/>
                  </a:lnTo>
                  <a:close/>
                  <a:moveTo>
                    <a:pt x="26834" y="8460"/>
                  </a:moveTo>
                  <a:lnTo>
                    <a:pt x="26834" y="14486"/>
                  </a:lnTo>
                  <a:lnTo>
                    <a:pt x="20785" y="14486"/>
                  </a:lnTo>
                  <a:lnTo>
                    <a:pt x="20785" y="8460"/>
                  </a:lnTo>
                  <a:close/>
                  <a:moveTo>
                    <a:pt x="34020" y="8460"/>
                  </a:moveTo>
                  <a:lnTo>
                    <a:pt x="34020" y="14486"/>
                  </a:lnTo>
                  <a:lnTo>
                    <a:pt x="27971" y="14486"/>
                  </a:lnTo>
                  <a:lnTo>
                    <a:pt x="27971" y="8460"/>
                  </a:lnTo>
                  <a:close/>
                  <a:moveTo>
                    <a:pt x="41206" y="8460"/>
                  </a:moveTo>
                  <a:lnTo>
                    <a:pt x="41206" y="14486"/>
                  </a:lnTo>
                  <a:lnTo>
                    <a:pt x="35157" y="14486"/>
                  </a:lnTo>
                  <a:lnTo>
                    <a:pt x="35157" y="8460"/>
                  </a:lnTo>
                  <a:close/>
                  <a:moveTo>
                    <a:pt x="48392" y="8460"/>
                  </a:moveTo>
                  <a:lnTo>
                    <a:pt x="48392" y="14486"/>
                  </a:lnTo>
                  <a:lnTo>
                    <a:pt x="42365" y="14486"/>
                  </a:lnTo>
                  <a:lnTo>
                    <a:pt x="42365" y="8460"/>
                  </a:lnTo>
                  <a:close/>
                  <a:moveTo>
                    <a:pt x="19648" y="15645"/>
                  </a:moveTo>
                  <a:lnTo>
                    <a:pt x="19648" y="21671"/>
                  </a:lnTo>
                  <a:lnTo>
                    <a:pt x="13599" y="21671"/>
                  </a:lnTo>
                  <a:lnTo>
                    <a:pt x="13599" y="15645"/>
                  </a:lnTo>
                  <a:close/>
                  <a:moveTo>
                    <a:pt x="26834" y="15645"/>
                  </a:moveTo>
                  <a:lnTo>
                    <a:pt x="26834" y="21671"/>
                  </a:lnTo>
                  <a:lnTo>
                    <a:pt x="20785" y="21671"/>
                  </a:lnTo>
                  <a:lnTo>
                    <a:pt x="20785" y="15645"/>
                  </a:lnTo>
                  <a:close/>
                  <a:moveTo>
                    <a:pt x="34020" y="15645"/>
                  </a:moveTo>
                  <a:lnTo>
                    <a:pt x="34020" y="21671"/>
                  </a:lnTo>
                  <a:lnTo>
                    <a:pt x="27971" y="21671"/>
                  </a:lnTo>
                  <a:lnTo>
                    <a:pt x="27971" y="15645"/>
                  </a:lnTo>
                  <a:close/>
                  <a:moveTo>
                    <a:pt x="41206" y="15645"/>
                  </a:moveTo>
                  <a:lnTo>
                    <a:pt x="41206" y="21671"/>
                  </a:lnTo>
                  <a:lnTo>
                    <a:pt x="35157" y="21671"/>
                  </a:lnTo>
                  <a:lnTo>
                    <a:pt x="35157" y="15645"/>
                  </a:lnTo>
                  <a:close/>
                  <a:moveTo>
                    <a:pt x="48392" y="15645"/>
                  </a:moveTo>
                  <a:lnTo>
                    <a:pt x="48392" y="21671"/>
                  </a:lnTo>
                  <a:lnTo>
                    <a:pt x="42365" y="21671"/>
                  </a:lnTo>
                  <a:lnTo>
                    <a:pt x="42365" y="15645"/>
                  </a:lnTo>
                  <a:close/>
                  <a:moveTo>
                    <a:pt x="19648" y="22808"/>
                  </a:moveTo>
                  <a:lnTo>
                    <a:pt x="19648" y="28835"/>
                  </a:lnTo>
                  <a:lnTo>
                    <a:pt x="13599" y="28835"/>
                  </a:lnTo>
                  <a:lnTo>
                    <a:pt x="13599" y="22808"/>
                  </a:lnTo>
                  <a:close/>
                  <a:moveTo>
                    <a:pt x="26834" y="22808"/>
                  </a:moveTo>
                  <a:lnTo>
                    <a:pt x="26834" y="28835"/>
                  </a:lnTo>
                  <a:lnTo>
                    <a:pt x="20785" y="28835"/>
                  </a:lnTo>
                  <a:lnTo>
                    <a:pt x="20785" y="22808"/>
                  </a:lnTo>
                  <a:close/>
                  <a:moveTo>
                    <a:pt x="34020" y="22808"/>
                  </a:moveTo>
                  <a:lnTo>
                    <a:pt x="34020" y="28835"/>
                  </a:lnTo>
                  <a:lnTo>
                    <a:pt x="27971" y="28835"/>
                  </a:lnTo>
                  <a:lnTo>
                    <a:pt x="27971" y="22808"/>
                  </a:lnTo>
                  <a:close/>
                  <a:moveTo>
                    <a:pt x="41206" y="22808"/>
                  </a:moveTo>
                  <a:lnTo>
                    <a:pt x="41206" y="28835"/>
                  </a:lnTo>
                  <a:lnTo>
                    <a:pt x="35157" y="28835"/>
                  </a:lnTo>
                  <a:lnTo>
                    <a:pt x="35157" y="22808"/>
                  </a:lnTo>
                  <a:close/>
                  <a:moveTo>
                    <a:pt x="48392" y="22808"/>
                  </a:moveTo>
                  <a:lnTo>
                    <a:pt x="48392" y="28835"/>
                  </a:lnTo>
                  <a:lnTo>
                    <a:pt x="42365" y="28835"/>
                  </a:lnTo>
                  <a:lnTo>
                    <a:pt x="42365" y="22808"/>
                  </a:lnTo>
                  <a:close/>
                  <a:moveTo>
                    <a:pt x="12462" y="29994"/>
                  </a:moveTo>
                  <a:lnTo>
                    <a:pt x="12462" y="36020"/>
                  </a:lnTo>
                  <a:lnTo>
                    <a:pt x="6414" y="36020"/>
                  </a:lnTo>
                  <a:lnTo>
                    <a:pt x="6414" y="29994"/>
                  </a:lnTo>
                  <a:close/>
                  <a:moveTo>
                    <a:pt x="19648" y="29994"/>
                  </a:moveTo>
                  <a:lnTo>
                    <a:pt x="19648" y="36020"/>
                  </a:lnTo>
                  <a:lnTo>
                    <a:pt x="13599" y="36020"/>
                  </a:lnTo>
                  <a:lnTo>
                    <a:pt x="13599" y="29994"/>
                  </a:lnTo>
                  <a:close/>
                  <a:moveTo>
                    <a:pt x="26834" y="29994"/>
                  </a:moveTo>
                  <a:lnTo>
                    <a:pt x="26834" y="36020"/>
                  </a:lnTo>
                  <a:lnTo>
                    <a:pt x="20785" y="36020"/>
                  </a:lnTo>
                  <a:lnTo>
                    <a:pt x="20785" y="29994"/>
                  </a:lnTo>
                  <a:close/>
                  <a:moveTo>
                    <a:pt x="34020" y="29994"/>
                  </a:moveTo>
                  <a:lnTo>
                    <a:pt x="34020" y="36020"/>
                  </a:lnTo>
                  <a:lnTo>
                    <a:pt x="27971" y="36020"/>
                  </a:lnTo>
                  <a:lnTo>
                    <a:pt x="27971" y="29994"/>
                  </a:lnTo>
                  <a:close/>
                  <a:moveTo>
                    <a:pt x="41206" y="29994"/>
                  </a:moveTo>
                  <a:lnTo>
                    <a:pt x="41206" y="36020"/>
                  </a:lnTo>
                  <a:lnTo>
                    <a:pt x="35157" y="36020"/>
                  </a:lnTo>
                  <a:lnTo>
                    <a:pt x="35157" y="29994"/>
                  </a:lnTo>
                  <a:close/>
                  <a:moveTo>
                    <a:pt x="48392" y="29994"/>
                  </a:moveTo>
                  <a:lnTo>
                    <a:pt x="48392" y="36020"/>
                  </a:lnTo>
                  <a:lnTo>
                    <a:pt x="42365" y="36020"/>
                  </a:lnTo>
                  <a:lnTo>
                    <a:pt x="42365" y="29994"/>
                  </a:lnTo>
                  <a:close/>
                  <a:moveTo>
                    <a:pt x="12462" y="37157"/>
                  </a:moveTo>
                  <a:lnTo>
                    <a:pt x="12462" y="43183"/>
                  </a:lnTo>
                  <a:lnTo>
                    <a:pt x="6414" y="43183"/>
                  </a:lnTo>
                  <a:lnTo>
                    <a:pt x="6414" y="37157"/>
                  </a:lnTo>
                  <a:close/>
                  <a:moveTo>
                    <a:pt x="19648" y="37157"/>
                  </a:moveTo>
                  <a:lnTo>
                    <a:pt x="19648" y="43183"/>
                  </a:lnTo>
                  <a:lnTo>
                    <a:pt x="13599" y="43183"/>
                  </a:lnTo>
                  <a:lnTo>
                    <a:pt x="13599" y="37157"/>
                  </a:lnTo>
                  <a:close/>
                  <a:moveTo>
                    <a:pt x="26834" y="37157"/>
                  </a:moveTo>
                  <a:lnTo>
                    <a:pt x="26834" y="43183"/>
                  </a:lnTo>
                  <a:lnTo>
                    <a:pt x="20785" y="43183"/>
                  </a:lnTo>
                  <a:lnTo>
                    <a:pt x="20785" y="37157"/>
                  </a:lnTo>
                  <a:close/>
                  <a:moveTo>
                    <a:pt x="34020" y="37157"/>
                  </a:moveTo>
                  <a:lnTo>
                    <a:pt x="34020" y="43183"/>
                  </a:lnTo>
                  <a:lnTo>
                    <a:pt x="27971" y="43183"/>
                  </a:lnTo>
                  <a:lnTo>
                    <a:pt x="27971" y="37157"/>
                  </a:lnTo>
                  <a:close/>
                  <a:moveTo>
                    <a:pt x="41206" y="37157"/>
                  </a:moveTo>
                  <a:lnTo>
                    <a:pt x="41206" y="43183"/>
                  </a:lnTo>
                  <a:lnTo>
                    <a:pt x="35157" y="43183"/>
                  </a:lnTo>
                  <a:lnTo>
                    <a:pt x="35157" y="37157"/>
                  </a:lnTo>
                  <a:close/>
                  <a:moveTo>
                    <a:pt x="48392" y="37157"/>
                  </a:moveTo>
                  <a:lnTo>
                    <a:pt x="48392" y="43183"/>
                  </a:lnTo>
                  <a:lnTo>
                    <a:pt x="42365" y="43183"/>
                  </a:lnTo>
                  <a:lnTo>
                    <a:pt x="42365" y="37157"/>
                  </a:lnTo>
                  <a:close/>
                  <a:moveTo>
                    <a:pt x="12462" y="44343"/>
                  </a:moveTo>
                  <a:lnTo>
                    <a:pt x="12462" y="50369"/>
                  </a:lnTo>
                  <a:lnTo>
                    <a:pt x="6414" y="50369"/>
                  </a:lnTo>
                  <a:lnTo>
                    <a:pt x="6414" y="44343"/>
                  </a:lnTo>
                  <a:close/>
                  <a:moveTo>
                    <a:pt x="19648" y="44343"/>
                  </a:moveTo>
                  <a:lnTo>
                    <a:pt x="19648" y="50369"/>
                  </a:lnTo>
                  <a:lnTo>
                    <a:pt x="13599" y="50369"/>
                  </a:lnTo>
                  <a:lnTo>
                    <a:pt x="13599" y="44343"/>
                  </a:lnTo>
                  <a:close/>
                  <a:moveTo>
                    <a:pt x="26834" y="44343"/>
                  </a:moveTo>
                  <a:lnTo>
                    <a:pt x="26834" y="50369"/>
                  </a:lnTo>
                  <a:lnTo>
                    <a:pt x="20785" y="50369"/>
                  </a:lnTo>
                  <a:lnTo>
                    <a:pt x="20785" y="44343"/>
                  </a:lnTo>
                  <a:close/>
                  <a:moveTo>
                    <a:pt x="34020" y="44343"/>
                  </a:moveTo>
                  <a:lnTo>
                    <a:pt x="34020" y="50369"/>
                  </a:lnTo>
                  <a:lnTo>
                    <a:pt x="27971" y="50369"/>
                  </a:lnTo>
                  <a:lnTo>
                    <a:pt x="27971" y="44343"/>
                  </a:lnTo>
                  <a:close/>
                  <a:moveTo>
                    <a:pt x="41206" y="44343"/>
                  </a:moveTo>
                  <a:lnTo>
                    <a:pt x="41206" y="50369"/>
                  </a:lnTo>
                  <a:lnTo>
                    <a:pt x="35157" y="50369"/>
                  </a:lnTo>
                  <a:lnTo>
                    <a:pt x="35157" y="44343"/>
                  </a:lnTo>
                  <a:close/>
                  <a:moveTo>
                    <a:pt x="48392" y="44343"/>
                  </a:moveTo>
                  <a:lnTo>
                    <a:pt x="48392" y="50369"/>
                  </a:lnTo>
                  <a:lnTo>
                    <a:pt x="42365" y="50369"/>
                  </a:lnTo>
                  <a:lnTo>
                    <a:pt x="42365" y="44343"/>
                  </a:lnTo>
                  <a:close/>
                  <a:moveTo>
                    <a:pt x="19648" y="51506"/>
                  </a:moveTo>
                  <a:lnTo>
                    <a:pt x="19648" y="57532"/>
                  </a:lnTo>
                  <a:lnTo>
                    <a:pt x="13599" y="57532"/>
                  </a:lnTo>
                  <a:lnTo>
                    <a:pt x="13599" y="51506"/>
                  </a:lnTo>
                  <a:close/>
                  <a:moveTo>
                    <a:pt x="26834" y="51506"/>
                  </a:moveTo>
                  <a:lnTo>
                    <a:pt x="26834" y="57532"/>
                  </a:lnTo>
                  <a:lnTo>
                    <a:pt x="20785" y="57532"/>
                  </a:lnTo>
                  <a:lnTo>
                    <a:pt x="20785" y="51506"/>
                  </a:lnTo>
                  <a:close/>
                  <a:moveTo>
                    <a:pt x="34020" y="51506"/>
                  </a:moveTo>
                  <a:lnTo>
                    <a:pt x="34020" y="57532"/>
                  </a:lnTo>
                  <a:lnTo>
                    <a:pt x="27971" y="57532"/>
                  </a:lnTo>
                  <a:lnTo>
                    <a:pt x="27971" y="51506"/>
                  </a:lnTo>
                  <a:close/>
                  <a:moveTo>
                    <a:pt x="41206" y="51506"/>
                  </a:moveTo>
                  <a:lnTo>
                    <a:pt x="41206" y="57532"/>
                  </a:lnTo>
                  <a:lnTo>
                    <a:pt x="35157" y="57532"/>
                  </a:lnTo>
                  <a:lnTo>
                    <a:pt x="35157" y="51506"/>
                  </a:lnTo>
                  <a:close/>
                  <a:moveTo>
                    <a:pt x="48392" y="51506"/>
                  </a:moveTo>
                  <a:lnTo>
                    <a:pt x="48392" y="57532"/>
                  </a:lnTo>
                  <a:lnTo>
                    <a:pt x="42365" y="57532"/>
                  </a:lnTo>
                  <a:lnTo>
                    <a:pt x="42365" y="51506"/>
                  </a:lnTo>
                  <a:close/>
                  <a:moveTo>
                    <a:pt x="26834" y="58692"/>
                  </a:moveTo>
                  <a:lnTo>
                    <a:pt x="26834" y="64718"/>
                  </a:lnTo>
                  <a:lnTo>
                    <a:pt x="20785" y="64718"/>
                  </a:lnTo>
                  <a:lnTo>
                    <a:pt x="20785" y="58692"/>
                  </a:lnTo>
                  <a:close/>
                  <a:moveTo>
                    <a:pt x="34020" y="58692"/>
                  </a:moveTo>
                  <a:lnTo>
                    <a:pt x="34020" y="64718"/>
                  </a:lnTo>
                  <a:lnTo>
                    <a:pt x="27971" y="64718"/>
                  </a:lnTo>
                  <a:lnTo>
                    <a:pt x="27971" y="58692"/>
                  </a:lnTo>
                  <a:close/>
                  <a:moveTo>
                    <a:pt x="41206" y="58692"/>
                  </a:moveTo>
                  <a:lnTo>
                    <a:pt x="41206" y="64718"/>
                  </a:lnTo>
                  <a:lnTo>
                    <a:pt x="35157" y="64718"/>
                  </a:lnTo>
                  <a:lnTo>
                    <a:pt x="35157" y="58692"/>
                  </a:lnTo>
                  <a:close/>
                  <a:moveTo>
                    <a:pt x="48392" y="58692"/>
                  </a:moveTo>
                  <a:lnTo>
                    <a:pt x="48392" y="64718"/>
                  </a:lnTo>
                  <a:lnTo>
                    <a:pt x="42365" y="64718"/>
                  </a:lnTo>
                  <a:lnTo>
                    <a:pt x="42365" y="58692"/>
                  </a:lnTo>
                  <a:close/>
                  <a:moveTo>
                    <a:pt x="34020" y="65855"/>
                  </a:moveTo>
                  <a:lnTo>
                    <a:pt x="34020" y="71881"/>
                  </a:lnTo>
                  <a:lnTo>
                    <a:pt x="27971" y="71881"/>
                  </a:lnTo>
                  <a:lnTo>
                    <a:pt x="27971" y="65855"/>
                  </a:lnTo>
                  <a:close/>
                  <a:moveTo>
                    <a:pt x="41206" y="65855"/>
                  </a:moveTo>
                  <a:lnTo>
                    <a:pt x="41206" y="71881"/>
                  </a:lnTo>
                  <a:lnTo>
                    <a:pt x="35157" y="71881"/>
                  </a:lnTo>
                  <a:lnTo>
                    <a:pt x="35157" y="65855"/>
                  </a:lnTo>
                  <a:close/>
                  <a:moveTo>
                    <a:pt x="48392" y="65855"/>
                  </a:moveTo>
                  <a:lnTo>
                    <a:pt x="48392" y="71881"/>
                  </a:lnTo>
                  <a:lnTo>
                    <a:pt x="42365" y="71881"/>
                  </a:lnTo>
                  <a:lnTo>
                    <a:pt x="42365" y="65855"/>
                  </a:lnTo>
                  <a:close/>
                  <a:moveTo>
                    <a:pt x="41206" y="73041"/>
                  </a:moveTo>
                  <a:lnTo>
                    <a:pt x="41206" y="79067"/>
                  </a:lnTo>
                  <a:lnTo>
                    <a:pt x="35157" y="79067"/>
                  </a:lnTo>
                  <a:lnTo>
                    <a:pt x="35157" y="73041"/>
                  </a:lnTo>
                  <a:close/>
                  <a:moveTo>
                    <a:pt x="48392" y="73041"/>
                  </a:moveTo>
                  <a:lnTo>
                    <a:pt x="48392" y="79067"/>
                  </a:lnTo>
                  <a:lnTo>
                    <a:pt x="42365" y="79067"/>
                  </a:lnTo>
                  <a:lnTo>
                    <a:pt x="42365" y="73041"/>
                  </a:lnTo>
                  <a:close/>
                  <a:moveTo>
                    <a:pt x="19648" y="0"/>
                  </a:moveTo>
                  <a:lnTo>
                    <a:pt x="19648" y="137"/>
                  </a:lnTo>
                  <a:lnTo>
                    <a:pt x="15623" y="137"/>
                  </a:lnTo>
                  <a:lnTo>
                    <a:pt x="15214" y="1274"/>
                  </a:lnTo>
                  <a:lnTo>
                    <a:pt x="19648" y="1274"/>
                  </a:lnTo>
                  <a:lnTo>
                    <a:pt x="19648" y="7300"/>
                  </a:lnTo>
                  <a:lnTo>
                    <a:pt x="13599" y="7300"/>
                  </a:lnTo>
                  <a:lnTo>
                    <a:pt x="13599" y="5822"/>
                  </a:lnTo>
                  <a:lnTo>
                    <a:pt x="12462" y="9074"/>
                  </a:lnTo>
                  <a:lnTo>
                    <a:pt x="12462" y="14463"/>
                  </a:lnTo>
                  <a:lnTo>
                    <a:pt x="10552" y="14463"/>
                  </a:lnTo>
                  <a:lnTo>
                    <a:pt x="10143" y="15600"/>
                  </a:lnTo>
                  <a:lnTo>
                    <a:pt x="12462" y="15600"/>
                  </a:lnTo>
                  <a:lnTo>
                    <a:pt x="12462" y="21649"/>
                  </a:lnTo>
                  <a:lnTo>
                    <a:pt x="8005" y="21649"/>
                  </a:lnTo>
                  <a:lnTo>
                    <a:pt x="7619" y="22786"/>
                  </a:lnTo>
                  <a:lnTo>
                    <a:pt x="12440" y="22786"/>
                  </a:lnTo>
                  <a:lnTo>
                    <a:pt x="12440" y="28812"/>
                  </a:lnTo>
                  <a:lnTo>
                    <a:pt x="6414" y="28812"/>
                  </a:lnTo>
                  <a:lnTo>
                    <a:pt x="6414" y="26151"/>
                  </a:lnTo>
                  <a:lnTo>
                    <a:pt x="5072" y="29949"/>
                  </a:lnTo>
                  <a:lnTo>
                    <a:pt x="5254" y="29949"/>
                  </a:lnTo>
                  <a:lnTo>
                    <a:pt x="5254" y="36020"/>
                  </a:lnTo>
                  <a:lnTo>
                    <a:pt x="2934" y="36020"/>
                  </a:lnTo>
                  <a:lnTo>
                    <a:pt x="2548" y="37157"/>
                  </a:lnTo>
                  <a:lnTo>
                    <a:pt x="5277" y="37157"/>
                  </a:lnTo>
                  <a:lnTo>
                    <a:pt x="5277" y="43183"/>
                  </a:lnTo>
                  <a:lnTo>
                    <a:pt x="410" y="43183"/>
                  </a:lnTo>
                  <a:lnTo>
                    <a:pt x="1" y="44320"/>
                  </a:lnTo>
                  <a:lnTo>
                    <a:pt x="5277" y="44320"/>
                  </a:lnTo>
                  <a:lnTo>
                    <a:pt x="5277" y="50369"/>
                  </a:lnTo>
                  <a:lnTo>
                    <a:pt x="4617" y="50369"/>
                  </a:lnTo>
                  <a:lnTo>
                    <a:pt x="6414" y="52075"/>
                  </a:lnTo>
                  <a:lnTo>
                    <a:pt x="6414" y="51529"/>
                  </a:lnTo>
                  <a:lnTo>
                    <a:pt x="12462" y="51529"/>
                  </a:lnTo>
                  <a:lnTo>
                    <a:pt x="12462" y="57555"/>
                  </a:lnTo>
                  <a:lnTo>
                    <a:pt x="12190" y="57555"/>
                  </a:lnTo>
                  <a:lnTo>
                    <a:pt x="13622" y="58874"/>
                  </a:lnTo>
                  <a:lnTo>
                    <a:pt x="13622" y="58692"/>
                  </a:lnTo>
                  <a:lnTo>
                    <a:pt x="19648" y="58692"/>
                  </a:lnTo>
                  <a:lnTo>
                    <a:pt x="19648" y="64604"/>
                  </a:lnTo>
                  <a:lnTo>
                    <a:pt x="20967" y="65855"/>
                  </a:lnTo>
                  <a:lnTo>
                    <a:pt x="26834" y="65855"/>
                  </a:lnTo>
                  <a:lnTo>
                    <a:pt x="26834" y="71426"/>
                  </a:lnTo>
                  <a:lnTo>
                    <a:pt x="28540" y="73041"/>
                  </a:lnTo>
                  <a:lnTo>
                    <a:pt x="34020" y="73041"/>
                  </a:lnTo>
                  <a:lnTo>
                    <a:pt x="34020" y="78248"/>
                  </a:lnTo>
                  <a:lnTo>
                    <a:pt x="36112" y="80204"/>
                  </a:lnTo>
                  <a:lnTo>
                    <a:pt x="41228" y="80204"/>
                  </a:lnTo>
                  <a:lnTo>
                    <a:pt x="41228" y="85048"/>
                  </a:lnTo>
                  <a:lnTo>
                    <a:pt x="42365" y="86139"/>
                  </a:lnTo>
                  <a:lnTo>
                    <a:pt x="42365" y="80204"/>
                  </a:lnTo>
                  <a:lnTo>
                    <a:pt x="48392" y="80204"/>
                  </a:lnTo>
                  <a:lnTo>
                    <a:pt x="48392" y="86253"/>
                  </a:lnTo>
                  <a:lnTo>
                    <a:pt x="42456" y="86253"/>
                  </a:lnTo>
                  <a:lnTo>
                    <a:pt x="43662" y="87390"/>
                  </a:lnTo>
                  <a:lnTo>
                    <a:pt x="48392" y="87390"/>
                  </a:lnTo>
                  <a:lnTo>
                    <a:pt x="48392" y="91870"/>
                  </a:lnTo>
                  <a:lnTo>
                    <a:pt x="49483" y="92916"/>
                  </a:lnTo>
                  <a:lnTo>
                    <a:pt x="49529" y="92916"/>
                  </a:lnTo>
                  <a:lnTo>
                    <a:pt x="49529" y="0"/>
                  </a:lnTo>
                  <a:lnTo>
                    <a:pt x="48392" y="0"/>
                  </a:lnTo>
                  <a:lnTo>
                    <a:pt x="48392" y="137"/>
                  </a:lnTo>
                  <a:lnTo>
                    <a:pt x="42365" y="137"/>
                  </a:lnTo>
                  <a:lnTo>
                    <a:pt x="42365" y="0"/>
                  </a:lnTo>
                  <a:lnTo>
                    <a:pt x="41228" y="0"/>
                  </a:lnTo>
                  <a:lnTo>
                    <a:pt x="41228" y="137"/>
                  </a:lnTo>
                  <a:lnTo>
                    <a:pt x="35157" y="137"/>
                  </a:lnTo>
                  <a:lnTo>
                    <a:pt x="35157" y="0"/>
                  </a:lnTo>
                  <a:lnTo>
                    <a:pt x="34020" y="0"/>
                  </a:lnTo>
                  <a:lnTo>
                    <a:pt x="34020" y="137"/>
                  </a:lnTo>
                  <a:lnTo>
                    <a:pt x="27971" y="137"/>
                  </a:lnTo>
                  <a:lnTo>
                    <a:pt x="27971" y="0"/>
                  </a:lnTo>
                  <a:lnTo>
                    <a:pt x="26834" y="0"/>
                  </a:lnTo>
                  <a:lnTo>
                    <a:pt x="26834" y="137"/>
                  </a:lnTo>
                  <a:lnTo>
                    <a:pt x="20785" y="137"/>
                  </a:lnTo>
                  <a:lnTo>
                    <a:pt x="20785" y="0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6" name="Google Shape;5506;p32"/>
          <p:cNvGrpSpPr/>
          <p:nvPr/>
        </p:nvGrpSpPr>
        <p:grpSpPr>
          <a:xfrm rot="1532383" flipH="1">
            <a:off x="8173534" y="2860156"/>
            <a:ext cx="912229" cy="923347"/>
            <a:chOff x="7462089" y="2083428"/>
            <a:chExt cx="955528" cy="967174"/>
          </a:xfrm>
        </p:grpSpPr>
        <p:sp>
          <p:nvSpPr>
            <p:cNvPr id="5507" name="Google Shape;5507;p32"/>
            <p:cNvSpPr/>
            <p:nvPr/>
          </p:nvSpPr>
          <p:spPr>
            <a:xfrm rot="-5811408">
              <a:off x="7446693" y="2190407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rgbClr val="452666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2"/>
            <p:cNvSpPr/>
            <p:nvPr/>
          </p:nvSpPr>
          <p:spPr>
            <a:xfrm rot="-5811408">
              <a:off x="7551704" y="2192955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9" name="Google Shape;5509;p32"/>
          <p:cNvGrpSpPr/>
          <p:nvPr/>
        </p:nvGrpSpPr>
        <p:grpSpPr>
          <a:xfrm flipH="1">
            <a:off x="7450735" y="4619875"/>
            <a:ext cx="1064625" cy="930275"/>
            <a:chOff x="3739700" y="4218425"/>
            <a:chExt cx="1064625" cy="930275"/>
          </a:xfrm>
        </p:grpSpPr>
        <p:sp>
          <p:nvSpPr>
            <p:cNvPr id="5510" name="Google Shape;5510;p32"/>
            <p:cNvSpPr/>
            <p:nvPr/>
          </p:nvSpPr>
          <p:spPr>
            <a:xfrm>
              <a:off x="3739700" y="50520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41"/>
                    <a:pt x="939" y="3804"/>
                    <a:pt x="1923" y="3804"/>
                  </a:cubicBezTo>
                  <a:cubicBezTo>
                    <a:pt x="2387" y="3804"/>
                    <a:pt x="2862" y="3634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2"/>
            <p:cNvSpPr/>
            <p:nvPr/>
          </p:nvSpPr>
          <p:spPr>
            <a:xfrm>
              <a:off x="3740450" y="47739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3" y="3252"/>
                  </a:cubicBezTo>
                  <a:cubicBezTo>
                    <a:pt x="4439" y="206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2"/>
            <p:cNvSpPr/>
            <p:nvPr/>
          </p:nvSpPr>
          <p:spPr>
            <a:xfrm>
              <a:off x="3740450" y="4496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6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34"/>
                    <a:pt x="928" y="3795"/>
                    <a:pt x="1905" y="3795"/>
                  </a:cubicBezTo>
                  <a:cubicBezTo>
                    <a:pt x="2375" y="3795"/>
                    <a:pt x="2858" y="3618"/>
                    <a:pt x="3253" y="3223"/>
                  </a:cubicBezTo>
                  <a:cubicBezTo>
                    <a:pt x="4439" y="2037"/>
                    <a:pt x="3587" y="1"/>
                    <a:pt x="191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2"/>
            <p:cNvSpPr/>
            <p:nvPr/>
          </p:nvSpPr>
          <p:spPr>
            <a:xfrm>
              <a:off x="3741225" y="421842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36" y="3806"/>
                    <a:pt x="1909" y="3806"/>
                  </a:cubicBezTo>
                  <a:cubicBezTo>
                    <a:pt x="2370" y="3806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2"/>
            <p:cNvSpPr/>
            <p:nvPr/>
          </p:nvSpPr>
          <p:spPr>
            <a:xfrm>
              <a:off x="3977550" y="505280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0"/>
                  </a:moveTo>
                  <a:cubicBezTo>
                    <a:pt x="851" y="0"/>
                    <a:pt x="0" y="821"/>
                    <a:pt x="0" y="1885"/>
                  </a:cubicBezTo>
                  <a:cubicBezTo>
                    <a:pt x="0" y="3033"/>
                    <a:pt x="941" y="3794"/>
                    <a:pt x="1918" y="3794"/>
                  </a:cubicBezTo>
                  <a:cubicBezTo>
                    <a:pt x="2388" y="3794"/>
                    <a:pt x="2867" y="3618"/>
                    <a:pt x="3253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2"/>
            <p:cNvSpPr/>
            <p:nvPr/>
          </p:nvSpPr>
          <p:spPr>
            <a:xfrm>
              <a:off x="3978300" y="477467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39" y="3804"/>
                    <a:pt x="1923" y="3804"/>
                  </a:cubicBezTo>
                  <a:cubicBezTo>
                    <a:pt x="2388" y="3804"/>
                    <a:pt x="2863" y="3633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2"/>
            <p:cNvSpPr/>
            <p:nvPr/>
          </p:nvSpPr>
          <p:spPr>
            <a:xfrm>
              <a:off x="3979075" y="4496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2"/>
            <p:cNvSpPr/>
            <p:nvPr/>
          </p:nvSpPr>
          <p:spPr>
            <a:xfrm>
              <a:off x="3979075" y="421920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cubicBezTo>
                    <a:pt x="0" y="3033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2"/>
            <p:cNvSpPr/>
            <p:nvPr/>
          </p:nvSpPr>
          <p:spPr>
            <a:xfrm>
              <a:off x="4216150" y="50528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2"/>
            <p:cNvSpPr/>
            <p:nvPr/>
          </p:nvSpPr>
          <p:spPr>
            <a:xfrm>
              <a:off x="4216150" y="4774675"/>
              <a:ext cx="110975" cy="95300"/>
            </a:xfrm>
            <a:custGeom>
              <a:avLst/>
              <a:gdLst/>
              <a:ahLst/>
              <a:cxnLst/>
              <a:rect l="l" t="t" r="r" b="b"/>
              <a:pathLst>
                <a:path w="4439" h="3812" extrusionOk="0">
                  <a:moveTo>
                    <a:pt x="1915" y="1"/>
                  </a:moveTo>
                  <a:cubicBezTo>
                    <a:pt x="852" y="1"/>
                    <a:pt x="1" y="852"/>
                    <a:pt x="1" y="1915"/>
                  </a:cubicBezTo>
                  <a:cubicBezTo>
                    <a:pt x="1" y="3064"/>
                    <a:pt x="942" y="3812"/>
                    <a:pt x="1919" y="3812"/>
                  </a:cubicBezTo>
                  <a:cubicBezTo>
                    <a:pt x="2389" y="3812"/>
                    <a:pt x="2867" y="3638"/>
                    <a:pt x="3253" y="3253"/>
                  </a:cubicBezTo>
                  <a:cubicBezTo>
                    <a:pt x="4438" y="206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2"/>
            <p:cNvSpPr/>
            <p:nvPr/>
          </p:nvSpPr>
          <p:spPr>
            <a:xfrm>
              <a:off x="4216900" y="4497325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885" y="0"/>
                  </a:moveTo>
                  <a:cubicBezTo>
                    <a:pt x="852" y="0"/>
                    <a:pt x="1" y="851"/>
                    <a:pt x="1" y="1885"/>
                  </a:cubicBezTo>
                  <a:cubicBezTo>
                    <a:pt x="1" y="3033"/>
                    <a:pt x="928" y="3794"/>
                    <a:pt x="1905" y="3794"/>
                  </a:cubicBezTo>
                  <a:cubicBezTo>
                    <a:pt x="2376" y="3794"/>
                    <a:pt x="2858" y="3618"/>
                    <a:pt x="3253" y="3222"/>
                  </a:cubicBezTo>
                  <a:cubicBezTo>
                    <a:pt x="4439" y="2037"/>
                    <a:pt x="3588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2"/>
            <p:cNvSpPr/>
            <p:nvPr/>
          </p:nvSpPr>
          <p:spPr>
            <a:xfrm>
              <a:off x="4217675" y="42192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0" y="851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2"/>
            <p:cNvSpPr/>
            <p:nvPr/>
          </p:nvSpPr>
          <p:spPr>
            <a:xfrm>
              <a:off x="4454000" y="5053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1"/>
                  </a:moveTo>
                  <a:cubicBezTo>
                    <a:pt x="851" y="1"/>
                    <a:pt x="0" y="821"/>
                    <a:pt x="0" y="1885"/>
                  </a:cubicBezTo>
                  <a:cubicBezTo>
                    <a:pt x="0" y="3034"/>
                    <a:pt x="928" y="3795"/>
                    <a:pt x="1904" y="3795"/>
                  </a:cubicBezTo>
                  <a:cubicBezTo>
                    <a:pt x="2375" y="3795"/>
                    <a:pt x="2857" y="3618"/>
                    <a:pt x="3253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2"/>
            <p:cNvSpPr/>
            <p:nvPr/>
          </p:nvSpPr>
          <p:spPr>
            <a:xfrm>
              <a:off x="4454750" y="47754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40" y="3805"/>
                    <a:pt x="1913" y="3805"/>
                  </a:cubicBezTo>
                  <a:cubicBezTo>
                    <a:pt x="2374" y="3805"/>
                    <a:pt x="2842" y="3634"/>
                    <a:pt x="3223" y="3253"/>
                  </a:cubicBezTo>
                  <a:cubicBezTo>
                    <a:pt x="4439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2"/>
            <p:cNvSpPr/>
            <p:nvPr/>
          </p:nvSpPr>
          <p:spPr>
            <a:xfrm>
              <a:off x="4454750" y="44973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51" y="3805"/>
                    <a:pt x="1932" y="3805"/>
                  </a:cubicBezTo>
                  <a:cubicBezTo>
                    <a:pt x="2398" y="3805"/>
                    <a:pt x="2871" y="3634"/>
                    <a:pt x="3253" y="3252"/>
                  </a:cubicBezTo>
                  <a:cubicBezTo>
                    <a:pt x="4439" y="2067"/>
                    <a:pt x="3587" y="0"/>
                    <a:pt x="191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2"/>
            <p:cNvSpPr/>
            <p:nvPr/>
          </p:nvSpPr>
          <p:spPr>
            <a:xfrm>
              <a:off x="4455525" y="421995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34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2"/>
            <p:cNvSpPr/>
            <p:nvPr/>
          </p:nvSpPr>
          <p:spPr>
            <a:xfrm>
              <a:off x="4691850" y="5053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3" y="3253"/>
                  </a:cubicBezTo>
                  <a:cubicBezTo>
                    <a:pt x="4438" y="2037"/>
                    <a:pt x="361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2"/>
            <p:cNvSpPr/>
            <p:nvPr/>
          </p:nvSpPr>
          <p:spPr>
            <a:xfrm>
              <a:off x="4693375" y="4775425"/>
              <a:ext cx="110950" cy="95300"/>
            </a:xfrm>
            <a:custGeom>
              <a:avLst/>
              <a:gdLst/>
              <a:ahLst/>
              <a:cxnLst/>
              <a:rect l="l" t="t" r="r" b="b"/>
              <a:pathLst>
                <a:path w="4438" h="3812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65"/>
                    <a:pt x="928" y="3812"/>
                    <a:pt x="1895" y="3812"/>
                  </a:cubicBezTo>
                  <a:cubicBezTo>
                    <a:pt x="2361" y="3812"/>
                    <a:pt x="2837" y="3639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2"/>
            <p:cNvSpPr/>
            <p:nvPr/>
          </p:nvSpPr>
          <p:spPr>
            <a:xfrm>
              <a:off x="4693375" y="449807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2"/>
            <p:cNvSpPr/>
            <p:nvPr/>
          </p:nvSpPr>
          <p:spPr>
            <a:xfrm>
              <a:off x="4693375" y="42199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2" y="3253"/>
                  </a:cubicBezTo>
                  <a:cubicBezTo>
                    <a:pt x="4438" y="2068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0" name="Google Shape;5530;p32"/>
          <p:cNvGrpSpPr/>
          <p:nvPr/>
        </p:nvGrpSpPr>
        <p:grpSpPr>
          <a:xfrm flipH="1">
            <a:off x="7551310" y="1792521"/>
            <a:ext cx="964049" cy="278221"/>
            <a:chOff x="4541338" y="271625"/>
            <a:chExt cx="1169679" cy="337564"/>
          </a:xfrm>
        </p:grpSpPr>
        <p:sp>
          <p:nvSpPr>
            <p:cNvPr id="5531" name="Google Shape;5531;p32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2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3" name="Google Shape;5533;p32"/>
          <p:cNvGrpSpPr/>
          <p:nvPr/>
        </p:nvGrpSpPr>
        <p:grpSpPr>
          <a:xfrm rot="5400000">
            <a:off x="-798741" y="3350695"/>
            <a:ext cx="2604158" cy="1046283"/>
            <a:chOff x="6548059" y="4082448"/>
            <a:chExt cx="2675597" cy="1074985"/>
          </a:xfrm>
        </p:grpSpPr>
        <p:sp>
          <p:nvSpPr>
            <p:cNvPr id="5534" name="Google Shape;5534;p32"/>
            <p:cNvSpPr/>
            <p:nvPr/>
          </p:nvSpPr>
          <p:spPr>
            <a:xfrm rot="10800000">
              <a:off x="8515305" y="5030482"/>
              <a:ext cx="112233" cy="95437"/>
            </a:xfrm>
            <a:custGeom>
              <a:avLst/>
              <a:gdLst/>
              <a:ahLst/>
              <a:cxnLst/>
              <a:rect l="l" t="t" r="r" b="b"/>
              <a:pathLst>
                <a:path w="2753" h="2341" extrusionOk="0">
                  <a:moveTo>
                    <a:pt x="1570" y="1"/>
                  </a:moveTo>
                  <a:cubicBezTo>
                    <a:pt x="524" y="1"/>
                    <a:pt x="1" y="1251"/>
                    <a:pt x="751" y="2002"/>
                  </a:cubicBezTo>
                  <a:cubicBezTo>
                    <a:pt x="985" y="2235"/>
                    <a:pt x="1274" y="2340"/>
                    <a:pt x="1560" y="2340"/>
                  </a:cubicBezTo>
                  <a:cubicBezTo>
                    <a:pt x="2165" y="2340"/>
                    <a:pt x="2752" y="1871"/>
                    <a:pt x="2752" y="1161"/>
                  </a:cubicBezTo>
                  <a:cubicBezTo>
                    <a:pt x="2752" y="524"/>
                    <a:pt x="2206" y="1"/>
                    <a:pt x="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2"/>
            <p:cNvSpPr/>
            <p:nvPr/>
          </p:nvSpPr>
          <p:spPr>
            <a:xfrm rot="10800000">
              <a:off x="8515305" y="4591037"/>
              <a:ext cx="112233" cy="95437"/>
            </a:xfrm>
            <a:custGeom>
              <a:avLst/>
              <a:gdLst/>
              <a:ahLst/>
              <a:cxnLst/>
              <a:rect l="l" t="t" r="r" b="b"/>
              <a:pathLst>
                <a:path w="2753" h="2341" extrusionOk="0">
                  <a:moveTo>
                    <a:pt x="1570" y="0"/>
                  </a:moveTo>
                  <a:cubicBezTo>
                    <a:pt x="524" y="0"/>
                    <a:pt x="1" y="1251"/>
                    <a:pt x="751" y="2002"/>
                  </a:cubicBezTo>
                  <a:cubicBezTo>
                    <a:pt x="985" y="2236"/>
                    <a:pt x="1276" y="2341"/>
                    <a:pt x="1563" y="2341"/>
                  </a:cubicBezTo>
                  <a:cubicBezTo>
                    <a:pt x="2167" y="2341"/>
                    <a:pt x="2752" y="1877"/>
                    <a:pt x="2752" y="1183"/>
                  </a:cubicBezTo>
                  <a:cubicBezTo>
                    <a:pt x="2752" y="524"/>
                    <a:pt x="2206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2"/>
            <p:cNvSpPr/>
            <p:nvPr/>
          </p:nvSpPr>
          <p:spPr>
            <a:xfrm rot="10800000">
              <a:off x="8717436" y="4480636"/>
              <a:ext cx="132576" cy="95967"/>
            </a:xfrm>
            <a:custGeom>
              <a:avLst/>
              <a:gdLst/>
              <a:ahLst/>
              <a:cxnLst/>
              <a:rect l="l" t="t" r="r" b="b"/>
              <a:pathLst>
                <a:path w="3252" h="2354" extrusionOk="0">
                  <a:moveTo>
                    <a:pt x="1626" y="0"/>
                  </a:moveTo>
                  <a:cubicBezTo>
                    <a:pt x="1467" y="0"/>
                    <a:pt x="1308" y="34"/>
                    <a:pt x="1160" y="103"/>
                  </a:cubicBezTo>
                  <a:cubicBezTo>
                    <a:pt x="0" y="603"/>
                    <a:pt x="341" y="2354"/>
                    <a:pt x="1615" y="2354"/>
                  </a:cubicBezTo>
                  <a:cubicBezTo>
                    <a:pt x="2911" y="2354"/>
                    <a:pt x="3252" y="603"/>
                    <a:pt x="2092" y="103"/>
                  </a:cubicBezTo>
                  <a:cubicBezTo>
                    <a:pt x="1944" y="34"/>
                    <a:pt x="1785" y="0"/>
                    <a:pt x="1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2"/>
            <p:cNvSpPr/>
            <p:nvPr/>
          </p:nvSpPr>
          <p:spPr>
            <a:xfrm rot="10800000">
              <a:off x="8955687" y="4591037"/>
              <a:ext cx="111295" cy="95437"/>
            </a:xfrm>
            <a:custGeom>
              <a:avLst/>
              <a:gdLst/>
              <a:ahLst/>
              <a:cxnLst/>
              <a:rect l="l" t="t" r="r" b="b"/>
              <a:pathLst>
                <a:path w="2730" h="2341" extrusionOk="0">
                  <a:moveTo>
                    <a:pt x="1570" y="0"/>
                  </a:moveTo>
                  <a:cubicBezTo>
                    <a:pt x="524" y="0"/>
                    <a:pt x="1" y="1251"/>
                    <a:pt x="729" y="2002"/>
                  </a:cubicBezTo>
                  <a:cubicBezTo>
                    <a:pt x="970" y="2236"/>
                    <a:pt x="1264" y="2341"/>
                    <a:pt x="1551" y="2341"/>
                  </a:cubicBezTo>
                  <a:cubicBezTo>
                    <a:pt x="2155" y="2341"/>
                    <a:pt x="2730" y="1877"/>
                    <a:pt x="2730" y="1183"/>
                  </a:cubicBezTo>
                  <a:cubicBezTo>
                    <a:pt x="2730" y="524"/>
                    <a:pt x="2207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2"/>
            <p:cNvSpPr/>
            <p:nvPr/>
          </p:nvSpPr>
          <p:spPr>
            <a:xfrm rot="10800000">
              <a:off x="8515305" y="4150981"/>
              <a:ext cx="112233" cy="95151"/>
            </a:xfrm>
            <a:custGeom>
              <a:avLst/>
              <a:gdLst/>
              <a:ahLst/>
              <a:cxnLst/>
              <a:rect l="l" t="t" r="r" b="b"/>
              <a:pathLst>
                <a:path w="2753" h="2334" extrusionOk="0">
                  <a:moveTo>
                    <a:pt x="1610" y="0"/>
                  </a:moveTo>
                  <a:cubicBezTo>
                    <a:pt x="1596" y="0"/>
                    <a:pt x="1583" y="0"/>
                    <a:pt x="1570" y="1"/>
                  </a:cubicBezTo>
                  <a:cubicBezTo>
                    <a:pt x="524" y="1"/>
                    <a:pt x="1" y="1252"/>
                    <a:pt x="751" y="1979"/>
                  </a:cubicBezTo>
                  <a:cubicBezTo>
                    <a:pt x="988" y="2224"/>
                    <a:pt x="1283" y="2333"/>
                    <a:pt x="1574" y="2333"/>
                  </a:cubicBezTo>
                  <a:cubicBezTo>
                    <a:pt x="2174" y="2333"/>
                    <a:pt x="2752" y="1866"/>
                    <a:pt x="2752" y="1161"/>
                  </a:cubicBezTo>
                  <a:cubicBezTo>
                    <a:pt x="2752" y="515"/>
                    <a:pt x="2229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2"/>
            <p:cNvSpPr/>
            <p:nvPr/>
          </p:nvSpPr>
          <p:spPr>
            <a:xfrm rot="10800000">
              <a:off x="8515304" y="4811147"/>
              <a:ext cx="95559" cy="95029"/>
            </a:xfrm>
            <a:custGeom>
              <a:avLst/>
              <a:gdLst/>
              <a:ahLst/>
              <a:cxnLst/>
              <a:rect l="l" t="t" r="r" b="b"/>
              <a:pathLst>
                <a:path w="2344" h="2331" extrusionOk="0">
                  <a:moveTo>
                    <a:pt x="1164" y="0"/>
                  </a:moveTo>
                  <a:cubicBezTo>
                    <a:pt x="865" y="0"/>
                    <a:pt x="569" y="114"/>
                    <a:pt x="342" y="341"/>
                  </a:cubicBezTo>
                  <a:cubicBezTo>
                    <a:pt x="274" y="387"/>
                    <a:pt x="228" y="455"/>
                    <a:pt x="183" y="523"/>
                  </a:cubicBezTo>
                  <a:cubicBezTo>
                    <a:pt x="115" y="637"/>
                    <a:pt x="46" y="773"/>
                    <a:pt x="24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24" y="1478"/>
                    <a:pt x="92" y="1615"/>
                  </a:cubicBezTo>
                  <a:cubicBezTo>
                    <a:pt x="285" y="2092"/>
                    <a:pt x="723" y="2331"/>
                    <a:pt x="1164" y="2331"/>
                  </a:cubicBezTo>
                  <a:cubicBezTo>
                    <a:pt x="1604" y="2331"/>
                    <a:pt x="2048" y="2092"/>
                    <a:pt x="2252" y="1615"/>
                  </a:cubicBezTo>
                  <a:cubicBezTo>
                    <a:pt x="2298" y="1478"/>
                    <a:pt x="2343" y="1319"/>
                    <a:pt x="2343" y="1160"/>
                  </a:cubicBezTo>
                  <a:cubicBezTo>
                    <a:pt x="2320" y="1092"/>
                    <a:pt x="2320" y="1001"/>
                    <a:pt x="2320" y="932"/>
                  </a:cubicBezTo>
                  <a:cubicBezTo>
                    <a:pt x="2275" y="773"/>
                    <a:pt x="2229" y="637"/>
                    <a:pt x="2139" y="523"/>
                  </a:cubicBezTo>
                  <a:cubicBezTo>
                    <a:pt x="2093" y="455"/>
                    <a:pt x="2048" y="387"/>
                    <a:pt x="2002" y="341"/>
                  </a:cubicBezTo>
                  <a:cubicBezTo>
                    <a:pt x="1763" y="114"/>
                    <a:pt x="1462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2"/>
            <p:cNvSpPr/>
            <p:nvPr/>
          </p:nvSpPr>
          <p:spPr>
            <a:xfrm rot="10800000">
              <a:off x="8955686" y="4370561"/>
              <a:ext cx="95518" cy="95274"/>
            </a:xfrm>
            <a:custGeom>
              <a:avLst/>
              <a:gdLst/>
              <a:ahLst/>
              <a:cxnLst/>
              <a:rect l="l" t="t" r="r" b="b"/>
              <a:pathLst>
                <a:path w="2343" h="2337" extrusionOk="0">
                  <a:moveTo>
                    <a:pt x="1172" y="1"/>
                  </a:moveTo>
                  <a:cubicBezTo>
                    <a:pt x="870" y="1"/>
                    <a:pt x="569" y="114"/>
                    <a:pt x="342" y="342"/>
                  </a:cubicBezTo>
                  <a:cubicBezTo>
                    <a:pt x="296" y="387"/>
                    <a:pt x="251" y="455"/>
                    <a:pt x="205" y="524"/>
                  </a:cubicBezTo>
                  <a:cubicBezTo>
                    <a:pt x="114" y="637"/>
                    <a:pt x="69" y="774"/>
                    <a:pt x="23" y="933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887"/>
                    <a:pt x="589" y="2337"/>
                    <a:pt x="1186" y="2337"/>
                  </a:cubicBezTo>
                  <a:cubicBezTo>
                    <a:pt x="1542" y="2337"/>
                    <a:pt x="1900" y="2177"/>
                    <a:pt x="2138" y="1820"/>
                  </a:cubicBezTo>
                  <a:cubicBezTo>
                    <a:pt x="2274" y="1638"/>
                    <a:pt x="2343" y="1410"/>
                    <a:pt x="2343" y="1160"/>
                  </a:cubicBezTo>
                  <a:cubicBezTo>
                    <a:pt x="2343" y="1092"/>
                    <a:pt x="2343" y="1001"/>
                    <a:pt x="2320" y="933"/>
                  </a:cubicBezTo>
                  <a:cubicBezTo>
                    <a:pt x="2297" y="774"/>
                    <a:pt x="2229" y="637"/>
                    <a:pt x="2138" y="524"/>
                  </a:cubicBezTo>
                  <a:cubicBezTo>
                    <a:pt x="2093" y="455"/>
                    <a:pt x="2047" y="387"/>
                    <a:pt x="2002" y="342"/>
                  </a:cubicBezTo>
                  <a:cubicBezTo>
                    <a:pt x="1774" y="114"/>
                    <a:pt x="1473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2"/>
            <p:cNvSpPr/>
            <p:nvPr/>
          </p:nvSpPr>
          <p:spPr>
            <a:xfrm rot="10800000">
              <a:off x="8955687" y="4150981"/>
              <a:ext cx="111295" cy="95151"/>
            </a:xfrm>
            <a:custGeom>
              <a:avLst/>
              <a:gdLst/>
              <a:ahLst/>
              <a:cxnLst/>
              <a:rect l="l" t="t" r="r" b="b"/>
              <a:pathLst>
                <a:path w="2730" h="2334" extrusionOk="0">
                  <a:moveTo>
                    <a:pt x="1610" y="0"/>
                  </a:moveTo>
                  <a:cubicBezTo>
                    <a:pt x="1597" y="0"/>
                    <a:pt x="1583" y="0"/>
                    <a:pt x="1570" y="1"/>
                  </a:cubicBezTo>
                  <a:cubicBezTo>
                    <a:pt x="524" y="1"/>
                    <a:pt x="1" y="1252"/>
                    <a:pt x="729" y="1979"/>
                  </a:cubicBezTo>
                  <a:cubicBezTo>
                    <a:pt x="973" y="2224"/>
                    <a:pt x="1271" y="2333"/>
                    <a:pt x="1561" y="2333"/>
                  </a:cubicBezTo>
                  <a:cubicBezTo>
                    <a:pt x="2161" y="2333"/>
                    <a:pt x="2730" y="1866"/>
                    <a:pt x="2730" y="1161"/>
                  </a:cubicBezTo>
                  <a:cubicBezTo>
                    <a:pt x="2730" y="515"/>
                    <a:pt x="2228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2"/>
            <p:cNvSpPr/>
            <p:nvPr/>
          </p:nvSpPr>
          <p:spPr>
            <a:xfrm rot="10800000">
              <a:off x="8747073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0" y="1"/>
                  </a:moveTo>
                  <a:cubicBezTo>
                    <a:pt x="114" y="137"/>
                    <a:pt x="251" y="251"/>
                    <a:pt x="433" y="319"/>
                  </a:cubicBezTo>
                  <a:cubicBezTo>
                    <a:pt x="569" y="387"/>
                    <a:pt x="728" y="410"/>
                    <a:pt x="887" y="410"/>
                  </a:cubicBezTo>
                  <a:cubicBezTo>
                    <a:pt x="1047" y="410"/>
                    <a:pt x="1183" y="364"/>
                    <a:pt x="1342" y="319"/>
                  </a:cubicBezTo>
                  <a:cubicBezTo>
                    <a:pt x="1501" y="251"/>
                    <a:pt x="1661" y="137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2"/>
            <p:cNvSpPr/>
            <p:nvPr/>
          </p:nvSpPr>
          <p:spPr>
            <a:xfrm rot="10800000">
              <a:off x="8726690" y="4921222"/>
              <a:ext cx="127480" cy="95763"/>
            </a:xfrm>
            <a:custGeom>
              <a:avLst/>
              <a:gdLst/>
              <a:ahLst/>
              <a:cxnLst/>
              <a:rect l="l" t="t" r="r" b="b"/>
              <a:pathLst>
                <a:path w="3127" h="2349" extrusionOk="0">
                  <a:moveTo>
                    <a:pt x="1699" y="1"/>
                  </a:moveTo>
                  <a:cubicBezTo>
                    <a:pt x="555" y="1"/>
                    <a:pt x="0" y="1723"/>
                    <a:pt x="1262" y="2263"/>
                  </a:cubicBezTo>
                  <a:cubicBezTo>
                    <a:pt x="1410" y="2320"/>
                    <a:pt x="1569" y="2349"/>
                    <a:pt x="1728" y="2349"/>
                  </a:cubicBezTo>
                  <a:cubicBezTo>
                    <a:pt x="1887" y="2349"/>
                    <a:pt x="2046" y="2320"/>
                    <a:pt x="2194" y="2263"/>
                  </a:cubicBezTo>
                  <a:cubicBezTo>
                    <a:pt x="3126" y="1854"/>
                    <a:pt x="3126" y="512"/>
                    <a:pt x="2194" y="103"/>
                  </a:cubicBezTo>
                  <a:cubicBezTo>
                    <a:pt x="2020" y="32"/>
                    <a:pt x="1854" y="1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2"/>
            <p:cNvSpPr/>
            <p:nvPr/>
          </p:nvSpPr>
          <p:spPr>
            <a:xfrm rot="10800000">
              <a:off x="8726690" y="4700868"/>
              <a:ext cx="104813" cy="95396"/>
            </a:xfrm>
            <a:custGeom>
              <a:avLst/>
              <a:gdLst/>
              <a:ahLst/>
              <a:cxnLst/>
              <a:rect l="l" t="t" r="r" b="b"/>
              <a:pathLst>
                <a:path w="2571" h="2340" extrusionOk="0">
                  <a:moveTo>
                    <a:pt x="1167" y="1"/>
                  </a:moveTo>
                  <a:cubicBezTo>
                    <a:pt x="551" y="1"/>
                    <a:pt x="1" y="498"/>
                    <a:pt x="1" y="1170"/>
                  </a:cubicBezTo>
                  <a:cubicBezTo>
                    <a:pt x="1" y="1842"/>
                    <a:pt x="551" y="2339"/>
                    <a:pt x="1167" y="2339"/>
                  </a:cubicBezTo>
                  <a:cubicBezTo>
                    <a:pt x="1322" y="2339"/>
                    <a:pt x="1482" y="2308"/>
                    <a:pt x="1638" y="2239"/>
                  </a:cubicBezTo>
                  <a:cubicBezTo>
                    <a:pt x="2570" y="1829"/>
                    <a:pt x="2570" y="488"/>
                    <a:pt x="1638" y="101"/>
                  </a:cubicBezTo>
                  <a:cubicBezTo>
                    <a:pt x="1482" y="32"/>
                    <a:pt x="1322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2"/>
            <p:cNvSpPr/>
            <p:nvPr/>
          </p:nvSpPr>
          <p:spPr>
            <a:xfrm rot="10800000">
              <a:off x="8735944" y="4261178"/>
              <a:ext cx="110195" cy="95600"/>
            </a:xfrm>
            <a:custGeom>
              <a:avLst/>
              <a:gdLst/>
              <a:ahLst/>
              <a:cxnLst/>
              <a:rect l="l" t="t" r="r" b="b"/>
              <a:pathLst>
                <a:path w="2703" h="2345" extrusionOk="0">
                  <a:moveTo>
                    <a:pt x="1526" y="1"/>
                  </a:moveTo>
                  <a:cubicBezTo>
                    <a:pt x="659" y="1"/>
                    <a:pt x="0" y="997"/>
                    <a:pt x="542" y="1828"/>
                  </a:cubicBezTo>
                  <a:cubicBezTo>
                    <a:pt x="788" y="2185"/>
                    <a:pt x="1152" y="2345"/>
                    <a:pt x="1511" y="2345"/>
                  </a:cubicBezTo>
                  <a:cubicBezTo>
                    <a:pt x="2113" y="2345"/>
                    <a:pt x="2702" y="1895"/>
                    <a:pt x="2702" y="1169"/>
                  </a:cubicBezTo>
                  <a:cubicBezTo>
                    <a:pt x="2702" y="714"/>
                    <a:pt x="2429" y="282"/>
                    <a:pt x="1997" y="100"/>
                  </a:cubicBezTo>
                  <a:cubicBezTo>
                    <a:pt x="1837" y="32"/>
                    <a:pt x="1678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2"/>
            <p:cNvSpPr/>
            <p:nvPr/>
          </p:nvSpPr>
          <p:spPr>
            <a:xfrm rot="10800000">
              <a:off x="8081445" y="4374026"/>
              <a:ext cx="89974" cy="92746"/>
            </a:xfrm>
            <a:custGeom>
              <a:avLst/>
              <a:gdLst/>
              <a:ahLst/>
              <a:cxnLst/>
              <a:rect l="l" t="t" r="r" b="b"/>
              <a:pathLst>
                <a:path w="2207" h="2275" extrusionOk="0">
                  <a:moveTo>
                    <a:pt x="1172" y="1"/>
                  </a:moveTo>
                  <a:cubicBezTo>
                    <a:pt x="871" y="1"/>
                    <a:pt x="569" y="115"/>
                    <a:pt x="342" y="342"/>
                  </a:cubicBezTo>
                  <a:cubicBezTo>
                    <a:pt x="296" y="410"/>
                    <a:pt x="251" y="456"/>
                    <a:pt x="205" y="524"/>
                  </a:cubicBezTo>
                  <a:cubicBezTo>
                    <a:pt x="114" y="638"/>
                    <a:pt x="46" y="797"/>
                    <a:pt x="23" y="933"/>
                  </a:cubicBezTo>
                  <a:cubicBezTo>
                    <a:pt x="1" y="1024"/>
                    <a:pt x="1" y="1092"/>
                    <a:pt x="1" y="1183"/>
                  </a:cubicBezTo>
                  <a:cubicBezTo>
                    <a:pt x="1" y="1661"/>
                    <a:pt x="319" y="2116"/>
                    <a:pt x="774" y="2275"/>
                  </a:cubicBezTo>
                  <a:cubicBezTo>
                    <a:pt x="1251" y="1752"/>
                    <a:pt x="1729" y="1206"/>
                    <a:pt x="2206" y="638"/>
                  </a:cubicBezTo>
                  <a:cubicBezTo>
                    <a:pt x="2184" y="592"/>
                    <a:pt x="2161" y="569"/>
                    <a:pt x="2138" y="524"/>
                  </a:cubicBezTo>
                  <a:cubicBezTo>
                    <a:pt x="2093" y="456"/>
                    <a:pt x="2047" y="410"/>
                    <a:pt x="2002" y="342"/>
                  </a:cubicBezTo>
                  <a:cubicBezTo>
                    <a:pt x="1774" y="115"/>
                    <a:pt x="1473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2"/>
            <p:cNvSpPr/>
            <p:nvPr/>
          </p:nvSpPr>
          <p:spPr>
            <a:xfrm rot="10800000">
              <a:off x="7415818" y="4738333"/>
              <a:ext cx="95518" cy="58461"/>
            </a:xfrm>
            <a:custGeom>
              <a:avLst/>
              <a:gdLst/>
              <a:ahLst/>
              <a:cxnLst/>
              <a:rect l="l" t="t" r="r" b="b"/>
              <a:pathLst>
                <a:path w="2343" h="1434" extrusionOk="0">
                  <a:moveTo>
                    <a:pt x="1160" y="0"/>
                  </a:moveTo>
                  <a:cubicBezTo>
                    <a:pt x="524" y="0"/>
                    <a:pt x="1" y="523"/>
                    <a:pt x="1" y="1183"/>
                  </a:cubicBezTo>
                  <a:lnTo>
                    <a:pt x="1" y="1228"/>
                  </a:lnTo>
                  <a:cubicBezTo>
                    <a:pt x="751" y="1297"/>
                    <a:pt x="1524" y="1365"/>
                    <a:pt x="2297" y="1433"/>
                  </a:cubicBezTo>
                  <a:cubicBezTo>
                    <a:pt x="2320" y="1342"/>
                    <a:pt x="2320" y="1274"/>
                    <a:pt x="2343" y="1183"/>
                  </a:cubicBezTo>
                  <a:cubicBezTo>
                    <a:pt x="2320" y="546"/>
                    <a:pt x="1820" y="23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2"/>
            <p:cNvSpPr/>
            <p:nvPr/>
          </p:nvSpPr>
          <p:spPr>
            <a:xfrm rot="10800000">
              <a:off x="6976374" y="4724432"/>
              <a:ext cx="95518" cy="72362"/>
            </a:xfrm>
            <a:custGeom>
              <a:avLst/>
              <a:gdLst/>
              <a:ahLst/>
              <a:cxnLst/>
              <a:rect l="l" t="t" r="r" b="b"/>
              <a:pathLst>
                <a:path w="2343" h="1775" extrusionOk="0">
                  <a:moveTo>
                    <a:pt x="1183" y="0"/>
                  </a:moveTo>
                  <a:cubicBezTo>
                    <a:pt x="1024" y="0"/>
                    <a:pt x="864" y="46"/>
                    <a:pt x="728" y="91"/>
                  </a:cubicBezTo>
                  <a:cubicBezTo>
                    <a:pt x="591" y="160"/>
                    <a:pt x="455" y="251"/>
                    <a:pt x="341" y="364"/>
                  </a:cubicBezTo>
                  <a:cubicBezTo>
                    <a:pt x="137" y="569"/>
                    <a:pt x="0" y="865"/>
                    <a:pt x="0" y="1183"/>
                  </a:cubicBezTo>
                  <a:cubicBezTo>
                    <a:pt x="0" y="1388"/>
                    <a:pt x="68" y="1592"/>
                    <a:pt x="182" y="1774"/>
                  </a:cubicBezTo>
                  <a:cubicBezTo>
                    <a:pt x="887" y="1706"/>
                    <a:pt x="1615" y="1592"/>
                    <a:pt x="2320" y="1433"/>
                  </a:cubicBezTo>
                  <a:cubicBezTo>
                    <a:pt x="2342" y="1342"/>
                    <a:pt x="2342" y="1274"/>
                    <a:pt x="2342" y="1183"/>
                  </a:cubicBezTo>
                  <a:cubicBezTo>
                    <a:pt x="2342" y="865"/>
                    <a:pt x="2229" y="569"/>
                    <a:pt x="2001" y="364"/>
                  </a:cubicBezTo>
                  <a:cubicBezTo>
                    <a:pt x="1888" y="251"/>
                    <a:pt x="1774" y="160"/>
                    <a:pt x="1638" y="91"/>
                  </a:cubicBezTo>
                  <a:cubicBezTo>
                    <a:pt x="1478" y="46"/>
                    <a:pt x="1342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2"/>
            <p:cNvSpPr/>
            <p:nvPr/>
          </p:nvSpPr>
          <p:spPr>
            <a:xfrm rot="10800000">
              <a:off x="8059186" y="4590956"/>
              <a:ext cx="112233" cy="95396"/>
            </a:xfrm>
            <a:custGeom>
              <a:avLst/>
              <a:gdLst/>
              <a:ahLst/>
              <a:cxnLst/>
              <a:rect l="l" t="t" r="r" b="b"/>
              <a:pathLst>
                <a:path w="2753" h="2340" extrusionOk="0">
                  <a:moveTo>
                    <a:pt x="1193" y="0"/>
                  </a:moveTo>
                  <a:cubicBezTo>
                    <a:pt x="588" y="0"/>
                    <a:pt x="1" y="470"/>
                    <a:pt x="1" y="1180"/>
                  </a:cubicBezTo>
                  <a:cubicBezTo>
                    <a:pt x="1" y="1817"/>
                    <a:pt x="524" y="2340"/>
                    <a:pt x="1183" y="2340"/>
                  </a:cubicBezTo>
                  <a:cubicBezTo>
                    <a:pt x="2206" y="2340"/>
                    <a:pt x="2752" y="1089"/>
                    <a:pt x="2002" y="339"/>
                  </a:cubicBezTo>
                  <a:cubicBezTo>
                    <a:pt x="1768" y="105"/>
                    <a:pt x="1479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2"/>
            <p:cNvSpPr/>
            <p:nvPr/>
          </p:nvSpPr>
          <p:spPr>
            <a:xfrm rot="10800000">
              <a:off x="6584220" y="4957138"/>
              <a:ext cx="47331" cy="58461"/>
            </a:xfrm>
            <a:custGeom>
              <a:avLst/>
              <a:gdLst/>
              <a:ahLst/>
              <a:cxnLst/>
              <a:rect l="l" t="t" r="r" b="b"/>
              <a:pathLst>
                <a:path w="1161" h="1434" extrusionOk="0">
                  <a:moveTo>
                    <a:pt x="1160" y="1"/>
                  </a:moveTo>
                  <a:cubicBezTo>
                    <a:pt x="524" y="1"/>
                    <a:pt x="1" y="524"/>
                    <a:pt x="1" y="1161"/>
                  </a:cubicBezTo>
                  <a:cubicBezTo>
                    <a:pt x="1" y="1252"/>
                    <a:pt x="1" y="1342"/>
                    <a:pt x="23" y="1433"/>
                  </a:cubicBezTo>
                  <a:cubicBezTo>
                    <a:pt x="410" y="979"/>
                    <a:pt x="774" y="50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2"/>
            <p:cNvSpPr/>
            <p:nvPr/>
          </p:nvSpPr>
          <p:spPr>
            <a:xfrm rot="10800000">
              <a:off x="8075902" y="5030482"/>
              <a:ext cx="111255" cy="95437"/>
            </a:xfrm>
            <a:custGeom>
              <a:avLst/>
              <a:gdLst/>
              <a:ahLst/>
              <a:cxnLst/>
              <a:rect l="l" t="t" r="r" b="b"/>
              <a:pathLst>
                <a:path w="2729" h="2341" extrusionOk="0">
                  <a:moveTo>
                    <a:pt x="1569" y="1"/>
                  </a:moveTo>
                  <a:cubicBezTo>
                    <a:pt x="523" y="1"/>
                    <a:pt x="0" y="1251"/>
                    <a:pt x="728" y="2002"/>
                  </a:cubicBezTo>
                  <a:cubicBezTo>
                    <a:pt x="969" y="2235"/>
                    <a:pt x="1261" y="2340"/>
                    <a:pt x="1547" y="2340"/>
                  </a:cubicBezTo>
                  <a:cubicBezTo>
                    <a:pt x="2152" y="2340"/>
                    <a:pt x="2729" y="1871"/>
                    <a:pt x="2729" y="1161"/>
                  </a:cubicBezTo>
                  <a:cubicBezTo>
                    <a:pt x="2729" y="524"/>
                    <a:pt x="2206" y="1"/>
                    <a:pt x="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2"/>
            <p:cNvSpPr/>
            <p:nvPr/>
          </p:nvSpPr>
          <p:spPr>
            <a:xfrm rot="10800000">
              <a:off x="8075901" y="4810658"/>
              <a:ext cx="95518" cy="95518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172" y="0"/>
                  </a:moveTo>
                  <a:cubicBezTo>
                    <a:pt x="871" y="0"/>
                    <a:pt x="569" y="114"/>
                    <a:pt x="342" y="341"/>
                  </a:cubicBezTo>
                  <a:cubicBezTo>
                    <a:pt x="296" y="387"/>
                    <a:pt x="251" y="455"/>
                    <a:pt x="205" y="523"/>
                  </a:cubicBezTo>
                  <a:cubicBezTo>
                    <a:pt x="114" y="637"/>
                    <a:pt x="46" y="773"/>
                    <a:pt x="23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23" y="1478"/>
                    <a:pt x="92" y="1615"/>
                  </a:cubicBezTo>
                  <a:cubicBezTo>
                    <a:pt x="274" y="2047"/>
                    <a:pt x="706" y="2342"/>
                    <a:pt x="1183" y="2342"/>
                  </a:cubicBezTo>
                  <a:cubicBezTo>
                    <a:pt x="1638" y="2342"/>
                    <a:pt x="2070" y="2047"/>
                    <a:pt x="2252" y="1615"/>
                  </a:cubicBezTo>
                  <a:cubicBezTo>
                    <a:pt x="2320" y="1478"/>
                    <a:pt x="2343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75" y="705"/>
                    <a:pt x="2161" y="500"/>
                    <a:pt x="2002" y="341"/>
                  </a:cubicBezTo>
                  <a:cubicBezTo>
                    <a:pt x="1774" y="114"/>
                    <a:pt x="1473" y="0"/>
                    <a:pt x="1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2"/>
            <p:cNvSpPr/>
            <p:nvPr/>
          </p:nvSpPr>
          <p:spPr>
            <a:xfrm rot="10800000">
              <a:off x="8288183" y="4260363"/>
              <a:ext cx="102938" cy="96089"/>
            </a:xfrm>
            <a:custGeom>
              <a:avLst/>
              <a:gdLst/>
              <a:ahLst/>
              <a:cxnLst/>
              <a:rect l="l" t="t" r="r" b="b"/>
              <a:pathLst>
                <a:path w="2525" h="2357" extrusionOk="0">
                  <a:moveTo>
                    <a:pt x="1160" y="1"/>
                  </a:moveTo>
                  <a:cubicBezTo>
                    <a:pt x="933" y="1"/>
                    <a:pt x="705" y="69"/>
                    <a:pt x="523" y="206"/>
                  </a:cubicBezTo>
                  <a:cubicBezTo>
                    <a:pt x="387" y="297"/>
                    <a:pt x="296" y="387"/>
                    <a:pt x="205" y="524"/>
                  </a:cubicBezTo>
                  <a:cubicBezTo>
                    <a:pt x="160" y="592"/>
                    <a:pt x="137" y="660"/>
                    <a:pt x="91" y="729"/>
                  </a:cubicBezTo>
                  <a:cubicBezTo>
                    <a:pt x="46" y="865"/>
                    <a:pt x="0" y="1024"/>
                    <a:pt x="0" y="1183"/>
                  </a:cubicBezTo>
                  <a:cubicBezTo>
                    <a:pt x="0" y="1343"/>
                    <a:pt x="46" y="1502"/>
                    <a:pt x="91" y="1638"/>
                  </a:cubicBezTo>
                  <a:cubicBezTo>
                    <a:pt x="137" y="1706"/>
                    <a:pt x="160" y="1775"/>
                    <a:pt x="205" y="1843"/>
                  </a:cubicBezTo>
                  <a:cubicBezTo>
                    <a:pt x="296" y="1957"/>
                    <a:pt x="387" y="2070"/>
                    <a:pt x="523" y="2161"/>
                  </a:cubicBezTo>
                  <a:cubicBezTo>
                    <a:pt x="726" y="2294"/>
                    <a:pt x="951" y="2356"/>
                    <a:pt x="1172" y="2356"/>
                  </a:cubicBezTo>
                  <a:cubicBezTo>
                    <a:pt x="1667" y="2356"/>
                    <a:pt x="2140" y="2044"/>
                    <a:pt x="2297" y="1524"/>
                  </a:cubicBezTo>
                  <a:cubicBezTo>
                    <a:pt x="2524" y="774"/>
                    <a:pt x="1956" y="1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2"/>
            <p:cNvSpPr/>
            <p:nvPr/>
          </p:nvSpPr>
          <p:spPr>
            <a:xfrm rot="10800000">
              <a:off x="8279826" y="4701276"/>
              <a:ext cx="112233" cy="95518"/>
            </a:xfrm>
            <a:custGeom>
              <a:avLst/>
              <a:gdLst/>
              <a:ahLst/>
              <a:cxnLst/>
              <a:rect l="l" t="t" r="r" b="b"/>
              <a:pathLst>
                <a:path w="2753" h="2343" extrusionOk="0">
                  <a:moveTo>
                    <a:pt x="1183" y="0"/>
                  </a:moveTo>
                  <a:cubicBezTo>
                    <a:pt x="796" y="23"/>
                    <a:pt x="455" y="205"/>
                    <a:pt x="228" y="523"/>
                  </a:cubicBezTo>
                  <a:cubicBezTo>
                    <a:pt x="183" y="592"/>
                    <a:pt x="160" y="660"/>
                    <a:pt x="114" y="728"/>
                  </a:cubicBezTo>
                  <a:cubicBezTo>
                    <a:pt x="1" y="1024"/>
                    <a:pt x="1" y="1342"/>
                    <a:pt x="114" y="1638"/>
                  </a:cubicBezTo>
                  <a:cubicBezTo>
                    <a:pt x="160" y="1706"/>
                    <a:pt x="183" y="1774"/>
                    <a:pt x="228" y="1842"/>
                  </a:cubicBezTo>
                  <a:cubicBezTo>
                    <a:pt x="455" y="2161"/>
                    <a:pt x="819" y="2343"/>
                    <a:pt x="1206" y="2343"/>
                  </a:cubicBezTo>
                  <a:cubicBezTo>
                    <a:pt x="2752" y="2343"/>
                    <a:pt x="2752" y="0"/>
                    <a:pt x="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2"/>
            <p:cNvSpPr/>
            <p:nvPr/>
          </p:nvSpPr>
          <p:spPr>
            <a:xfrm rot="10800000">
              <a:off x="8514408" y="4368441"/>
              <a:ext cx="98290" cy="97394"/>
            </a:xfrm>
            <a:custGeom>
              <a:avLst/>
              <a:gdLst/>
              <a:ahLst/>
              <a:cxnLst/>
              <a:rect l="l" t="t" r="r" b="b"/>
              <a:pathLst>
                <a:path w="2411" h="2389" extrusionOk="0">
                  <a:moveTo>
                    <a:pt x="1209" y="1"/>
                  </a:moveTo>
                  <a:cubicBezTo>
                    <a:pt x="910" y="1"/>
                    <a:pt x="614" y="114"/>
                    <a:pt x="387" y="342"/>
                  </a:cubicBezTo>
                  <a:cubicBezTo>
                    <a:pt x="319" y="387"/>
                    <a:pt x="273" y="455"/>
                    <a:pt x="228" y="524"/>
                  </a:cubicBezTo>
                  <a:cubicBezTo>
                    <a:pt x="160" y="637"/>
                    <a:pt x="91" y="774"/>
                    <a:pt x="69" y="933"/>
                  </a:cubicBezTo>
                  <a:cubicBezTo>
                    <a:pt x="46" y="1001"/>
                    <a:pt x="46" y="1092"/>
                    <a:pt x="46" y="1160"/>
                  </a:cubicBezTo>
                  <a:cubicBezTo>
                    <a:pt x="0" y="1843"/>
                    <a:pt x="546" y="2388"/>
                    <a:pt x="1206" y="2388"/>
                  </a:cubicBezTo>
                  <a:cubicBezTo>
                    <a:pt x="1888" y="2388"/>
                    <a:pt x="2411" y="1843"/>
                    <a:pt x="2388" y="1160"/>
                  </a:cubicBezTo>
                  <a:cubicBezTo>
                    <a:pt x="2365" y="1092"/>
                    <a:pt x="2365" y="1001"/>
                    <a:pt x="2365" y="933"/>
                  </a:cubicBezTo>
                  <a:cubicBezTo>
                    <a:pt x="2320" y="774"/>
                    <a:pt x="2274" y="637"/>
                    <a:pt x="2184" y="524"/>
                  </a:cubicBezTo>
                  <a:cubicBezTo>
                    <a:pt x="2138" y="455"/>
                    <a:pt x="2093" y="387"/>
                    <a:pt x="2047" y="342"/>
                  </a:cubicBezTo>
                  <a:cubicBezTo>
                    <a:pt x="1808" y="114"/>
                    <a:pt x="1507" y="1"/>
                    <a:pt x="1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2"/>
            <p:cNvSpPr/>
            <p:nvPr/>
          </p:nvSpPr>
          <p:spPr>
            <a:xfrm rot="10800000">
              <a:off x="8292831" y="4480595"/>
              <a:ext cx="99228" cy="95681"/>
            </a:xfrm>
            <a:custGeom>
              <a:avLst/>
              <a:gdLst/>
              <a:ahLst/>
              <a:cxnLst/>
              <a:rect l="l" t="t" r="r" b="b"/>
              <a:pathLst>
                <a:path w="2434" h="2347" extrusionOk="0">
                  <a:moveTo>
                    <a:pt x="1283" y="1"/>
                  </a:moveTo>
                  <a:cubicBezTo>
                    <a:pt x="1257" y="1"/>
                    <a:pt x="1232" y="2"/>
                    <a:pt x="1206" y="4"/>
                  </a:cubicBezTo>
                  <a:lnTo>
                    <a:pt x="1183" y="4"/>
                  </a:lnTo>
                  <a:cubicBezTo>
                    <a:pt x="956" y="4"/>
                    <a:pt x="728" y="72"/>
                    <a:pt x="546" y="185"/>
                  </a:cubicBezTo>
                  <a:cubicBezTo>
                    <a:pt x="410" y="276"/>
                    <a:pt x="319" y="390"/>
                    <a:pt x="228" y="527"/>
                  </a:cubicBezTo>
                  <a:cubicBezTo>
                    <a:pt x="183" y="572"/>
                    <a:pt x="137" y="640"/>
                    <a:pt x="114" y="708"/>
                  </a:cubicBezTo>
                  <a:cubicBezTo>
                    <a:pt x="1" y="1004"/>
                    <a:pt x="1" y="1322"/>
                    <a:pt x="114" y="1618"/>
                  </a:cubicBezTo>
                  <a:cubicBezTo>
                    <a:pt x="160" y="1686"/>
                    <a:pt x="183" y="1755"/>
                    <a:pt x="228" y="1823"/>
                  </a:cubicBezTo>
                  <a:cubicBezTo>
                    <a:pt x="455" y="2141"/>
                    <a:pt x="819" y="2346"/>
                    <a:pt x="1206" y="2346"/>
                  </a:cubicBezTo>
                  <a:cubicBezTo>
                    <a:pt x="1220" y="2346"/>
                    <a:pt x="1233" y="2346"/>
                    <a:pt x="1247" y="2346"/>
                  </a:cubicBezTo>
                  <a:cubicBezTo>
                    <a:pt x="1889" y="2346"/>
                    <a:pt x="2434" y="1831"/>
                    <a:pt x="2434" y="1163"/>
                  </a:cubicBezTo>
                  <a:cubicBezTo>
                    <a:pt x="2434" y="530"/>
                    <a:pt x="1909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2"/>
            <p:cNvSpPr/>
            <p:nvPr/>
          </p:nvSpPr>
          <p:spPr>
            <a:xfrm rot="10800000">
              <a:off x="6987503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1" y="1"/>
                  </a:moveTo>
                  <a:cubicBezTo>
                    <a:pt x="24" y="23"/>
                    <a:pt x="24" y="46"/>
                    <a:pt x="46" y="69"/>
                  </a:cubicBezTo>
                  <a:cubicBezTo>
                    <a:pt x="160" y="183"/>
                    <a:pt x="296" y="251"/>
                    <a:pt x="433" y="319"/>
                  </a:cubicBezTo>
                  <a:cubicBezTo>
                    <a:pt x="569" y="387"/>
                    <a:pt x="729" y="410"/>
                    <a:pt x="888" y="410"/>
                  </a:cubicBezTo>
                  <a:cubicBezTo>
                    <a:pt x="1047" y="410"/>
                    <a:pt x="1183" y="387"/>
                    <a:pt x="1343" y="319"/>
                  </a:cubicBezTo>
                  <a:cubicBezTo>
                    <a:pt x="1479" y="251"/>
                    <a:pt x="1593" y="183"/>
                    <a:pt x="1706" y="69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2"/>
            <p:cNvSpPr/>
            <p:nvPr/>
          </p:nvSpPr>
          <p:spPr>
            <a:xfrm rot="10800000">
              <a:off x="7196075" y="4810658"/>
              <a:ext cx="95559" cy="95518"/>
            </a:xfrm>
            <a:custGeom>
              <a:avLst/>
              <a:gdLst/>
              <a:ahLst/>
              <a:cxnLst/>
              <a:rect l="l" t="t" r="r" b="b"/>
              <a:pathLst>
                <a:path w="2344" h="2343" extrusionOk="0">
                  <a:moveTo>
                    <a:pt x="1183" y="0"/>
                  </a:moveTo>
                  <a:cubicBezTo>
                    <a:pt x="865" y="0"/>
                    <a:pt x="569" y="114"/>
                    <a:pt x="342" y="341"/>
                  </a:cubicBezTo>
                  <a:cubicBezTo>
                    <a:pt x="297" y="387"/>
                    <a:pt x="251" y="455"/>
                    <a:pt x="206" y="523"/>
                  </a:cubicBezTo>
                  <a:cubicBezTo>
                    <a:pt x="115" y="637"/>
                    <a:pt x="46" y="773"/>
                    <a:pt x="24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24" y="1478"/>
                    <a:pt x="92" y="1615"/>
                  </a:cubicBezTo>
                  <a:cubicBezTo>
                    <a:pt x="274" y="2047"/>
                    <a:pt x="706" y="2342"/>
                    <a:pt x="1183" y="2342"/>
                  </a:cubicBezTo>
                  <a:cubicBezTo>
                    <a:pt x="1638" y="2342"/>
                    <a:pt x="2070" y="2047"/>
                    <a:pt x="2252" y="1615"/>
                  </a:cubicBezTo>
                  <a:cubicBezTo>
                    <a:pt x="2320" y="1478"/>
                    <a:pt x="2343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98" y="773"/>
                    <a:pt x="2229" y="637"/>
                    <a:pt x="2138" y="523"/>
                  </a:cubicBezTo>
                  <a:cubicBezTo>
                    <a:pt x="1934" y="182"/>
                    <a:pt x="1570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2"/>
            <p:cNvSpPr/>
            <p:nvPr/>
          </p:nvSpPr>
          <p:spPr>
            <a:xfrm rot="10800000">
              <a:off x="7413943" y="4920896"/>
              <a:ext cx="110358" cy="95641"/>
            </a:xfrm>
            <a:custGeom>
              <a:avLst/>
              <a:gdLst/>
              <a:ahLst/>
              <a:cxnLst/>
              <a:rect l="l" t="t" r="r" b="b"/>
              <a:pathLst>
                <a:path w="2707" h="2346" extrusionOk="0">
                  <a:moveTo>
                    <a:pt x="1521" y="0"/>
                  </a:moveTo>
                  <a:cubicBezTo>
                    <a:pt x="1507" y="0"/>
                    <a:pt x="1493" y="1"/>
                    <a:pt x="1478" y="1"/>
                  </a:cubicBezTo>
                  <a:cubicBezTo>
                    <a:pt x="0" y="69"/>
                    <a:pt x="0" y="2275"/>
                    <a:pt x="1478" y="2343"/>
                  </a:cubicBezTo>
                  <a:cubicBezTo>
                    <a:pt x="1505" y="2345"/>
                    <a:pt x="1531" y="2346"/>
                    <a:pt x="1558" y="2346"/>
                  </a:cubicBezTo>
                  <a:cubicBezTo>
                    <a:pt x="2202" y="2346"/>
                    <a:pt x="2706" y="1817"/>
                    <a:pt x="2706" y="1184"/>
                  </a:cubicBezTo>
                  <a:cubicBezTo>
                    <a:pt x="2706" y="516"/>
                    <a:pt x="2183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2"/>
            <p:cNvSpPr/>
            <p:nvPr/>
          </p:nvSpPr>
          <p:spPr>
            <a:xfrm rot="10800000">
              <a:off x="7635519" y="4810658"/>
              <a:ext cx="96456" cy="95518"/>
            </a:xfrm>
            <a:custGeom>
              <a:avLst/>
              <a:gdLst/>
              <a:ahLst/>
              <a:cxnLst/>
              <a:rect l="l" t="t" r="r" b="b"/>
              <a:pathLst>
                <a:path w="2366" h="2343" extrusionOk="0">
                  <a:moveTo>
                    <a:pt x="1183" y="0"/>
                  </a:moveTo>
                  <a:cubicBezTo>
                    <a:pt x="887" y="0"/>
                    <a:pt x="592" y="114"/>
                    <a:pt x="364" y="341"/>
                  </a:cubicBezTo>
                  <a:cubicBezTo>
                    <a:pt x="296" y="387"/>
                    <a:pt x="251" y="455"/>
                    <a:pt x="205" y="523"/>
                  </a:cubicBezTo>
                  <a:cubicBezTo>
                    <a:pt x="137" y="637"/>
                    <a:pt x="69" y="773"/>
                    <a:pt x="46" y="932"/>
                  </a:cubicBezTo>
                  <a:cubicBezTo>
                    <a:pt x="23" y="1001"/>
                    <a:pt x="0" y="1092"/>
                    <a:pt x="23" y="1160"/>
                  </a:cubicBezTo>
                  <a:cubicBezTo>
                    <a:pt x="23" y="1319"/>
                    <a:pt x="46" y="1478"/>
                    <a:pt x="114" y="1615"/>
                  </a:cubicBezTo>
                  <a:cubicBezTo>
                    <a:pt x="296" y="2047"/>
                    <a:pt x="705" y="2342"/>
                    <a:pt x="1183" y="2342"/>
                  </a:cubicBezTo>
                  <a:cubicBezTo>
                    <a:pt x="1660" y="2342"/>
                    <a:pt x="2070" y="2047"/>
                    <a:pt x="2252" y="1615"/>
                  </a:cubicBezTo>
                  <a:cubicBezTo>
                    <a:pt x="2320" y="1478"/>
                    <a:pt x="2343" y="1319"/>
                    <a:pt x="2365" y="1160"/>
                  </a:cubicBezTo>
                  <a:cubicBezTo>
                    <a:pt x="2365" y="1092"/>
                    <a:pt x="2343" y="1001"/>
                    <a:pt x="2320" y="932"/>
                  </a:cubicBezTo>
                  <a:cubicBezTo>
                    <a:pt x="2297" y="773"/>
                    <a:pt x="2229" y="637"/>
                    <a:pt x="2161" y="523"/>
                  </a:cubicBezTo>
                  <a:cubicBezTo>
                    <a:pt x="2115" y="455"/>
                    <a:pt x="2070" y="387"/>
                    <a:pt x="2002" y="341"/>
                  </a:cubicBezTo>
                  <a:cubicBezTo>
                    <a:pt x="1774" y="114"/>
                    <a:pt x="1479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2"/>
            <p:cNvSpPr/>
            <p:nvPr/>
          </p:nvSpPr>
          <p:spPr>
            <a:xfrm rot="10800000">
              <a:off x="7196076" y="5030482"/>
              <a:ext cx="111295" cy="95437"/>
            </a:xfrm>
            <a:custGeom>
              <a:avLst/>
              <a:gdLst/>
              <a:ahLst/>
              <a:cxnLst/>
              <a:rect l="l" t="t" r="r" b="b"/>
              <a:pathLst>
                <a:path w="2730" h="2341" extrusionOk="0">
                  <a:moveTo>
                    <a:pt x="1569" y="1"/>
                  </a:moveTo>
                  <a:cubicBezTo>
                    <a:pt x="523" y="1"/>
                    <a:pt x="0" y="1251"/>
                    <a:pt x="728" y="2002"/>
                  </a:cubicBezTo>
                  <a:cubicBezTo>
                    <a:pt x="969" y="2235"/>
                    <a:pt x="1261" y="2340"/>
                    <a:pt x="1547" y="2340"/>
                  </a:cubicBezTo>
                  <a:cubicBezTo>
                    <a:pt x="2152" y="2340"/>
                    <a:pt x="2729" y="1871"/>
                    <a:pt x="2729" y="1161"/>
                  </a:cubicBezTo>
                  <a:cubicBezTo>
                    <a:pt x="2729" y="524"/>
                    <a:pt x="2206" y="1"/>
                    <a:pt x="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2"/>
            <p:cNvSpPr/>
            <p:nvPr/>
          </p:nvSpPr>
          <p:spPr>
            <a:xfrm rot="10800000">
              <a:off x="7635520" y="5030482"/>
              <a:ext cx="112233" cy="95437"/>
            </a:xfrm>
            <a:custGeom>
              <a:avLst/>
              <a:gdLst/>
              <a:ahLst/>
              <a:cxnLst/>
              <a:rect l="l" t="t" r="r" b="b"/>
              <a:pathLst>
                <a:path w="2753" h="2341" extrusionOk="0">
                  <a:moveTo>
                    <a:pt x="1570" y="1"/>
                  </a:moveTo>
                  <a:cubicBezTo>
                    <a:pt x="524" y="1"/>
                    <a:pt x="1" y="1251"/>
                    <a:pt x="751" y="2002"/>
                  </a:cubicBezTo>
                  <a:cubicBezTo>
                    <a:pt x="985" y="2235"/>
                    <a:pt x="1274" y="2340"/>
                    <a:pt x="1560" y="2340"/>
                  </a:cubicBezTo>
                  <a:cubicBezTo>
                    <a:pt x="2165" y="2340"/>
                    <a:pt x="2752" y="1871"/>
                    <a:pt x="2752" y="1161"/>
                  </a:cubicBezTo>
                  <a:cubicBezTo>
                    <a:pt x="2730" y="524"/>
                    <a:pt x="2207" y="1"/>
                    <a:pt x="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2"/>
            <p:cNvSpPr/>
            <p:nvPr/>
          </p:nvSpPr>
          <p:spPr>
            <a:xfrm rot="10800000">
              <a:off x="7867288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1" y="1"/>
                  </a:moveTo>
                  <a:cubicBezTo>
                    <a:pt x="23" y="23"/>
                    <a:pt x="23" y="46"/>
                    <a:pt x="46" y="69"/>
                  </a:cubicBezTo>
                  <a:cubicBezTo>
                    <a:pt x="274" y="273"/>
                    <a:pt x="569" y="410"/>
                    <a:pt x="888" y="410"/>
                  </a:cubicBezTo>
                  <a:cubicBezTo>
                    <a:pt x="1229" y="410"/>
                    <a:pt x="1547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2"/>
            <p:cNvSpPr/>
            <p:nvPr/>
          </p:nvSpPr>
          <p:spPr>
            <a:xfrm rot="10800000">
              <a:off x="7427844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0" y="1"/>
                  </a:moveTo>
                  <a:cubicBezTo>
                    <a:pt x="23" y="23"/>
                    <a:pt x="46" y="46"/>
                    <a:pt x="69" y="69"/>
                  </a:cubicBezTo>
                  <a:cubicBezTo>
                    <a:pt x="296" y="296"/>
                    <a:pt x="592" y="410"/>
                    <a:pt x="887" y="410"/>
                  </a:cubicBezTo>
                  <a:cubicBezTo>
                    <a:pt x="1228" y="410"/>
                    <a:pt x="1569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2"/>
            <p:cNvSpPr/>
            <p:nvPr/>
          </p:nvSpPr>
          <p:spPr>
            <a:xfrm rot="10800000">
              <a:off x="6756672" y="5030482"/>
              <a:ext cx="111255" cy="95437"/>
            </a:xfrm>
            <a:custGeom>
              <a:avLst/>
              <a:gdLst/>
              <a:ahLst/>
              <a:cxnLst/>
              <a:rect l="l" t="t" r="r" b="b"/>
              <a:pathLst>
                <a:path w="2729" h="2341" extrusionOk="0">
                  <a:moveTo>
                    <a:pt x="1569" y="1"/>
                  </a:moveTo>
                  <a:cubicBezTo>
                    <a:pt x="523" y="1"/>
                    <a:pt x="0" y="1251"/>
                    <a:pt x="728" y="2002"/>
                  </a:cubicBezTo>
                  <a:cubicBezTo>
                    <a:pt x="969" y="2235"/>
                    <a:pt x="1261" y="2340"/>
                    <a:pt x="1547" y="2340"/>
                  </a:cubicBezTo>
                  <a:cubicBezTo>
                    <a:pt x="2152" y="2340"/>
                    <a:pt x="2729" y="1871"/>
                    <a:pt x="2729" y="1161"/>
                  </a:cubicBezTo>
                  <a:cubicBezTo>
                    <a:pt x="2729" y="524"/>
                    <a:pt x="2206" y="1"/>
                    <a:pt x="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2"/>
            <p:cNvSpPr/>
            <p:nvPr/>
          </p:nvSpPr>
          <p:spPr>
            <a:xfrm rot="10800000">
              <a:off x="6548059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1" y="1"/>
                  </a:moveTo>
                  <a:cubicBezTo>
                    <a:pt x="228" y="251"/>
                    <a:pt x="546" y="410"/>
                    <a:pt x="887" y="410"/>
                  </a:cubicBezTo>
                  <a:cubicBezTo>
                    <a:pt x="1229" y="410"/>
                    <a:pt x="1547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2"/>
            <p:cNvSpPr/>
            <p:nvPr/>
          </p:nvSpPr>
          <p:spPr>
            <a:xfrm rot="10800000">
              <a:off x="8955686" y="4811147"/>
              <a:ext cx="95518" cy="95029"/>
            </a:xfrm>
            <a:custGeom>
              <a:avLst/>
              <a:gdLst/>
              <a:ahLst/>
              <a:cxnLst/>
              <a:rect l="l" t="t" r="r" b="b"/>
              <a:pathLst>
                <a:path w="2343" h="2331" extrusionOk="0">
                  <a:moveTo>
                    <a:pt x="1172" y="0"/>
                  </a:moveTo>
                  <a:cubicBezTo>
                    <a:pt x="870" y="0"/>
                    <a:pt x="569" y="114"/>
                    <a:pt x="342" y="341"/>
                  </a:cubicBezTo>
                  <a:cubicBezTo>
                    <a:pt x="182" y="500"/>
                    <a:pt x="69" y="705"/>
                    <a:pt x="23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46" y="1478"/>
                    <a:pt x="91" y="1615"/>
                  </a:cubicBezTo>
                  <a:cubicBezTo>
                    <a:pt x="296" y="2092"/>
                    <a:pt x="734" y="2331"/>
                    <a:pt x="1172" y="2331"/>
                  </a:cubicBezTo>
                  <a:cubicBezTo>
                    <a:pt x="1609" y="2331"/>
                    <a:pt x="2047" y="2092"/>
                    <a:pt x="2252" y="1615"/>
                  </a:cubicBezTo>
                  <a:cubicBezTo>
                    <a:pt x="2320" y="1478"/>
                    <a:pt x="2343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97" y="773"/>
                    <a:pt x="2229" y="637"/>
                    <a:pt x="2138" y="523"/>
                  </a:cubicBezTo>
                  <a:cubicBezTo>
                    <a:pt x="2093" y="455"/>
                    <a:pt x="2047" y="387"/>
                    <a:pt x="2002" y="341"/>
                  </a:cubicBezTo>
                  <a:cubicBezTo>
                    <a:pt x="1774" y="114"/>
                    <a:pt x="1473" y="0"/>
                    <a:pt x="1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2"/>
            <p:cNvSpPr/>
            <p:nvPr/>
          </p:nvSpPr>
          <p:spPr>
            <a:xfrm rot="10800000">
              <a:off x="6971726" y="4920978"/>
              <a:ext cx="100166" cy="95518"/>
            </a:xfrm>
            <a:custGeom>
              <a:avLst/>
              <a:gdLst/>
              <a:ahLst/>
              <a:cxnLst/>
              <a:rect l="l" t="t" r="r" b="b"/>
              <a:pathLst>
                <a:path w="2457" h="2343" extrusionOk="0">
                  <a:moveTo>
                    <a:pt x="1183" y="0"/>
                  </a:moveTo>
                  <a:cubicBezTo>
                    <a:pt x="523" y="0"/>
                    <a:pt x="0" y="523"/>
                    <a:pt x="0" y="1183"/>
                  </a:cubicBezTo>
                  <a:cubicBezTo>
                    <a:pt x="0" y="1478"/>
                    <a:pt x="137" y="1774"/>
                    <a:pt x="341" y="2001"/>
                  </a:cubicBezTo>
                  <a:cubicBezTo>
                    <a:pt x="455" y="2115"/>
                    <a:pt x="591" y="2206"/>
                    <a:pt x="728" y="2251"/>
                  </a:cubicBezTo>
                  <a:cubicBezTo>
                    <a:pt x="864" y="2320"/>
                    <a:pt x="1024" y="2342"/>
                    <a:pt x="1183" y="2342"/>
                  </a:cubicBezTo>
                  <a:cubicBezTo>
                    <a:pt x="1342" y="2342"/>
                    <a:pt x="1478" y="2320"/>
                    <a:pt x="1638" y="2251"/>
                  </a:cubicBezTo>
                  <a:cubicBezTo>
                    <a:pt x="1774" y="2206"/>
                    <a:pt x="1888" y="2115"/>
                    <a:pt x="2001" y="2001"/>
                  </a:cubicBezTo>
                  <a:cubicBezTo>
                    <a:pt x="2456" y="1546"/>
                    <a:pt x="2456" y="796"/>
                    <a:pt x="2001" y="341"/>
                  </a:cubicBezTo>
                  <a:cubicBezTo>
                    <a:pt x="1888" y="250"/>
                    <a:pt x="1774" y="159"/>
                    <a:pt x="1638" y="91"/>
                  </a:cubicBezTo>
                  <a:cubicBezTo>
                    <a:pt x="1478" y="46"/>
                    <a:pt x="1342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2"/>
            <p:cNvSpPr/>
            <p:nvPr/>
          </p:nvSpPr>
          <p:spPr>
            <a:xfrm rot="10800000">
              <a:off x="6755734" y="4810658"/>
              <a:ext cx="96456" cy="95518"/>
            </a:xfrm>
            <a:custGeom>
              <a:avLst/>
              <a:gdLst/>
              <a:ahLst/>
              <a:cxnLst/>
              <a:rect l="l" t="t" r="r" b="b"/>
              <a:pathLst>
                <a:path w="2366" h="2343" extrusionOk="0">
                  <a:moveTo>
                    <a:pt x="1183" y="0"/>
                  </a:moveTo>
                  <a:cubicBezTo>
                    <a:pt x="887" y="0"/>
                    <a:pt x="592" y="114"/>
                    <a:pt x="364" y="341"/>
                  </a:cubicBezTo>
                  <a:cubicBezTo>
                    <a:pt x="183" y="500"/>
                    <a:pt x="69" y="705"/>
                    <a:pt x="46" y="932"/>
                  </a:cubicBezTo>
                  <a:cubicBezTo>
                    <a:pt x="23" y="1001"/>
                    <a:pt x="23" y="1092"/>
                    <a:pt x="23" y="1160"/>
                  </a:cubicBezTo>
                  <a:cubicBezTo>
                    <a:pt x="1" y="1319"/>
                    <a:pt x="46" y="1478"/>
                    <a:pt x="114" y="1615"/>
                  </a:cubicBezTo>
                  <a:cubicBezTo>
                    <a:pt x="296" y="2047"/>
                    <a:pt x="706" y="2342"/>
                    <a:pt x="1183" y="2342"/>
                  </a:cubicBezTo>
                  <a:lnTo>
                    <a:pt x="1342" y="2342"/>
                  </a:lnTo>
                  <a:cubicBezTo>
                    <a:pt x="1638" y="2160"/>
                    <a:pt x="1911" y="1979"/>
                    <a:pt x="2206" y="1774"/>
                  </a:cubicBezTo>
                  <a:cubicBezTo>
                    <a:pt x="2229" y="1728"/>
                    <a:pt x="2252" y="1683"/>
                    <a:pt x="2275" y="1637"/>
                  </a:cubicBezTo>
                  <a:cubicBezTo>
                    <a:pt x="2320" y="1478"/>
                    <a:pt x="2366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97" y="773"/>
                    <a:pt x="2229" y="637"/>
                    <a:pt x="2161" y="523"/>
                  </a:cubicBezTo>
                  <a:cubicBezTo>
                    <a:pt x="2115" y="455"/>
                    <a:pt x="2070" y="387"/>
                    <a:pt x="2002" y="341"/>
                  </a:cubicBezTo>
                  <a:cubicBezTo>
                    <a:pt x="1774" y="114"/>
                    <a:pt x="1479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2"/>
            <p:cNvSpPr/>
            <p:nvPr/>
          </p:nvSpPr>
          <p:spPr>
            <a:xfrm rot="10800000">
              <a:off x="9159650" y="4701276"/>
              <a:ext cx="64005" cy="95518"/>
            </a:xfrm>
            <a:custGeom>
              <a:avLst/>
              <a:gdLst/>
              <a:ahLst/>
              <a:cxnLst/>
              <a:rect l="l" t="t" r="r" b="b"/>
              <a:pathLst>
                <a:path w="1570" h="2343" extrusionOk="0">
                  <a:moveTo>
                    <a:pt x="1" y="0"/>
                  </a:moveTo>
                  <a:lnTo>
                    <a:pt x="1" y="2343"/>
                  </a:lnTo>
                  <a:cubicBezTo>
                    <a:pt x="1570" y="2343"/>
                    <a:pt x="157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2"/>
            <p:cNvSpPr/>
            <p:nvPr/>
          </p:nvSpPr>
          <p:spPr>
            <a:xfrm rot="10800000">
              <a:off x="9173552" y="4260893"/>
              <a:ext cx="50103" cy="95641"/>
            </a:xfrm>
            <a:custGeom>
              <a:avLst/>
              <a:gdLst/>
              <a:ahLst/>
              <a:cxnLst/>
              <a:rect l="l" t="t" r="r" b="b"/>
              <a:pathLst>
                <a:path w="1229" h="2346" extrusionOk="0">
                  <a:moveTo>
                    <a:pt x="80" y="0"/>
                  </a:moveTo>
                  <a:cubicBezTo>
                    <a:pt x="54" y="0"/>
                    <a:pt x="28" y="1"/>
                    <a:pt x="1" y="3"/>
                  </a:cubicBezTo>
                  <a:lnTo>
                    <a:pt x="1" y="2345"/>
                  </a:lnTo>
                  <a:cubicBezTo>
                    <a:pt x="15" y="2346"/>
                    <a:pt x="29" y="2346"/>
                    <a:pt x="44" y="2346"/>
                  </a:cubicBezTo>
                  <a:cubicBezTo>
                    <a:pt x="706" y="2346"/>
                    <a:pt x="1229" y="1831"/>
                    <a:pt x="1229" y="1163"/>
                  </a:cubicBezTo>
                  <a:cubicBezTo>
                    <a:pt x="1229" y="529"/>
                    <a:pt x="725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2"/>
            <p:cNvSpPr/>
            <p:nvPr/>
          </p:nvSpPr>
          <p:spPr>
            <a:xfrm rot="10800000">
              <a:off x="8955687" y="5030482"/>
              <a:ext cx="111295" cy="95437"/>
            </a:xfrm>
            <a:custGeom>
              <a:avLst/>
              <a:gdLst/>
              <a:ahLst/>
              <a:cxnLst/>
              <a:rect l="l" t="t" r="r" b="b"/>
              <a:pathLst>
                <a:path w="2730" h="2341" extrusionOk="0">
                  <a:moveTo>
                    <a:pt x="1570" y="1"/>
                  </a:moveTo>
                  <a:cubicBezTo>
                    <a:pt x="524" y="1"/>
                    <a:pt x="1" y="1251"/>
                    <a:pt x="729" y="2002"/>
                  </a:cubicBezTo>
                  <a:cubicBezTo>
                    <a:pt x="969" y="2235"/>
                    <a:pt x="1262" y="2340"/>
                    <a:pt x="1548" y="2340"/>
                  </a:cubicBezTo>
                  <a:cubicBezTo>
                    <a:pt x="2153" y="2340"/>
                    <a:pt x="2730" y="1871"/>
                    <a:pt x="2730" y="1161"/>
                  </a:cubicBezTo>
                  <a:cubicBezTo>
                    <a:pt x="2730" y="524"/>
                    <a:pt x="2207" y="1"/>
                    <a:pt x="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2"/>
            <p:cNvSpPr/>
            <p:nvPr/>
          </p:nvSpPr>
          <p:spPr>
            <a:xfrm rot="10800000">
              <a:off x="9173552" y="4480595"/>
              <a:ext cx="50103" cy="95681"/>
            </a:xfrm>
            <a:custGeom>
              <a:avLst/>
              <a:gdLst/>
              <a:ahLst/>
              <a:cxnLst/>
              <a:rect l="l" t="t" r="r" b="b"/>
              <a:pathLst>
                <a:path w="1229" h="2347" extrusionOk="0">
                  <a:moveTo>
                    <a:pt x="80" y="1"/>
                  </a:moveTo>
                  <a:cubicBezTo>
                    <a:pt x="54" y="1"/>
                    <a:pt x="28" y="2"/>
                    <a:pt x="1" y="4"/>
                  </a:cubicBezTo>
                  <a:lnTo>
                    <a:pt x="1" y="2346"/>
                  </a:lnTo>
                  <a:cubicBezTo>
                    <a:pt x="15" y="2346"/>
                    <a:pt x="29" y="2346"/>
                    <a:pt x="44" y="2346"/>
                  </a:cubicBezTo>
                  <a:cubicBezTo>
                    <a:pt x="706" y="2346"/>
                    <a:pt x="1229" y="1831"/>
                    <a:pt x="1229" y="1163"/>
                  </a:cubicBezTo>
                  <a:cubicBezTo>
                    <a:pt x="1229" y="530"/>
                    <a:pt x="725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2"/>
            <p:cNvSpPr/>
            <p:nvPr/>
          </p:nvSpPr>
          <p:spPr>
            <a:xfrm rot="10800000">
              <a:off x="9173552" y="4920896"/>
              <a:ext cx="50103" cy="95641"/>
            </a:xfrm>
            <a:custGeom>
              <a:avLst/>
              <a:gdLst/>
              <a:ahLst/>
              <a:cxnLst/>
              <a:rect l="l" t="t" r="r" b="b"/>
              <a:pathLst>
                <a:path w="1229" h="2346" extrusionOk="0">
                  <a:moveTo>
                    <a:pt x="44" y="0"/>
                  </a:moveTo>
                  <a:cubicBezTo>
                    <a:pt x="29" y="0"/>
                    <a:pt x="15" y="1"/>
                    <a:pt x="1" y="1"/>
                  </a:cubicBezTo>
                  <a:lnTo>
                    <a:pt x="1" y="2343"/>
                  </a:lnTo>
                  <a:cubicBezTo>
                    <a:pt x="28" y="2345"/>
                    <a:pt x="54" y="2346"/>
                    <a:pt x="80" y="2346"/>
                  </a:cubicBezTo>
                  <a:cubicBezTo>
                    <a:pt x="725" y="2346"/>
                    <a:pt x="1229" y="1817"/>
                    <a:pt x="1229" y="1184"/>
                  </a:cubicBezTo>
                  <a:cubicBezTo>
                    <a:pt x="1229" y="516"/>
                    <a:pt x="706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2"/>
            <p:cNvSpPr/>
            <p:nvPr/>
          </p:nvSpPr>
          <p:spPr>
            <a:xfrm rot="10800000">
              <a:off x="7853387" y="4920896"/>
              <a:ext cx="111295" cy="95641"/>
            </a:xfrm>
            <a:custGeom>
              <a:avLst/>
              <a:gdLst/>
              <a:ahLst/>
              <a:cxnLst/>
              <a:rect l="l" t="t" r="r" b="b"/>
              <a:pathLst>
                <a:path w="2730" h="2346" extrusionOk="0">
                  <a:moveTo>
                    <a:pt x="1543" y="0"/>
                  </a:moveTo>
                  <a:cubicBezTo>
                    <a:pt x="1529" y="0"/>
                    <a:pt x="1515" y="1"/>
                    <a:pt x="1502" y="1"/>
                  </a:cubicBezTo>
                  <a:cubicBezTo>
                    <a:pt x="1" y="69"/>
                    <a:pt x="1" y="2275"/>
                    <a:pt x="1502" y="2343"/>
                  </a:cubicBezTo>
                  <a:cubicBezTo>
                    <a:pt x="1527" y="2345"/>
                    <a:pt x="1553" y="2346"/>
                    <a:pt x="1578" y="2346"/>
                  </a:cubicBezTo>
                  <a:cubicBezTo>
                    <a:pt x="2205" y="2346"/>
                    <a:pt x="2729" y="1817"/>
                    <a:pt x="2729" y="1184"/>
                  </a:cubicBezTo>
                  <a:cubicBezTo>
                    <a:pt x="2729" y="516"/>
                    <a:pt x="2185" y="0"/>
                    <a:pt x="1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2"/>
            <p:cNvSpPr/>
            <p:nvPr/>
          </p:nvSpPr>
          <p:spPr>
            <a:xfrm rot="10800000">
              <a:off x="8307670" y="5140718"/>
              <a:ext cx="72322" cy="16715"/>
            </a:xfrm>
            <a:custGeom>
              <a:avLst/>
              <a:gdLst/>
              <a:ahLst/>
              <a:cxnLst/>
              <a:rect l="l" t="t" r="r" b="b"/>
              <a:pathLst>
                <a:path w="1774" h="410" extrusionOk="0">
                  <a:moveTo>
                    <a:pt x="0" y="1"/>
                  </a:moveTo>
                  <a:cubicBezTo>
                    <a:pt x="68" y="69"/>
                    <a:pt x="159" y="137"/>
                    <a:pt x="250" y="205"/>
                  </a:cubicBezTo>
                  <a:cubicBezTo>
                    <a:pt x="432" y="342"/>
                    <a:pt x="660" y="410"/>
                    <a:pt x="887" y="410"/>
                  </a:cubicBezTo>
                  <a:cubicBezTo>
                    <a:pt x="1228" y="410"/>
                    <a:pt x="1569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2"/>
            <p:cNvSpPr/>
            <p:nvPr/>
          </p:nvSpPr>
          <p:spPr>
            <a:xfrm rot="10800000">
              <a:off x="7840423" y="4701276"/>
              <a:ext cx="127032" cy="95518"/>
            </a:xfrm>
            <a:custGeom>
              <a:avLst/>
              <a:gdLst/>
              <a:ahLst/>
              <a:cxnLst/>
              <a:rect l="l" t="t" r="r" b="b"/>
              <a:pathLst>
                <a:path w="3116" h="2343" extrusionOk="0">
                  <a:moveTo>
                    <a:pt x="1570" y="0"/>
                  </a:moveTo>
                  <a:cubicBezTo>
                    <a:pt x="0" y="0"/>
                    <a:pt x="0" y="2343"/>
                    <a:pt x="1570" y="2343"/>
                  </a:cubicBezTo>
                  <a:cubicBezTo>
                    <a:pt x="3116" y="2343"/>
                    <a:pt x="3116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2"/>
            <p:cNvSpPr/>
            <p:nvPr/>
          </p:nvSpPr>
          <p:spPr>
            <a:xfrm rot="10800000">
              <a:off x="9187454" y="5140718"/>
              <a:ext cx="36202" cy="16715"/>
            </a:xfrm>
            <a:custGeom>
              <a:avLst/>
              <a:gdLst/>
              <a:ahLst/>
              <a:cxnLst/>
              <a:rect l="l" t="t" r="r" b="b"/>
              <a:pathLst>
                <a:path w="888" h="410" extrusionOk="0">
                  <a:moveTo>
                    <a:pt x="1" y="1"/>
                  </a:moveTo>
                  <a:lnTo>
                    <a:pt x="1" y="410"/>
                  </a:lnTo>
                  <a:cubicBezTo>
                    <a:pt x="342" y="410"/>
                    <a:pt x="683" y="25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2"/>
            <p:cNvSpPr/>
            <p:nvPr/>
          </p:nvSpPr>
          <p:spPr>
            <a:xfrm rot="10800000">
              <a:off x="8288183" y="4921181"/>
              <a:ext cx="102938" cy="95314"/>
            </a:xfrm>
            <a:custGeom>
              <a:avLst/>
              <a:gdLst/>
              <a:ahLst/>
              <a:cxnLst/>
              <a:rect l="l" t="t" r="r" b="b"/>
              <a:pathLst>
                <a:path w="2525" h="2338" extrusionOk="0">
                  <a:moveTo>
                    <a:pt x="1160" y="0"/>
                  </a:moveTo>
                  <a:cubicBezTo>
                    <a:pt x="773" y="0"/>
                    <a:pt x="432" y="205"/>
                    <a:pt x="205" y="523"/>
                  </a:cubicBezTo>
                  <a:cubicBezTo>
                    <a:pt x="160" y="569"/>
                    <a:pt x="137" y="637"/>
                    <a:pt x="91" y="705"/>
                  </a:cubicBezTo>
                  <a:cubicBezTo>
                    <a:pt x="46" y="864"/>
                    <a:pt x="0" y="1001"/>
                    <a:pt x="0" y="1160"/>
                  </a:cubicBezTo>
                  <a:cubicBezTo>
                    <a:pt x="0" y="1319"/>
                    <a:pt x="46" y="1478"/>
                    <a:pt x="91" y="1615"/>
                  </a:cubicBezTo>
                  <a:cubicBezTo>
                    <a:pt x="137" y="1683"/>
                    <a:pt x="160" y="1751"/>
                    <a:pt x="205" y="1819"/>
                  </a:cubicBezTo>
                  <a:cubicBezTo>
                    <a:pt x="296" y="1933"/>
                    <a:pt x="387" y="2047"/>
                    <a:pt x="523" y="2138"/>
                  </a:cubicBezTo>
                  <a:cubicBezTo>
                    <a:pt x="730" y="2273"/>
                    <a:pt x="960" y="2337"/>
                    <a:pt x="1184" y="2337"/>
                  </a:cubicBezTo>
                  <a:cubicBezTo>
                    <a:pt x="1674" y="2337"/>
                    <a:pt x="2141" y="2031"/>
                    <a:pt x="2297" y="1501"/>
                  </a:cubicBezTo>
                  <a:cubicBezTo>
                    <a:pt x="2524" y="751"/>
                    <a:pt x="1956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2"/>
            <p:cNvSpPr/>
            <p:nvPr/>
          </p:nvSpPr>
          <p:spPr>
            <a:xfrm rot="10800000">
              <a:off x="8736881" y="4082448"/>
              <a:ext cx="94621" cy="54221"/>
            </a:xfrm>
            <a:custGeom>
              <a:avLst/>
              <a:gdLst/>
              <a:ahLst/>
              <a:cxnLst/>
              <a:rect l="l" t="t" r="r" b="b"/>
              <a:pathLst>
                <a:path w="2321" h="1330" extrusionOk="0">
                  <a:moveTo>
                    <a:pt x="1189" y="1"/>
                  </a:moveTo>
                  <a:cubicBezTo>
                    <a:pt x="565" y="1"/>
                    <a:pt x="1" y="502"/>
                    <a:pt x="1" y="1182"/>
                  </a:cubicBezTo>
                  <a:lnTo>
                    <a:pt x="1" y="1295"/>
                  </a:lnTo>
                  <a:cubicBezTo>
                    <a:pt x="399" y="1318"/>
                    <a:pt x="791" y="1330"/>
                    <a:pt x="1178" y="1330"/>
                  </a:cubicBezTo>
                  <a:cubicBezTo>
                    <a:pt x="1564" y="1330"/>
                    <a:pt x="1945" y="1318"/>
                    <a:pt x="2320" y="1295"/>
                  </a:cubicBezTo>
                  <a:cubicBezTo>
                    <a:pt x="2320" y="1250"/>
                    <a:pt x="2320" y="1204"/>
                    <a:pt x="2320" y="1182"/>
                  </a:cubicBezTo>
                  <a:cubicBezTo>
                    <a:pt x="2320" y="704"/>
                    <a:pt x="2047" y="272"/>
                    <a:pt x="1638" y="90"/>
                  </a:cubicBezTo>
                  <a:cubicBezTo>
                    <a:pt x="1489" y="29"/>
                    <a:pt x="1337" y="1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1" name="Google Shape;5581;p32"/>
          <p:cNvGrpSpPr/>
          <p:nvPr/>
        </p:nvGrpSpPr>
        <p:grpSpPr>
          <a:xfrm rot="-1863399" flipH="1">
            <a:off x="770962" y="3177073"/>
            <a:ext cx="1078879" cy="936335"/>
            <a:chOff x="7888434" y="2675276"/>
            <a:chExt cx="1009757" cy="876415"/>
          </a:xfrm>
        </p:grpSpPr>
        <p:grpSp>
          <p:nvGrpSpPr>
            <p:cNvPr id="5582" name="Google Shape;5582;p32"/>
            <p:cNvGrpSpPr/>
            <p:nvPr/>
          </p:nvGrpSpPr>
          <p:grpSpPr>
            <a:xfrm rot="-1327499">
              <a:off x="8109574" y="2851500"/>
              <a:ext cx="703525" cy="589409"/>
              <a:chOff x="7538075" y="1172525"/>
              <a:chExt cx="467150" cy="391375"/>
            </a:xfrm>
          </p:grpSpPr>
          <p:sp>
            <p:nvSpPr>
              <p:cNvPr id="5583" name="Google Shape;5583;p32"/>
              <p:cNvSpPr/>
              <p:nvPr/>
            </p:nvSpPr>
            <p:spPr>
              <a:xfrm>
                <a:off x="7557075" y="1191525"/>
                <a:ext cx="37617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14226" extrusionOk="0">
                    <a:moveTo>
                      <a:pt x="11855" y="0"/>
                    </a:moveTo>
                    <a:lnTo>
                      <a:pt x="0" y="11855"/>
                    </a:lnTo>
                    <a:cubicBezTo>
                      <a:pt x="1626" y="13435"/>
                      <a:pt x="3737" y="14226"/>
                      <a:pt x="5844" y="14226"/>
                    </a:cubicBezTo>
                    <a:cubicBezTo>
                      <a:pt x="7992" y="14226"/>
                      <a:pt x="10137" y="13405"/>
                      <a:pt x="11763" y="11763"/>
                    </a:cubicBezTo>
                    <a:cubicBezTo>
                      <a:pt x="15016" y="8541"/>
                      <a:pt x="15046" y="3283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32"/>
              <p:cNvSpPr/>
              <p:nvPr/>
            </p:nvSpPr>
            <p:spPr>
              <a:xfrm>
                <a:off x="7538075" y="1172525"/>
                <a:ext cx="467150" cy="391375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5655" extrusionOk="0">
                    <a:moveTo>
                      <a:pt x="12554" y="1885"/>
                    </a:moveTo>
                    <a:cubicBezTo>
                      <a:pt x="14925" y="4894"/>
                      <a:pt x="14651" y="9210"/>
                      <a:pt x="11916" y="11916"/>
                    </a:cubicBezTo>
                    <a:cubicBezTo>
                      <a:pt x="10442" y="13405"/>
                      <a:pt x="8491" y="14165"/>
                      <a:pt x="6534" y="14165"/>
                    </a:cubicBezTo>
                    <a:cubicBezTo>
                      <a:pt x="4897" y="14165"/>
                      <a:pt x="3255" y="13634"/>
                      <a:pt x="1885" y="12554"/>
                    </a:cubicBezTo>
                    <a:lnTo>
                      <a:pt x="12554" y="1885"/>
                    </a:lnTo>
                    <a:close/>
                    <a:moveTo>
                      <a:pt x="12615" y="0"/>
                    </a:moveTo>
                    <a:cubicBezTo>
                      <a:pt x="12402" y="0"/>
                      <a:pt x="12220" y="61"/>
                      <a:pt x="12068" y="213"/>
                    </a:cubicBezTo>
                    <a:lnTo>
                      <a:pt x="213" y="12067"/>
                    </a:lnTo>
                    <a:cubicBezTo>
                      <a:pt x="61" y="12219"/>
                      <a:pt x="0" y="12402"/>
                      <a:pt x="0" y="12615"/>
                    </a:cubicBezTo>
                    <a:cubicBezTo>
                      <a:pt x="0" y="12827"/>
                      <a:pt x="92" y="13010"/>
                      <a:pt x="244" y="13162"/>
                    </a:cubicBezTo>
                    <a:cubicBezTo>
                      <a:pt x="1946" y="14773"/>
                      <a:pt x="4195" y="15654"/>
                      <a:pt x="6536" y="15654"/>
                    </a:cubicBezTo>
                    <a:cubicBezTo>
                      <a:pt x="6548" y="15654"/>
                      <a:pt x="6561" y="15654"/>
                      <a:pt x="6574" y="15654"/>
                    </a:cubicBezTo>
                    <a:cubicBezTo>
                      <a:pt x="14603" y="15654"/>
                      <a:pt x="18685" y="6040"/>
                      <a:pt x="13162" y="244"/>
                    </a:cubicBezTo>
                    <a:cubicBezTo>
                      <a:pt x="13010" y="92"/>
                      <a:pt x="12797" y="0"/>
                      <a:pt x="12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5" name="Google Shape;5585;p32"/>
            <p:cNvGrpSpPr/>
            <p:nvPr/>
          </p:nvGrpSpPr>
          <p:grpSpPr>
            <a:xfrm rot="-1327499">
              <a:off x="7973526" y="2786059"/>
              <a:ext cx="703525" cy="589409"/>
              <a:chOff x="7497200" y="1186380"/>
              <a:chExt cx="467150" cy="391375"/>
            </a:xfrm>
          </p:grpSpPr>
          <p:sp>
            <p:nvSpPr>
              <p:cNvPr id="5586" name="Google Shape;5586;p32"/>
              <p:cNvSpPr/>
              <p:nvPr/>
            </p:nvSpPr>
            <p:spPr>
              <a:xfrm>
                <a:off x="7516200" y="1205380"/>
                <a:ext cx="37617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14226" extrusionOk="0">
                    <a:moveTo>
                      <a:pt x="11855" y="0"/>
                    </a:moveTo>
                    <a:lnTo>
                      <a:pt x="0" y="11855"/>
                    </a:lnTo>
                    <a:cubicBezTo>
                      <a:pt x="1626" y="13435"/>
                      <a:pt x="3737" y="14226"/>
                      <a:pt x="5844" y="14226"/>
                    </a:cubicBezTo>
                    <a:cubicBezTo>
                      <a:pt x="7992" y="14226"/>
                      <a:pt x="10137" y="13405"/>
                      <a:pt x="11763" y="11763"/>
                    </a:cubicBezTo>
                    <a:cubicBezTo>
                      <a:pt x="15016" y="8541"/>
                      <a:pt x="15046" y="3283"/>
                      <a:pt x="11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32"/>
              <p:cNvSpPr/>
              <p:nvPr/>
            </p:nvSpPr>
            <p:spPr>
              <a:xfrm>
                <a:off x="7497200" y="1186380"/>
                <a:ext cx="467150" cy="391375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5655" extrusionOk="0">
                    <a:moveTo>
                      <a:pt x="12554" y="1885"/>
                    </a:moveTo>
                    <a:cubicBezTo>
                      <a:pt x="14925" y="4894"/>
                      <a:pt x="14651" y="9210"/>
                      <a:pt x="11916" y="11916"/>
                    </a:cubicBezTo>
                    <a:cubicBezTo>
                      <a:pt x="10442" y="13405"/>
                      <a:pt x="8491" y="14165"/>
                      <a:pt x="6534" y="14165"/>
                    </a:cubicBezTo>
                    <a:cubicBezTo>
                      <a:pt x="4897" y="14165"/>
                      <a:pt x="3255" y="13634"/>
                      <a:pt x="1885" y="12554"/>
                    </a:cubicBezTo>
                    <a:lnTo>
                      <a:pt x="12554" y="1885"/>
                    </a:lnTo>
                    <a:close/>
                    <a:moveTo>
                      <a:pt x="12615" y="0"/>
                    </a:moveTo>
                    <a:cubicBezTo>
                      <a:pt x="12402" y="0"/>
                      <a:pt x="12220" y="61"/>
                      <a:pt x="12068" y="213"/>
                    </a:cubicBezTo>
                    <a:lnTo>
                      <a:pt x="213" y="12067"/>
                    </a:lnTo>
                    <a:cubicBezTo>
                      <a:pt x="61" y="12219"/>
                      <a:pt x="0" y="12402"/>
                      <a:pt x="0" y="12615"/>
                    </a:cubicBezTo>
                    <a:cubicBezTo>
                      <a:pt x="0" y="12827"/>
                      <a:pt x="92" y="13010"/>
                      <a:pt x="244" y="13162"/>
                    </a:cubicBezTo>
                    <a:cubicBezTo>
                      <a:pt x="1946" y="14773"/>
                      <a:pt x="4195" y="15654"/>
                      <a:pt x="6536" y="15654"/>
                    </a:cubicBezTo>
                    <a:cubicBezTo>
                      <a:pt x="6548" y="15654"/>
                      <a:pt x="6561" y="15654"/>
                      <a:pt x="6574" y="15654"/>
                    </a:cubicBezTo>
                    <a:cubicBezTo>
                      <a:pt x="14603" y="15654"/>
                      <a:pt x="18685" y="6040"/>
                      <a:pt x="13162" y="244"/>
                    </a:cubicBezTo>
                    <a:cubicBezTo>
                      <a:pt x="13010" y="92"/>
                      <a:pt x="12797" y="0"/>
                      <a:pt x="12615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88" name="Google Shape;5588;p32"/>
          <p:cNvGrpSpPr/>
          <p:nvPr/>
        </p:nvGrpSpPr>
        <p:grpSpPr>
          <a:xfrm flipH="1">
            <a:off x="4035503" y="4619872"/>
            <a:ext cx="964049" cy="278221"/>
            <a:chOff x="4541338" y="271625"/>
            <a:chExt cx="1169679" cy="337564"/>
          </a:xfrm>
        </p:grpSpPr>
        <p:sp>
          <p:nvSpPr>
            <p:cNvPr id="5589" name="Google Shape;5589;p32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2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1" name="Google Shape;5591;p32"/>
          <p:cNvSpPr txBox="1">
            <a:spLocks noGrp="1"/>
          </p:cNvSpPr>
          <p:nvPr>
            <p:ph type="title"/>
          </p:nvPr>
        </p:nvSpPr>
        <p:spPr>
          <a:xfrm>
            <a:off x="751525" y="523625"/>
            <a:ext cx="76407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5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2" name="Google Shape;5882;p34"/>
          <p:cNvSpPr/>
          <p:nvPr/>
        </p:nvSpPr>
        <p:spPr>
          <a:xfrm rot="5400000" flipH="1">
            <a:off x="168177" y="3165627"/>
            <a:ext cx="1793433" cy="2235462"/>
          </a:xfrm>
          <a:custGeom>
            <a:avLst/>
            <a:gdLst/>
            <a:ahLst/>
            <a:cxnLst/>
            <a:rect l="l" t="t" r="r" b="b"/>
            <a:pathLst>
              <a:path w="99030" h="123438" extrusionOk="0">
                <a:moveTo>
                  <a:pt x="8876" y="13101"/>
                </a:moveTo>
                <a:lnTo>
                  <a:pt x="8876" y="21186"/>
                </a:lnTo>
                <a:lnTo>
                  <a:pt x="851" y="21186"/>
                </a:lnTo>
                <a:lnTo>
                  <a:pt x="851" y="13101"/>
                </a:lnTo>
                <a:close/>
                <a:moveTo>
                  <a:pt x="8876" y="22706"/>
                </a:moveTo>
                <a:lnTo>
                  <a:pt x="8876" y="30700"/>
                </a:lnTo>
                <a:lnTo>
                  <a:pt x="851" y="30700"/>
                </a:lnTo>
                <a:lnTo>
                  <a:pt x="851" y="22706"/>
                </a:lnTo>
                <a:close/>
                <a:moveTo>
                  <a:pt x="18420" y="22706"/>
                </a:moveTo>
                <a:lnTo>
                  <a:pt x="18420" y="30700"/>
                </a:lnTo>
                <a:lnTo>
                  <a:pt x="10395" y="30700"/>
                </a:lnTo>
                <a:lnTo>
                  <a:pt x="10395" y="22706"/>
                </a:lnTo>
                <a:close/>
                <a:moveTo>
                  <a:pt x="8876" y="32129"/>
                </a:moveTo>
                <a:lnTo>
                  <a:pt x="8876" y="40214"/>
                </a:lnTo>
                <a:lnTo>
                  <a:pt x="851" y="40214"/>
                </a:lnTo>
                <a:lnTo>
                  <a:pt x="851" y="32129"/>
                </a:lnTo>
                <a:close/>
                <a:moveTo>
                  <a:pt x="18420" y="32129"/>
                </a:moveTo>
                <a:lnTo>
                  <a:pt x="18420" y="40214"/>
                </a:lnTo>
                <a:lnTo>
                  <a:pt x="10395" y="40214"/>
                </a:lnTo>
                <a:lnTo>
                  <a:pt x="10395" y="32129"/>
                </a:lnTo>
                <a:close/>
                <a:moveTo>
                  <a:pt x="8876" y="41673"/>
                </a:moveTo>
                <a:lnTo>
                  <a:pt x="8876" y="49728"/>
                </a:lnTo>
                <a:lnTo>
                  <a:pt x="851" y="49728"/>
                </a:lnTo>
                <a:lnTo>
                  <a:pt x="851" y="41673"/>
                </a:lnTo>
                <a:close/>
                <a:moveTo>
                  <a:pt x="18420" y="41673"/>
                </a:moveTo>
                <a:lnTo>
                  <a:pt x="18420" y="49728"/>
                </a:lnTo>
                <a:lnTo>
                  <a:pt x="10395" y="49728"/>
                </a:lnTo>
                <a:lnTo>
                  <a:pt x="10395" y="41673"/>
                </a:lnTo>
                <a:close/>
                <a:moveTo>
                  <a:pt x="27934" y="41673"/>
                </a:moveTo>
                <a:lnTo>
                  <a:pt x="27934" y="49728"/>
                </a:lnTo>
                <a:lnTo>
                  <a:pt x="19940" y="49728"/>
                </a:lnTo>
                <a:lnTo>
                  <a:pt x="19940" y="41673"/>
                </a:lnTo>
                <a:close/>
                <a:moveTo>
                  <a:pt x="8876" y="51187"/>
                </a:moveTo>
                <a:lnTo>
                  <a:pt x="8876" y="59242"/>
                </a:lnTo>
                <a:lnTo>
                  <a:pt x="851" y="59242"/>
                </a:lnTo>
                <a:lnTo>
                  <a:pt x="851" y="51187"/>
                </a:lnTo>
                <a:close/>
                <a:moveTo>
                  <a:pt x="18420" y="51187"/>
                </a:moveTo>
                <a:lnTo>
                  <a:pt x="18420" y="59242"/>
                </a:lnTo>
                <a:lnTo>
                  <a:pt x="10395" y="59242"/>
                </a:lnTo>
                <a:lnTo>
                  <a:pt x="10395" y="51187"/>
                </a:lnTo>
                <a:close/>
                <a:moveTo>
                  <a:pt x="27934" y="51187"/>
                </a:moveTo>
                <a:lnTo>
                  <a:pt x="27934" y="59242"/>
                </a:lnTo>
                <a:lnTo>
                  <a:pt x="19940" y="59242"/>
                </a:lnTo>
                <a:lnTo>
                  <a:pt x="19940" y="51187"/>
                </a:lnTo>
                <a:close/>
                <a:moveTo>
                  <a:pt x="37478" y="51187"/>
                </a:moveTo>
                <a:lnTo>
                  <a:pt x="37478" y="59242"/>
                </a:lnTo>
                <a:lnTo>
                  <a:pt x="29454" y="59242"/>
                </a:lnTo>
                <a:lnTo>
                  <a:pt x="29454" y="51187"/>
                </a:lnTo>
                <a:close/>
                <a:moveTo>
                  <a:pt x="8876" y="60761"/>
                </a:moveTo>
                <a:lnTo>
                  <a:pt x="8876" y="68755"/>
                </a:lnTo>
                <a:lnTo>
                  <a:pt x="851" y="68755"/>
                </a:lnTo>
                <a:lnTo>
                  <a:pt x="851" y="60761"/>
                </a:lnTo>
                <a:close/>
                <a:moveTo>
                  <a:pt x="18420" y="60761"/>
                </a:moveTo>
                <a:lnTo>
                  <a:pt x="18420" y="68755"/>
                </a:lnTo>
                <a:lnTo>
                  <a:pt x="10395" y="68755"/>
                </a:lnTo>
                <a:lnTo>
                  <a:pt x="10395" y="60761"/>
                </a:lnTo>
                <a:close/>
                <a:moveTo>
                  <a:pt x="27934" y="60761"/>
                </a:moveTo>
                <a:lnTo>
                  <a:pt x="27934" y="68755"/>
                </a:lnTo>
                <a:lnTo>
                  <a:pt x="19940" y="68755"/>
                </a:lnTo>
                <a:lnTo>
                  <a:pt x="19940" y="60761"/>
                </a:lnTo>
                <a:close/>
                <a:moveTo>
                  <a:pt x="37478" y="60761"/>
                </a:moveTo>
                <a:lnTo>
                  <a:pt x="37478" y="68755"/>
                </a:lnTo>
                <a:lnTo>
                  <a:pt x="29454" y="68755"/>
                </a:lnTo>
                <a:lnTo>
                  <a:pt x="29454" y="60761"/>
                </a:lnTo>
                <a:close/>
                <a:moveTo>
                  <a:pt x="46992" y="60822"/>
                </a:moveTo>
                <a:lnTo>
                  <a:pt x="46992" y="68816"/>
                </a:lnTo>
                <a:lnTo>
                  <a:pt x="38998" y="68816"/>
                </a:lnTo>
                <a:lnTo>
                  <a:pt x="38998" y="60822"/>
                </a:lnTo>
                <a:close/>
                <a:moveTo>
                  <a:pt x="8876" y="70275"/>
                </a:moveTo>
                <a:lnTo>
                  <a:pt x="8876" y="78239"/>
                </a:lnTo>
                <a:lnTo>
                  <a:pt x="851" y="78239"/>
                </a:lnTo>
                <a:lnTo>
                  <a:pt x="851" y="70275"/>
                </a:lnTo>
                <a:close/>
                <a:moveTo>
                  <a:pt x="18420" y="70275"/>
                </a:moveTo>
                <a:lnTo>
                  <a:pt x="18420" y="78239"/>
                </a:lnTo>
                <a:lnTo>
                  <a:pt x="10395" y="78239"/>
                </a:lnTo>
                <a:lnTo>
                  <a:pt x="10395" y="70275"/>
                </a:lnTo>
                <a:close/>
                <a:moveTo>
                  <a:pt x="27934" y="70275"/>
                </a:moveTo>
                <a:lnTo>
                  <a:pt x="27934" y="78239"/>
                </a:lnTo>
                <a:lnTo>
                  <a:pt x="19940" y="78239"/>
                </a:lnTo>
                <a:lnTo>
                  <a:pt x="19940" y="70275"/>
                </a:lnTo>
                <a:close/>
                <a:moveTo>
                  <a:pt x="37478" y="70275"/>
                </a:moveTo>
                <a:lnTo>
                  <a:pt x="37478" y="78239"/>
                </a:lnTo>
                <a:lnTo>
                  <a:pt x="29454" y="78239"/>
                </a:lnTo>
                <a:lnTo>
                  <a:pt x="29454" y="70275"/>
                </a:lnTo>
                <a:close/>
                <a:moveTo>
                  <a:pt x="46992" y="70336"/>
                </a:moveTo>
                <a:lnTo>
                  <a:pt x="46992" y="78300"/>
                </a:lnTo>
                <a:lnTo>
                  <a:pt x="38998" y="78300"/>
                </a:lnTo>
                <a:lnTo>
                  <a:pt x="38998" y="70336"/>
                </a:lnTo>
                <a:close/>
                <a:moveTo>
                  <a:pt x="56536" y="70397"/>
                </a:moveTo>
                <a:lnTo>
                  <a:pt x="56536" y="78360"/>
                </a:lnTo>
                <a:lnTo>
                  <a:pt x="48512" y="78360"/>
                </a:lnTo>
                <a:lnTo>
                  <a:pt x="48512" y="70397"/>
                </a:lnTo>
                <a:close/>
                <a:moveTo>
                  <a:pt x="8876" y="79728"/>
                </a:moveTo>
                <a:lnTo>
                  <a:pt x="8876" y="87753"/>
                </a:lnTo>
                <a:lnTo>
                  <a:pt x="851" y="87753"/>
                </a:lnTo>
                <a:lnTo>
                  <a:pt x="851" y="79728"/>
                </a:lnTo>
                <a:close/>
                <a:moveTo>
                  <a:pt x="18420" y="79728"/>
                </a:moveTo>
                <a:lnTo>
                  <a:pt x="18420" y="87753"/>
                </a:lnTo>
                <a:lnTo>
                  <a:pt x="10395" y="87753"/>
                </a:lnTo>
                <a:lnTo>
                  <a:pt x="10395" y="79728"/>
                </a:lnTo>
                <a:close/>
                <a:moveTo>
                  <a:pt x="27934" y="79728"/>
                </a:moveTo>
                <a:lnTo>
                  <a:pt x="27934" y="87753"/>
                </a:lnTo>
                <a:lnTo>
                  <a:pt x="19940" y="87753"/>
                </a:lnTo>
                <a:lnTo>
                  <a:pt x="19940" y="79728"/>
                </a:lnTo>
                <a:close/>
                <a:moveTo>
                  <a:pt x="37478" y="79728"/>
                </a:moveTo>
                <a:lnTo>
                  <a:pt x="37478" y="87753"/>
                </a:lnTo>
                <a:lnTo>
                  <a:pt x="29454" y="87753"/>
                </a:lnTo>
                <a:lnTo>
                  <a:pt x="29454" y="79728"/>
                </a:lnTo>
                <a:close/>
                <a:moveTo>
                  <a:pt x="66050" y="79728"/>
                </a:moveTo>
                <a:lnTo>
                  <a:pt x="66050" y="87753"/>
                </a:lnTo>
                <a:lnTo>
                  <a:pt x="58056" y="87753"/>
                </a:lnTo>
                <a:lnTo>
                  <a:pt x="58056" y="79728"/>
                </a:lnTo>
                <a:close/>
                <a:moveTo>
                  <a:pt x="46992" y="79728"/>
                </a:moveTo>
                <a:lnTo>
                  <a:pt x="46992" y="87844"/>
                </a:lnTo>
                <a:lnTo>
                  <a:pt x="38998" y="87844"/>
                </a:lnTo>
                <a:lnTo>
                  <a:pt x="38998" y="79728"/>
                </a:lnTo>
                <a:close/>
                <a:moveTo>
                  <a:pt x="56536" y="79728"/>
                </a:moveTo>
                <a:lnTo>
                  <a:pt x="56536" y="87874"/>
                </a:lnTo>
                <a:lnTo>
                  <a:pt x="48512" y="87874"/>
                </a:lnTo>
                <a:lnTo>
                  <a:pt x="48512" y="79728"/>
                </a:lnTo>
                <a:close/>
                <a:moveTo>
                  <a:pt x="8876" y="89272"/>
                </a:moveTo>
                <a:lnTo>
                  <a:pt x="8876" y="97267"/>
                </a:lnTo>
                <a:lnTo>
                  <a:pt x="851" y="97267"/>
                </a:lnTo>
                <a:lnTo>
                  <a:pt x="851" y="89272"/>
                </a:lnTo>
                <a:close/>
                <a:moveTo>
                  <a:pt x="18420" y="89272"/>
                </a:moveTo>
                <a:lnTo>
                  <a:pt x="18420" y="97267"/>
                </a:lnTo>
                <a:lnTo>
                  <a:pt x="10395" y="97267"/>
                </a:lnTo>
                <a:lnTo>
                  <a:pt x="10395" y="89272"/>
                </a:lnTo>
                <a:close/>
                <a:moveTo>
                  <a:pt x="27934" y="89272"/>
                </a:moveTo>
                <a:lnTo>
                  <a:pt x="27934" y="97267"/>
                </a:lnTo>
                <a:lnTo>
                  <a:pt x="19940" y="97267"/>
                </a:lnTo>
                <a:lnTo>
                  <a:pt x="19940" y="89272"/>
                </a:lnTo>
                <a:close/>
                <a:moveTo>
                  <a:pt x="37478" y="89272"/>
                </a:moveTo>
                <a:lnTo>
                  <a:pt x="37478" y="97267"/>
                </a:lnTo>
                <a:lnTo>
                  <a:pt x="29454" y="97267"/>
                </a:lnTo>
                <a:lnTo>
                  <a:pt x="29454" y="89272"/>
                </a:lnTo>
                <a:close/>
                <a:moveTo>
                  <a:pt x="66050" y="89272"/>
                </a:moveTo>
                <a:lnTo>
                  <a:pt x="66050" y="97267"/>
                </a:lnTo>
                <a:lnTo>
                  <a:pt x="58056" y="97267"/>
                </a:lnTo>
                <a:lnTo>
                  <a:pt x="58056" y="89272"/>
                </a:lnTo>
                <a:close/>
                <a:moveTo>
                  <a:pt x="46992" y="89364"/>
                </a:moveTo>
                <a:lnTo>
                  <a:pt x="46992" y="97327"/>
                </a:lnTo>
                <a:lnTo>
                  <a:pt x="38998" y="97327"/>
                </a:lnTo>
                <a:lnTo>
                  <a:pt x="38998" y="89364"/>
                </a:lnTo>
                <a:close/>
                <a:moveTo>
                  <a:pt x="56536" y="89394"/>
                </a:moveTo>
                <a:lnTo>
                  <a:pt x="56536" y="97388"/>
                </a:lnTo>
                <a:lnTo>
                  <a:pt x="48512" y="97388"/>
                </a:lnTo>
                <a:lnTo>
                  <a:pt x="48512" y="89394"/>
                </a:lnTo>
                <a:close/>
                <a:moveTo>
                  <a:pt x="8876" y="98756"/>
                </a:moveTo>
                <a:lnTo>
                  <a:pt x="8876" y="106780"/>
                </a:lnTo>
                <a:lnTo>
                  <a:pt x="851" y="106780"/>
                </a:lnTo>
                <a:lnTo>
                  <a:pt x="851" y="98756"/>
                </a:lnTo>
                <a:close/>
                <a:moveTo>
                  <a:pt x="18420" y="98756"/>
                </a:moveTo>
                <a:lnTo>
                  <a:pt x="18420" y="106780"/>
                </a:lnTo>
                <a:lnTo>
                  <a:pt x="10395" y="106780"/>
                </a:lnTo>
                <a:lnTo>
                  <a:pt x="10395" y="98756"/>
                </a:lnTo>
                <a:close/>
                <a:moveTo>
                  <a:pt x="27934" y="98756"/>
                </a:moveTo>
                <a:lnTo>
                  <a:pt x="27934" y="106780"/>
                </a:lnTo>
                <a:lnTo>
                  <a:pt x="19940" y="106780"/>
                </a:lnTo>
                <a:lnTo>
                  <a:pt x="19940" y="98756"/>
                </a:lnTo>
                <a:close/>
                <a:moveTo>
                  <a:pt x="37478" y="98756"/>
                </a:moveTo>
                <a:lnTo>
                  <a:pt x="37478" y="106780"/>
                </a:lnTo>
                <a:lnTo>
                  <a:pt x="29454" y="106780"/>
                </a:lnTo>
                <a:lnTo>
                  <a:pt x="29454" y="98756"/>
                </a:lnTo>
                <a:close/>
                <a:moveTo>
                  <a:pt x="66050" y="98756"/>
                </a:moveTo>
                <a:lnTo>
                  <a:pt x="66050" y="106780"/>
                </a:lnTo>
                <a:lnTo>
                  <a:pt x="58056" y="106780"/>
                </a:lnTo>
                <a:lnTo>
                  <a:pt x="58056" y="98756"/>
                </a:lnTo>
                <a:close/>
                <a:moveTo>
                  <a:pt x="75594" y="98756"/>
                </a:moveTo>
                <a:lnTo>
                  <a:pt x="75594" y="106780"/>
                </a:lnTo>
                <a:lnTo>
                  <a:pt x="67570" y="106780"/>
                </a:lnTo>
                <a:lnTo>
                  <a:pt x="67570" y="98756"/>
                </a:lnTo>
                <a:close/>
                <a:moveTo>
                  <a:pt x="46992" y="98756"/>
                </a:moveTo>
                <a:lnTo>
                  <a:pt x="46992" y="106841"/>
                </a:lnTo>
                <a:lnTo>
                  <a:pt x="38998" y="106841"/>
                </a:lnTo>
                <a:lnTo>
                  <a:pt x="38998" y="98756"/>
                </a:lnTo>
                <a:close/>
                <a:moveTo>
                  <a:pt x="56536" y="98756"/>
                </a:moveTo>
                <a:lnTo>
                  <a:pt x="56536" y="106902"/>
                </a:lnTo>
                <a:lnTo>
                  <a:pt x="48512" y="106902"/>
                </a:lnTo>
                <a:lnTo>
                  <a:pt x="48512" y="98756"/>
                </a:lnTo>
                <a:close/>
                <a:moveTo>
                  <a:pt x="8876" y="108300"/>
                </a:moveTo>
                <a:lnTo>
                  <a:pt x="8876" y="116264"/>
                </a:lnTo>
                <a:lnTo>
                  <a:pt x="851" y="116264"/>
                </a:lnTo>
                <a:lnTo>
                  <a:pt x="851" y="108300"/>
                </a:lnTo>
                <a:close/>
                <a:moveTo>
                  <a:pt x="18420" y="108300"/>
                </a:moveTo>
                <a:lnTo>
                  <a:pt x="18420" y="116264"/>
                </a:lnTo>
                <a:lnTo>
                  <a:pt x="10395" y="116264"/>
                </a:lnTo>
                <a:lnTo>
                  <a:pt x="10395" y="108300"/>
                </a:lnTo>
                <a:close/>
                <a:moveTo>
                  <a:pt x="27934" y="108300"/>
                </a:moveTo>
                <a:lnTo>
                  <a:pt x="27934" y="116264"/>
                </a:lnTo>
                <a:lnTo>
                  <a:pt x="19940" y="116264"/>
                </a:lnTo>
                <a:lnTo>
                  <a:pt x="19940" y="108300"/>
                </a:lnTo>
                <a:close/>
                <a:moveTo>
                  <a:pt x="37478" y="108300"/>
                </a:moveTo>
                <a:lnTo>
                  <a:pt x="37478" y="116264"/>
                </a:lnTo>
                <a:lnTo>
                  <a:pt x="29454" y="116264"/>
                </a:lnTo>
                <a:lnTo>
                  <a:pt x="29454" y="108300"/>
                </a:lnTo>
                <a:close/>
                <a:moveTo>
                  <a:pt x="66050" y="108300"/>
                </a:moveTo>
                <a:lnTo>
                  <a:pt x="66050" y="116264"/>
                </a:lnTo>
                <a:lnTo>
                  <a:pt x="58056" y="116264"/>
                </a:lnTo>
                <a:lnTo>
                  <a:pt x="58056" y="108300"/>
                </a:lnTo>
                <a:close/>
                <a:moveTo>
                  <a:pt x="75594" y="108300"/>
                </a:moveTo>
                <a:lnTo>
                  <a:pt x="75594" y="116264"/>
                </a:lnTo>
                <a:lnTo>
                  <a:pt x="67570" y="116264"/>
                </a:lnTo>
                <a:lnTo>
                  <a:pt x="67570" y="108300"/>
                </a:lnTo>
                <a:close/>
                <a:moveTo>
                  <a:pt x="85139" y="108300"/>
                </a:moveTo>
                <a:lnTo>
                  <a:pt x="85139" y="116264"/>
                </a:lnTo>
                <a:lnTo>
                  <a:pt x="77114" y="116264"/>
                </a:lnTo>
                <a:lnTo>
                  <a:pt x="77114" y="108300"/>
                </a:lnTo>
                <a:close/>
                <a:moveTo>
                  <a:pt x="46992" y="108361"/>
                </a:moveTo>
                <a:lnTo>
                  <a:pt x="46992" y="116355"/>
                </a:lnTo>
                <a:lnTo>
                  <a:pt x="38998" y="116355"/>
                </a:lnTo>
                <a:lnTo>
                  <a:pt x="38998" y="108361"/>
                </a:lnTo>
                <a:close/>
                <a:moveTo>
                  <a:pt x="56536" y="108422"/>
                </a:moveTo>
                <a:lnTo>
                  <a:pt x="56536" y="116385"/>
                </a:lnTo>
                <a:lnTo>
                  <a:pt x="48512" y="116385"/>
                </a:lnTo>
                <a:lnTo>
                  <a:pt x="48512" y="108422"/>
                </a:lnTo>
                <a:close/>
                <a:moveTo>
                  <a:pt x="0" y="1"/>
                </a:moveTo>
                <a:lnTo>
                  <a:pt x="0" y="123437"/>
                </a:lnTo>
                <a:lnTo>
                  <a:pt x="851" y="123437"/>
                </a:lnTo>
                <a:lnTo>
                  <a:pt x="851" y="117784"/>
                </a:lnTo>
                <a:lnTo>
                  <a:pt x="8876" y="117784"/>
                </a:lnTo>
                <a:lnTo>
                  <a:pt x="8876" y="123437"/>
                </a:lnTo>
                <a:lnTo>
                  <a:pt x="10395" y="123437"/>
                </a:lnTo>
                <a:lnTo>
                  <a:pt x="10395" y="117784"/>
                </a:lnTo>
                <a:lnTo>
                  <a:pt x="18420" y="117784"/>
                </a:lnTo>
                <a:lnTo>
                  <a:pt x="18420" y="123437"/>
                </a:lnTo>
                <a:lnTo>
                  <a:pt x="19940" y="123437"/>
                </a:lnTo>
                <a:lnTo>
                  <a:pt x="19940" y="117784"/>
                </a:lnTo>
                <a:lnTo>
                  <a:pt x="27934" y="117784"/>
                </a:lnTo>
                <a:lnTo>
                  <a:pt x="27934" y="123437"/>
                </a:lnTo>
                <a:lnTo>
                  <a:pt x="29454" y="123437"/>
                </a:lnTo>
                <a:lnTo>
                  <a:pt x="29454" y="117784"/>
                </a:lnTo>
                <a:lnTo>
                  <a:pt x="37478" y="117784"/>
                </a:lnTo>
                <a:lnTo>
                  <a:pt x="37478" y="123437"/>
                </a:lnTo>
                <a:lnTo>
                  <a:pt x="38998" y="123437"/>
                </a:lnTo>
                <a:lnTo>
                  <a:pt x="38998" y="117784"/>
                </a:lnTo>
                <a:lnTo>
                  <a:pt x="46992" y="117784"/>
                </a:lnTo>
                <a:lnTo>
                  <a:pt x="46992" y="123437"/>
                </a:lnTo>
                <a:lnTo>
                  <a:pt x="48512" y="123437"/>
                </a:lnTo>
                <a:lnTo>
                  <a:pt x="48512" y="117784"/>
                </a:lnTo>
                <a:lnTo>
                  <a:pt x="56536" y="117784"/>
                </a:lnTo>
                <a:lnTo>
                  <a:pt x="56536" y="123437"/>
                </a:lnTo>
                <a:lnTo>
                  <a:pt x="58056" y="123437"/>
                </a:lnTo>
                <a:lnTo>
                  <a:pt x="58056" y="117784"/>
                </a:lnTo>
                <a:lnTo>
                  <a:pt x="66050" y="117784"/>
                </a:lnTo>
                <a:lnTo>
                  <a:pt x="66050" y="123437"/>
                </a:lnTo>
                <a:lnTo>
                  <a:pt x="67570" y="123437"/>
                </a:lnTo>
                <a:lnTo>
                  <a:pt x="67570" y="117784"/>
                </a:lnTo>
                <a:lnTo>
                  <a:pt x="75594" y="117784"/>
                </a:lnTo>
                <a:lnTo>
                  <a:pt x="75594" y="123437"/>
                </a:lnTo>
                <a:lnTo>
                  <a:pt x="77114" y="123437"/>
                </a:lnTo>
                <a:lnTo>
                  <a:pt x="77114" y="117784"/>
                </a:lnTo>
                <a:lnTo>
                  <a:pt x="85139" y="117784"/>
                </a:lnTo>
                <a:lnTo>
                  <a:pt x="85139" y="123437"/>
                </a:lnTo>
                <a:lnTo>
                  <a:pt x="86658" y="123437"/>
                </a:lnTo>
                <a:lnTo>
                  <a:pt x="86658" y="117784"/>
                </a:lnTo>
                <a:lnTo>
                  <a:pt x="94652" y="117784"/>
                </a:lnTo>
                <a:lnTo>
                  <a:pt x="94652" y="123437"/>
                </a:lnTo>
                <a:lnTo>
                  <a:pt x="96172" y="123437"/>
                </a:lnTo>
                <a:lnTo>
                  <a:pt x="96172" y="117784"/>
                </a:lnTo>
                <a:lnTo>
                  <a:pt x="99029" y="117784"/>
                </a:lnTo>
                <a:lnTo>
                  <a:pt x="97753" y="116264"/>
                </a:lnTo>
                <a:lnTo>
                  <a:pt x="96172" y="116264"/>
                </a:lnTo>
                <a:lnTo>
                  <a:pt x="96172" y="114379"/>
                </a:lnTo>
                <a:lnTo>
                  <a:pt x="94652" y="112586"/>
                </a:lnTo>
                <a:lnTo>
                  <a:pt x="94652" y="116294"/>
                </a:lnTo>
                <a:lnTo>
                  <a:pt x="86628" y="116294"/>
                </a:lnTo>
                <a:lnTo>
                  <a:pt x="86628" y="108300"/>
                </a:lnTo>
                <a:lnTo>
                  <a:pt x="91035" y="108300"/>
                </a:lnTo>
                <a:lnTo>
                  <a:pt x="89759" y="106780"/>
                </a:lnTo>
                <a:lnTo>
                  <a:pt x="86628" y="106780"/>
                </a:lnTo>
                <a:lnTo>
                  <a:pt x="86628" y="103042"/>
                </a:lnTo>
                <a:lnTo>
                  <a:pt x="85108" y="101248"/>
                </a:lnTo>
                <a:lnTo>
                  <a:pt x="85108" y="106750"/>
                </a:lnTo>
                <a:lnTo>
                  <a:pt x="77114" y="106750"/>
                </a:lnTo>
                <a:lnTo>
                  <a:pt x="77114" y="98756"/>
                </a:lnTo>
                <a:lnTo>
                  <a:pt x="83041" y="98756"/>
                </a:lnTo>
                <a:lnTo>
                  <a:pt x="81765" y="97236"/>
                </a:lnTo>
                <a:lnTo>
                  <a:pt x="77114" y="97236"/>
                </a:lnTo>
                <a:lnTo>
                  <a:pt x="77114" y="91704"/>
                </a:lnTo>
                <a:lnTo>
                  <a:pt x="75594" y="89911"/>
                </a:lnTo>
                <a:lnTo>
                  <a:pt x="75594" y="97236"/>
                </a:lnTo>
                <a:lnTo>
                  <a:pt x="67570" y="97236"/>
                </a:lnTo>
                <a:lnTo>
                  <a:pt x="67570" y="89272"/>
                </a:lnTo>
                <a:lnTo>
                  <a:pt x="75047" y="89272"/>
                </a:lnTo>
                <a:lnTo>
                  <a:pt x="73771" y="87753"/>
                </a:lnTo>
                <a:lnTo>
                  <a:pt x="67570" y="87753"/>
                </a:lnTo>
                <a:lnTo>
                  <a:pt x="67570" y="80367"/>
                </a:lnTo>
                <a:lnTo>
                  <a:pt x="65746" y="78209"/>
                </a:lnTo>
                <a:lnTo>
                  <a:pt x="58056" y="78209"/>
                </a:lnTo>
                <a:lnTo>
                  <a:pt x="58056" y="70245"/>
                </a:lnTo>
                <a:lnTo>
                  <a:pt x="59029" y="70245"/>
                </a:lnTo>
                <a:lnTo>
                  <a:pt x="56536" y="67236"/>
                </a:lnTo>
                <a:lnTo>
                  <a:pt x="56536" y="68725"/>
                </a:lnTo>
                <a:lnTo>
                  <a:pt x="48512" y="68725"/>
                </a:lnTo>
                <a:lnTo>
                  <a:pt x="48512" y="60731"/>
                </a:lnTo>
                <a:lnTo>
                  <a:pt x="51035" y="60731"/>
                </a:lnTo>
                <a:lnTo>
                  <a:pt x="49758" y="59211"/>
                </a:lnTo>
                <a:lnTo>
                  <a:pt x="48512" y="59211"/>
                </a:lnTo>
                <a:lnTo>
                  <a:pt x="48512" y="57722"/>
                </a:lnTo>
                <a:lnTo>
                  <a:pt x="46992" y="55929"/>
                </a:lnTo>
                <a:lnTo>
                  <a:pt x="46992" y="59211"/>
                </a:lnTo>
                <a:lnTo>
                  <a:pt x="38998" y="59211"/>
                </a:lnTo>
                <a:lnTo>
                  <a:pt x="38998" y="51187"/>
                </a:lnTo>
                <a:lnTo>
                  <a:pt x="43040" y="51187"/>
                </a:lnTo>
                <a:lnTo>
                  <a:pt x="41764" y="49667"/>
                </a:lnTo>
                <a:lnTo>
                  <a:pt x="38998" y="49667"/>
                </a:lnTo>
                <a:lnTo>
                  <a:pt x="38998" y="46354"/>
                </a:lnTo>
                <a:lnTo>
                  <a:pt x="37478" y="44561"/>
                </a:lnTo>
                <a:lnTo>
                  <a:pt x="37478" y="49667"/>
                </a:lnTo>
                <a:lnTo>
                  <a:pt x="29454" y="49667"/>
                </a:lnTo>
                <a:lnTo>
                  <a:pt x="29454" y="41673"/>
                </a:lnTo>
                <a:lnTo>
                  <a:pt x="35046" y="41673"/>
                </a:lnTo>
                <a:lnTo>
                  <a:pt x="33770" y="40153"/>
                </a:lnTo>
                <a:lnTo>
                  <a:pt x="29454" y="40153"/>
                </a:lnTo>
                <a:lnTo>
                  <a:pt x="29454" y="35016"/>
                </a:lnTo>
                <a:lnTo>
                  <a:pt x="27934" y="33223"/>
                </a:lnTo>
                <a:lnTo>
                  <a:pt x="27934" y="40153"/>
                </a:lnTo>
                <a:lnTo>
                  <a:pt x="19940" y="40153"/>
                </a:lnTo>
                <a:lnTo>
                  <a:pt x="19940" y="32129"/>
                </a:lnTo>
                <a:lnTo>
                  <a:pt x="27052" y="32129"/>
                </a:lnTo>
                <a:lnTo>
                  <a:pt x="25776" y="30609"/>
                </a:lnTo>
                <a:lnTo>
                  <a:pt x="19940" y="30609"/>
                </a:lnTo>
                <a:lnTo>
                  <a:pt x="19940" y="23679"/>
                </a:lnTo>
                <a:lnTo>
                  <a:pt x="17782" y="21126"/>
                </a:lnTo>
                <a:lnTo>
                  <a:pt x="10395" y="21126"/>
                </a:lnTo>
                <a:lnTo>
                  <a:pt x="10395" y="13101"/>
                </a:lnTo>
                <a:lnTo>
                  <a:pt x="11034" y="13101"/>
                </a:lnTo>
                <a:lnTo>
                  <a:pt x="8876" y="10518"/>
                </a:lnTo>
                <a:lnTo>
                  <a:pt x="8876" y="11581"/>
                </a:lnTo>
                <a:lnTo>
                  <a:pt x="851" y="11581"/>
                </a:lnTo>
                <a:lnTo>
                  <a:pt x="851" y="3587"/>
                </a:lnTo>
                <a:lnTo>
                  <a:pt x="3040" y="3587"/>
                </a:lnTo>
                <a:lnTo>
                  <a:pt x="1763" y="2068"/>
                </a:lnTo>
                <a:lnTo>
                  <a:pt x="851" y="2068"/>
                </a:lnTo>
                <a:lnTo>
                  <a:pt x="851" y="1004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3" name="Google Shape;5883;p34"/>
          <p:cNvGrpSpPr/>
          <p:nvPr/>
        </p:nvGrpSpPr>
        <p:grpSpPr>
          <a:xfrm rot="5400000" flipH="1">
            <a:off x="6837210" y="-1210391"/>
            <a:ext cx="1437773" cy="3468016"/>
            <a:chOff x="5692625" y="470675"/>
            <a:chExt cx="1669500" cy="4027425"/>
          </a:xfrm>
        </p:grpSpPr>
        <p:sp>
          <p:nvSpPr>
            <p:cNvPr id="5884" name="Google Shape;5884;p34"/>
            <p:cNvSpPr/>
            <p:nvPr/>
          </p:nvSpPr>
          <p:spPr>
            <a:xfrm>
              <a:off x="5692625" y="470675"/>
              <a:ext cx="1669500" cy="4027425"/>
            </a:xfrm>
            <a:custGeom>
              <a:avLst/>
              <a:gdLst/>
              <a:ahLst/>
              <a:cxnLst/>
              <a:rect l="l" t="t" r="r" b="b"/>
              <a:pathLst>
                <a:path w="66780" h="161097" extrusionOk="0">
                  <a:moveTo>
                    <a:pt x="21521" y="0"/>
                  </a:moveTo>
                  <a:lnTo>
                    <a:pt x="0" y="60913"/>
                  </a:lnTo>
                  <a:lnTo>
                    <a:pt x="66780" y="161097"/>
                  </a:lnTo>
                  <a:lnTo>
                    <a:pt x="66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4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4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4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4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4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4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4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4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4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4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4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4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4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4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4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4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4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4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4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4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4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4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4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4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4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4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4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4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4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4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4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4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4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4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4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4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4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4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4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4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4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4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4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4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4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4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4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4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4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4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4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4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4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4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4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4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4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4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4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4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4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4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4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4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4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4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4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4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4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4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4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4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4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4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4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4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4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4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4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4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4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4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4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4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4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4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4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4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4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4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4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4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4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4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4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4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4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4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4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4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4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4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4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4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4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4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4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4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4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4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4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4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4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4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4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4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4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4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4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4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4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4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4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4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4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4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4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4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4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4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4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4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4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4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4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4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4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4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4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4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4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4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4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4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4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4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4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4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4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4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4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4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4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4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4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4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4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4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4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4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4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4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4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8" name="Google Shape;6048;p34"/>
          <p:cNvGrpSpPr/>
          <p:nvPr/>
        </p:nvGrpSpPr>
        <p:grpSpPr>
          <a:xfrm rot="10800000" flipH="1">
            <a:off x="7628229" y="-257266"/>
            <a:ext cx="1766132" cy="1629623"/>
            <a:chOff x="6181969" y="2722905"/>
            <a:chExt cx="1726425" cy="1592985"/>
          </a:xfrm>
        </p:grpSpPr>
        <p:sp>
          <p:nvSpPr>
            <p:cNvPr id="6049" name="Google Shape;6049;p34"/>
            <p:cNvSpPr/>
            <p:nvPr/>
          </p:nvSpPr>
          <p:spPr>
            <a:xfrm flipH="1">
              <a:off x="6308264" y="2722905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4" name="Google Shape;6054;p34"/>
          <p:cNvGrpSpPr/>
          <p:nvPr/>
        </p:nvGrpSpPr>
        <p:grpSpPr>
          <a:xfrm rot="10800000" flipH="1">
            <a:off x="7484766" y="-1005929"/>
            <a:ext cx="1766132" cy="1629623"/>
            <a:chOff x="6181969" y="2722905"/>
            <a:chExt cx="1726425" cy="1592985"/>
          </a:xfrm>
        </p:grpSpPr>
        <p:sp>
          <p:nvSpPr>
            <p:cNvPr id="6055" name="Google Shape;6055;p34"/>
            <p:cNvSpPr/>
            <p:nvPr/>
          </p:nvSpPr>
          <p:spPr>
            <a:xfrm flipH="1">
              <a:off x="6308264" y="2722905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0" name="Google Shape;6060;p34"/>
          <p:cNvGrpSpPr/>
          <p:nvPr/>
        </p:nvGrpSpPr>
        <p:grpSpPr>
          <a:xfrm flipH="1">
            <a:off x="5200173" y="4471062"/>
            <a:ext cx="487526" cy="479472"/>
            <a:chOff x="471070" y="534409"/>
            <a:chExt cx="517984" cy="509372"/>
          </a:xfrm>
        </p:grpSpPr>
        <p:sp>
          <p:nvSpPr>
            <p:cNvPr id="6061" name="Google Shape;6061;p34"/>
            <p:cNvSpPr/>
            <p:nvPr/>
          </p:nvSpPr>
          <p:spPr>
            <a:xfrm>
              <a:off x="471070" y="614357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4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3" name="Google Shape;6063;p34"/>
          <p:cNvGrpSpPr/>
          <p:nvPr/>
        </p:nvGrpSpPr>
        <p:grpSpPr>
          <a:xfrm flipH="1">
            <a:off x="7081993" y="4129751"/>
            <a:ext cx="1064642" cy="307217"/>
            <a:chOff x="4541338" y="271625"/>
            <a:chExt cx="1169679" cy="337564"/>
          </a:xfrm>
        </p:grpSpPr>
        <p:sp>
          <p:nvSpPr>
            <p:cNvPr id="6064" name="Google Shape;6064;p34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4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6" name="Google Shape;6066;p34"/>
          <p:cNvGrpSpPr/>
          <p:nvPr/>
        </p:nvGrpSpPr>
        <p:grpSpPr>
          <a:xfrm rot="-1831220" flipH="1">
            <a:off x="3429860" y="-67047"/>
            <a:ext cx="719069" cy="784707"/>
            <a:chOff x="7567100" y="2085976"/>
            <a:chExt cx="935147" cy="1020509"/>
          </a:xfrm>
        </p:grpSpPr>
        <p:sp>
          <p:nvSpPr>
            <p:cNvPr id="6067" name="Google Shape;6067;p34"/>
            <p:cNvSpPr/>
            <p:nvPr/>
          </p:nvSpPr>
          <p:spPr>
            <a:xfrm rot="-5811408">
              <a:off x="7636334" y="2248837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rgbClr val="452666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4"/>
            <p:cNvSpPr/>
            <p:nvPr/>
          </p:nvSpPr>
          <p:spPr>
            <a:xfrm rot="-5811408">
              <a:off x="7551704" y="2192955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9" name="Google Shape;6069;p34"/>
          <p:cNvGrpSpPr/>
          <p:nvPr/>
        </p:nvGrpSpPr>
        <p:grpSpPr>
          <a:xfrm flipH="1">
            <a:off x="1667432" y="-257269"/>
            <a:ext cx="636526" cy="626463"/>
            <a:chOff x="817900" y="1853650"/>
            <a:chExt cx="528150" cy="519800"/>
          </a:xfrm>
        </p:grpSpPr>
        <p:sp>
          <p:nvSpPr>
            <p:cNvPr id="6070" name="Google Shape;6070;p34"/>
            <p:cNvSpPr/>
            <p:nvPr/>
          </p:nvSpPr>
          <p:spPr>
            <a:xfrm>
              <a:off x="822475" y="1853650"/>
              <a:ext cx="519775" cy="519800"/>
            </a:xfrm>
            <a:custGeom>
              <a:avLst/>
              <a:gdLst/>
              <a:ahLst/>
              <a:cxnLst/>
              <a:rect l="l" t="t" r="r" b="b"/>
              <a:pathLst>
                <a:path w="20791" h="20792" extrusionOk="0">
                  <a:moveTo>
                    <a:pt x="19271" y="1521"/>
                  </a:moveTo>
                  <a:lnTo>
                    <a:pt x="19271" y="19272"/>
                  </a:lnTo>
                  <a:lnTo>
                    <a:pt x="1520" y="19272"/>
                  </a:lnTo>
                  <a:lnTo>
                    <a:pt x="1520" y="1521"/>
                  </a:lnTo>
                  <a:close/>
                  <a:moveTo>
                    <a:pt x="760" y="1"/>
                  </a:moveTo>
                  <a:cubicBezTo>
                    <a:pt x="335" y="1"/>
                    <a:pt x="0" y="366"/>
                    <a:pt x="0" y="761"/>
                  </a:cubicBezTo>
                  <a:lnTo>
                    <a:pt x="0" y="20032"/>
                  </a:lnTo>
                  <a:cubicBezTo>
                    <a:pt x="0" y="20457"/>
                    <a:pt x="335" y="20792"/>
                    <a:pt x="760" y="20792"/>
                  </a:cubicBezTo>
                  <a:lnTo>
                    <a:pt x="20031" y="20792"/>
                  </a:lnTo>
                  <a:cubicBezTo>
                    <a:pt x="20426" y="20792"/>
                    <a:pt x="20791" y="20457"/>
                    <a:pt x="20791" y="20032"/>
                  </a:cubicBezTo>
                  <a:lnTo>
                    <a:pt x="20791" y="761"/>
                  </a:lnTo>
                  <a:cubicBezTo>
                    <a:pt x="20791" y="366"/>
                    <a:pt x="20426" y="1"/>
                    <a:pt x="2003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4"/>
            <p:cNvSpPr/>
            <p:nvPr/>
          </p:nvSpPr>
          <p:spPr>
            <a:xfrm>
              <a:off x="1063350" y="1855550"/>
              <a:ext cx="38025" cy="516375"/>
            </a:xfrm>
            <a:custGeom>
              <a:avLst/>
              <a:gdLst/>
              <a:ahLst/>
              <a:cxnLst/>
              <a:rect l="l" t="t" r="r" b="b"/>
              <a:pathLst>
                <a:path w="1521" h="20655" extrusionOk="0">
                  <a:moveTo>
                    <a:pt x="761" y="1"/>
                  </a:moveTo>
                  <a:cubicBezTo>
                    <a:pt x="381" y="1"/>
                    <a:pt x="1" y="259"/>
                    <a:pt x="1" y="776"/>
                  </a:cubicBezTo>
                  <a:lnTo>
                    <a:pt x="1" y="19895"/>
                  </a:lnTo>
                  <a:cubicBezTo>
                    <a:pt x="1" y="20320"/>
                    <a:pt x="335" y="20655"/>
                    <a:pt x="761" y="20655"/>
                  </a:cubicBezTo>
                  <a:cubicBezTo>
                    <a:pt x="1186" y="20655"/>
                    <a:pt x="1521" y="20320"/>
                    <a:pt x="1521" y="19895"/>
                  </a:cubicBezTo>
                  <a:lnTo>
                    <a:pt x="1521" y="776"/>
                  </a:lnTo>
                  <a:cubicBezTo>
                    <a:pt x="1521" y="259"/>
                    <a:pt x="1141" y="1"/>
                    <a:pt x="76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4"/>
            <p:cNvSpPr/>
            <p:nvPr/>
          </p:nvSpPr>
          <p:spPr>
            <a:xfrm>
              <a:off x="817900" y="2095300"/>
              <a:ext cx="528150" cy="38025"/>
            </a:xfrm>
            <a:custGeom>
              <a:avLst/>
              <a:gdLst/>
              <a:ahLst/>
              <a:cxnLst/>
              <a:rect l="l" t="t" r="r" b="b"/>
              <a:pathLst>
                <a:path w="21126" h="1521" extrusionOk="0">
                  <a:moveTo>
                    <a:pt x="1004" y="1"/>
                  </a:moveTo>
                  <a:cubicBezTo>
                    <a:pt x="1" y="1"/>
                    <a:pt x="1" y="1521"/>
                    <a:pt x="1004" y="1521"/>
                  </a:cubicBezTo>
                  <a:lnTo>
                    <a:pt x="20123" y="1521"/>
                  </a:lnTo>
                  <a:cubicBezTo>
                    <a:pt x="21126" y="1521"/>
                    <a:pt x="21126" y="1"/>
                    <a:pt x="201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3" name="Google Shape;6073;p34"/>
          <p:cNvGrpSpPr/>
          <p:nvPr/>
        </p:nvGrpSpPr>
        <p:grpSpPr>
          <a:xfrm flipH="1">
            <a:off x="-514932" y="845876"/>
            <a:ext cx="1064642" cy="307217"/>
            <a:chOff x="4541338" y="271625"/>
            <a:chExt cx="1169679" cy="337564"/>
          </a:xfrm>
        </p:grpSpPr>
        <p:sp>
          <p:nvSpPr>
            <p:cNvPr id="6074" name="Google Shape;6074;p34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4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3_1">
    <p:spTree>
      <p:nvGrpSpPr>
        <p:cNvPr id="1" name="Shape 6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7" name="Google Shape;6077;p35"/>
          <p:cNvGrpSpPr/>
          <p:nvPr/>
        </p:nvGrpSpPr>
        <p:grpSpPr>
          <a:xfrm rot="10800000" flipH="1">
            <a:off x="-341049" y="-406803"/>
            <a:ext cx="2234847" cy="2658376"/>
            <a:chOff x="-67200" y="2374350"/>
            <a:chExt cx="2452911" cy="2917766"/>
          </a:xfrm>
        </p:grpSpPr>
        <p:sp>
          <p:nvSpPr>
            <p:cNvPr id="6078" name="Google Shape;6078;p35"/>
            <p:cNvSpPr/>
            <p:nvPr/>
          </p:nvSpPr>
          <p:spPr>
            <a:xfrm>
              <a:off x="-67200" y="2374350"/>
              <a:ext cx="2452911" cy="2917766"/>
            </a:xfrm>
            <a:custGeom>
              <a:avLst/>
              <a:gdLst/>
              <a:ahLst/>
              <a:cxnLst/>
              <a:rect l="l" t="t" r="r" b="b"/>
              <a:pathLst>
                <a:path w="103772" h="123438" extrusionOk="0">
                  <a:moveTo>
                    <a:pt x="0" y="1"/>
                  </a:moveTo>
                  <a:lnTo>
                    <a:pt x="0" y="123437"/>
                  </a:lnTo>
                  <a:lnTo>
                    <a:pt x="103771" y="123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5"/>
            <p:cNvSpPr/>
            <p:nvPr/>
          </p:nvSpPr>
          <p:spPr>
            <a:xfrm>
              <a:off x="-67200" y="2374350"/>
              <a:ext cx="2340822" cy="2917766"/>
            </a:xfrm>
            <a:custGeom>
              <a:avLst/>
              <a:gdLst/>
              <a:ahLst/>
              <a:cxnLst/>
              <a:rect l="l" t="t" r="r" b="b"/>
              <a:pathLst>
                <a:path w="99030" h="123438" extrusionOk="0">
                  <a:moveTo>
                    <a:pt x="8876" y="13101"/>
                  </a:moveTo>
                  <a:lnTo>
                    <a:pt x="8876" y="21186"/>
                  </a:lnTo>
                  <a:lnTo>
                    <a:pt x="851" y="21186"/>
                  </a:lnTo>
                  <a:lnTo>
                    <a:pt x="851" y="13101"/>
                  </a:lnTo>
                  <a:close/>
                  <a:moveTo>
                    <a:pt x="8876" y="22706"/>
                  </a:moveTo>
                  <a:lnTo>
                    <a:pt x="8876" y="30700"/>
                  </a:lnTo>
                  <a:lnTo>
                    <a:pt x="851" y="30700"/>
                  </a:lnTo>
                  <a:lnTo>
                    <a:pt x="851" y="22706"/>
                  </a:lnTo>
                  <a:close/>
                  <a:moveTo>
                    <a:pt x="18420" y="22706"/>
                  </a:moveTo>
                  <a:lnTo>
                    <a:pt x="18420" y="30700"/>
                  </a:lnTo>
                  <a:lnTo>
                    <a:pt x="10395" y="30700"/>
                  </a:lnTo>
                  <a:lnTo>
                    <a:pt x="10395" y="22706"/>
                  </a:lnTo>
                  <a:close/>
                  <a:moveTo>
                    <a:pt x="8876" y="32129"/>
                  </a:moveTo>
                  <a:lnTo>
                    <a:pt x="8876" y="40214"/>
                  </a:lnTo>
                  <a:lnTo>
                    <a:pt x="851" y="40214"/>
                  </a:lnTo>
                  <a:lnTo>
                    <a:pt x="851" y="32129"/>
                  </a:lnTo>
                  <a:close/>
                  <a:moveTo>
                    <a:pt x="18420" y="32129"/>
                  </a:moveTo>
                  <a:lnTo>
                    <a:pt x="18420" y="40214"/>
                  </a:lnTo>
                  <a:lnTo>
                    <a:pt x="10395" y="40214"/>
                  </a:lnTo>
                  <a:lnTo>
                    <a:pt x="10395" y="32129"/>
                  </a:lnTo>
                  <a:close/>
                  <a:moveTo>
                    <a:pt x="8876" y="41673"/>
                  </a:moveTo>
                  <a:lnTo>
                    <a:pt x="8876" y="49728"/>
                  </a:lnTo>
                  <a:lnTo>
                    <a:pt x="851" y="49728"/>
                  </a:lnTo>
                  <a:lnTo>
                    <a:pt x="851" y="41673"/>
                  </a:lnTo>
                  <a:close/>
                  <a:moveTo>
                    <a:pt x="18420" y="41673"/>
                  </a:moveTo>
                  <a:lnTo>
                    <a:pt x="18420" y="49728"/>
                  </a:lnTo>
                  <a:lnTo>
                    <a:pt x="10395" y="49728"/>
                  </a:lnTo>
                  <a:lnTo>
                    <a:pt x="10395" y="41673"/>
                  </a:lnTo>
                  <a:close/>
                  <a:moveTo>
                    <a:pt x="27934" y="41673"/>
                  </a:moveTo>
                  <a:lnTo>
                    <a:pt x="27934" y="49728"/>
                  </a:lnTo>
                  <a:lnTo>
                    <a:pt x="19940" y="49728"/>
                  </a:lnTo>
                  <a:lnTo>
                    <a:pt x="19940" y="41673"/>
                  </a:lnTo>
                  <a:close/>
                  <a:moveTo>
                    <a:pt x="8876" y="51187"/>
                  </a:moveTo>
                  <a:lnTo>
                    <a:pt x="8876" y="59242"/>
                  </a:lnTo>
                  <a:lnTo>
                    <a:pt x="851" y="59242"/>
                  </a:lnTo>
                  <a:lnTo>
                    <a:pt x="851" y="51187"/>
                  </a:lnTo>
                  <a:close/>
                  <a:moveTo>
                    <a:pt x="18420" y="51187"/>
                  </a:moveTo>
                  <a:lnTo>
                    <a:pt x="18420" y="59242"/>
                  </a:lnTo>
                  <a:lnTo>
                    <a:pt x="10395" y="59242"/>
                  </a:lnTo>
                  <a:lnTo>
                    <a:pt x="10395" y="51187"/>
                  </a:lnTo>
                  <a:close/>
                  <a:moveTo>
                    <a:pt x="27934" y="51187"/>
                  </a:moveTo>
                  <a:lnTo>
                    <a:pt x="27934" y="59242"/>
                  </a:lnTo>
                  <a:lnTo>
                    <a:pt x="19940" y="59242"/>
                  </a:lnTo>
                  <a:lnTo>
                    <a:pt x="19940" y="51187"/>
                  </a:lnTo>
                  <a:close/>
                  <a:moveTo>
                    <a:pt x="37478" y="51187"/>
                  </a:moveTo>
                  <a:lnTo>
                    <a:pt x="37478" y="59242"/>
                  </a:lnTo>
                  <a:lnTo>
                    <a:pt x="29454" y="59242"/>
                  </a:lnTo>
                  <a:lnTo>
                    <a:pt x="29454" y="51187"/>
                  </a:lnTo>
                  <a:close/>
                  <a:moveTo>
                    <a:pt x="8876" y="60761"/>
                  </a:moveTo>
                  <a:lnTo>
                    <a:pt x="8876" y="68755"/>
                  </a:lnTo>
                  <a:lnTo>
                    <a:pt x="851" y="68755"/>
                  </a:lnTo>
                  <a:lnTo>
                    <a:pt x="851" y="60761"/>
                  </a:lnTo>
                  <a:close/>
                  <a:moveTo>
                    <a:pt x="18420" y="60761"/>
                  </a:moveTo>
                  <a:lnTo>
                    <a:pt x="18420" y="68755"/>
                  </a:lnTo>
                  <a:lnTo>
                    <a:pt x="10395" y="68755"/>
                  </a:lnTo>
                  <a:lnTo>
                    <a:pt x="10395" y="60761"/>
                  </a:lnTo>
                  <a:close/>
                  <a:moveTo>
                    <a:pt x="27934" y="60761"/>
                  </a:moveTo>
                  <a:lnTo>
                    <a:pt x="27934" y="68755"/>
                  </a:lnTo>
                  <a:lnTo>
                    <a:pt x="19940" y="68755"/>
                  </a:lnTo>
                  <a:lnTo>
                    <a:pt x="19940" y="60761"/>
                  </a:lnTo>
                  <a:close/>
                  <a:moveTo>
                    <a:pt x="37478" y="60761"/>
                  </a:moveTo>
                  <a:lnTo>
                    <a:pt x="37478" y="68755"/>
                  </a:lnTo>
                  <a:lnTo>
                    <a:pt x="29454" y="68755"/>
                  </a:lnTo>
                  <a:lnTo>
                    <a:pt x="29454" y="60761"/>
                  </a:lnTo>
                  <a:close/>
                  <a:moveTo>
                    <a:pt x="46992" y="60822"/>
                  </a:moveTo>
                  <a:lnTo>
                    <a:pt x="46992" y="68816"/>
                  </a:lnTo>
                  <a:lnTo>
                    <a:pt x="38998" y="68816"/>
                  </a:lnTo>
                  <a:lnTo>
                    <a:pt x="38998" y="60822"/>
                  </a:lnTo>
                  <a:close/>
                  <a:moveTo>
                    <a:pt x="8876" y="70275"/>
                  </a:moveTo>
                  <a:lnTo>
                    <a:pt x="8876" y="78239"/>
                  </a:lnTo>
                  <a:lnTo>
                    <a:pt x="851" y="78239"/>
                  </a:lnTo>
                  <a:lnTo>
                    <a:pt x="851" y="70275"/>
                  </a:lnTo>
                  <a:close/>
                  <a:moveTo>
                    <a:pt x="18420" y="70275"/>
                  </a:moveTo>
                  <a:lnTo>
                    <a:pt x="18420" y="78239"/>
                  </a:lnTo>
                  <a:lnTo>
                    <a:pt x="10395" y="78239"/>
                  </a:lnTo>
                  <a:lnTo>
                    <a:pt x="10395" y="70275"/>
                  </a:lnTo>
                  <a:close/>
                  <a:moveTo>
                    <a:pt x="27934" y="70275"/>
                  </a:moveTo>
                  <a:lnTo>
                    <a:pt x="27934" y="78239"/>
                  </a:lnTo>
                  <a:lnTo>
                    <a:pt x="19940" y="78239"/>
                  </a:lnTo>
                  <a:lnTo>
                    <a:pt x="19940" y="70275"/>
                  </a:lnTo>
                  <a:close/>
                  <a:moveTo>
                    <a:pt x="37478" y="70275"/>
                  </a:moveTo>
                  <a:lnTo>
                    <a:pt x="37478" y="78239"/>
                  </a:lnTo>
                  <a:lnTo>
                    <a:pt x="29454" y="78239"/>
                  </a:lnTo>
                  <a:lnTo>
                    <a:pt x="29454" y="70275"/>
                  </a:lnTo>
                  <a:close/>
                  <a:moveTo>
                    <a:pt x="46992" y="70336"/>
                  </a:moveTo>
                  <a:lnTo>
                    <a:pt x="46992" y="78300"/>
                  </a:lnTo>
                  <a:lnTo>
                    <a:pt x="38998" y="78300"/>
                  </a:lnTo>
                  <a:lnTo>
                    <a:pt x="38998" y="70336"/>
                  </a:lnTo>
                  <a:close/>
                  <a:moveTo>
                    <a:pt x="56536" y="70397"/>
                  </a:moveTo>
                  <a:lnTo>
                    <a:pt x="56536" y="78360"/>
                  </a:lnTo>
                  <a:lnTo>
                    <a:pt x="48512" y="78360"/>
                  </a:lnTo>
                  <a:lnTo>
                    <a:pt x="48512" y="70397"/>
                  </a:lnTo>
                  <a:close/>
                  <a:moveTo>
                    <a:pt x="8876" y="79728"/>
                  </a:moveTo>
                  <a:lnTo>
                    <a:pt x="8876" y="87753"/>
                  </a:lnTo>
                  <a:lnTo>
                    <a:pt x="851" y="87753"/>
                  </a:lnTo>
                  <a:lnTo>
                    <a:pt x="851" y="79728"/>
                  </a:lnTo>
                  <a:close/>
                  <a:moveTo>
                    <a:pt x="18420" y="79728"/>
                  </a:moveTo>
                  <a:lnTo>
                    <a:pt x="18420" y="87753"/>
                  </a:lnTo>
                  <a:lnTo>
                    <a:pt x="10395" y="87753"/>
                  </a:lnTo>
                  <a:lnTo>
                    <a:pt x="10395" y="79728"/>
                  </a:lnTo>
                  <a:close/>
                  <a:moveTo>
                    <a:pt x="27934" y="79728"/>
                  </a:moveTo>
                  <a:lnTo>
                    <a:pt x="27934" y="87753"/>
                  </a:lnTo>
                  <a:lnTo>
                    <a:pt x="19940" y="87753"/>
                  </a:lnTo>
                  <a:lnTo>
                    <a:pt x="19940" y="79728"/>
                  </a:lnTo>
                  <a:close/>
                  <a:moveTo>
                    <a:pt x="37478" y="79728"/>
                  </a:moveTo>
                  <a:lnTo>
                    <a:pt x="37478" y="87753"/>
                  </a:lnTo>
                  <a:lnTo>
                    <a:pt x="29454" y="87753"/>
                  </a:lnTo>
                  <a:lnTo>
                    <a:pt x="29454" y="79728"/>
                  </a:lnTo>
                  <a:close/>
                  <a:moveTo>
                    <a:pt x="66050" y="79728"/>
                  </a:moveTo>
                  <a:lnTo>
                    <a:pt x="66050" y="87753"/>
                  </a:lnTo>
                  <a:lnTo>
                    <a:pt x="58056" y="87753"/>
                  </a:lnTo>
                  <a:lnTo>
                    <a:pt x="58056" y="79728"/>
                  </a:lnTo>
                  <a:close/>
                  <a:moveTo>
                    <a:pt x="46992" y="79728"/>
                  </a:moveTo>
                  <a:lnTo>
                    <a:pt x="46992" y="87844"/>
                  </a:lnTo>
                  <a:lnTo>
                    <a:pt x="38998" y="87844"/>
                  </a:lnTo>
                  <a:lnTo>
                    <a:pt x="38998" y="79728"/>
                  </a:lnTo>
                  <a:close/>
                  <a:moveTo>
                    <a:pt x="56536" y="79728"/>
                  </a:moveTo>
                  <a:lnTo>
                    <a:pt x="56536" y="87874"/>
                  </a:lnTo>
                  <a:lnTo>
                    <a:pt x="48512" y="87874"/>
                  </a:lnTo>
                  <a:lnTo>
                    <a:pt x="48512" y="79728"/>
                  </a:lnTo>
                  <a:close/>
                  <a:moveTo>
                    <a:pt x="8876" y="89272"/>
                  </a:moveTo>
                  <a:lnTo>
                    <a:pt x="8876" y="97267"/>
                  </a:lnTo>
                  <a:lnTo>
                    <a:pt x="851" y="97267"/>
                  </a:lnTo>
                  <a:lnTo>
                    <a:pt x="851" y="89272"/>
                  </a:lnTo>
                  <a:close/>
                  <a:moveTo>
                    <a:pt x="18420" y="89272"/>
                  </a:moveTo>
                  <a:lnTo>
                    <a:pt x="18420" y="97267"/>
                  </a:lnTo>
                  <a:lnTo>
                    <a:pt x="10395" y="97267"/>
                  </a:lnTo>
                  <a:lnTo>
                    <a:pt x="10395" y="89272"/>
                  </a:lnTo>
                  <a:close/>
                  <a:moveTo>
                    <a:pt x="27934" y="89272"/>
                  </a:moveTo>
                  <a:lnTo>
                    <a:pt x="27934" y="97267"/>
                  </a:lnTo>
                  <a:lnTo>
                    <a:pt x="19940" y="97267"/>
                  </a:lnTo>
                  <a:lnTo>
                    <a:pt x="19940" y="89272"/>
                  </a:lnTo>
                  <a:close/>
                  <a:moveTo>
                    <a:pt x="37478" y="89272"/>
                  </a:moveTo>
                  <a:lnTo>
                    <a:pt x="37478" y="97267"/>
                  </a:lnTo>
                  <a:lnTo>
                    <a:pt x="29454" y="97267"/>
                  </a:lnTo>
                  <a:lnTo>
                    <a:pt x="29454" y="89272"/>
                  </a:lnTo>
                  <a:close/>
                  <a:moveTo>
                    <a:pt x="66050" y="89272"/>
                  </a:moveTo>
                  <a:lnTo>
                    <a:pt x="66050" y="97267"/>
                  </a:lnTo>
                  <a:lnTo>
                    <a:pt x="58056" y="97267"/>
                  </a:lnTo>
                  <a:lnTo>
                    <a:pt x="58056" y="89272"/>
                  </a:lnTo>
                  <a:close/>
                  <a:moveTo>
                    <a:pt x="46992" y="89364"/>
                  </a:moveTo>
                  <a:lnTo>
                    <a:pt x="46992" y="97327"/>
                  </a:lnTo>
                  <a:lnTo>
                    <a:pt x="38998" y="97327"/>
                  </a:lnTo>
                  <a:lnTo>
                    <a:pt x="38998" y="89364"/>
                  </a:lnTo>
                  <a:close/>
                  <a:moveTo>
                    <a:pt x="56536" y="89394"/>
                  </a:moveTo>
                  <a:lnTo>
                    <a:pt x="56536" y="97388"/>
                  </a:lnTo>
                  <a:lnTo>
                    <a:pt x="48512" y="97388"/>
                  </a:lnTo>
                  <a:lnTo>
                    <a:pt x="48512" y="89394"/>
                  </a:lnTo>
                  <a:close/>
                  <a:moveTo>
                    <a:pt x="8876" y="98756"/>
                  </a:moveTo>
                  <a:lnTo>
                    <a:pt x="8876" y="106780"/>
                  </a:lnTo>
                  <a:lnTo>
                    <a:pt x="851" y="106780"/>
                  </a:lnTo>
                  <a:lnTo>
                    <a:pt x="851" y="98756"/>
                  </a:lnTo>
                  <a:close/>
                  <a:moveTo>
                    <a:pt x="18420" y="98756"/>
                  </a:moveTo>
                  <a:lnTo>
                    <a:pt x="18420" y="106780"/>
                  </a:lnTo>
                  <a:lnTo>
                    <a:pt x="10395" y="106780"/>
                  </a:lnTo>
                  <a:lnTo>
                    <a:pt x="10395" y="98756"/>
                  </a:lnTo>
                  <a:close/>
                  <a:moveTo>
                    <a:pt x="27934" y="98756"/>
                  </a:moveTo>
                  <a:lnTo>
                    <a:pt x="27934" y="106780"/>
                  </a:lnTo>
                  <a:lnTo>
                    <a:pt x="19940" y="106780"/>
                  </a:lnTo>
                  <a:lnTo>
                    <a:pt x="19940" y="98756"/>
                  </a:lnTo>
                  <a:close/>
                  <a:moveTo>
                    <a:pt x="37478" y="98756"/>
                  </a:moveTo>
                  <a:lnTo>
                    <a:pt x="37478" y="106780"/>
                  </a:lnTo>
                  <a:lnTo>
                    <a:pt x="29454" y="106780"/>
                  </a:lnTo>
                  <a:lnTo>
                    <a:pt x="29454" y="98756"/>
                  </a:lnTo>
                  <a:close/>
                  <a:moveTo>
                    <a:pt x="66050" y="98756"/>
                  </a:moveTo>
                  <a:lnTo>
                    <a:pt x="66050" y="106780"/>
                  </a:lnTo>
                  <a:lnTo>
                    <a:pt x="58056" y="106780"/>
                  </a:lnTo>
                  <a:lnTo>
                    <a:pt x="58056" y="98756"/>
                  </a:lnTo>
                  <a:close/>
                  <a:moveTo>
                    <a:pt x="75594" y="98756"/>
                  </a:moveTo>
                  <a:lnTo>
                    <a:pt x="75594" y="106780"/>
                  </a:lnTo>
                  <a:lnTo>
                    <a:pt x="67570" y="106780"/>
                  </a:lnTo>
                  <a:lnTo>
                    <a:pt x="67570" y="98756"/>
                  </a:lnTo>
                  <a:close/>
                  <a:moveTo>
                    <a:pt x="46992" y="98756"/>
                  </a:moveTo>
                  <a:lnTo>
                    <a:pt x="46992" y="106841"/>
                  </a:lnTo>
                  <a:lnTo>
                    <a:pt x="38998" y="106841"/>
                  </a:lnTo>
                  <a:lnTo>
                    <a:pt x="38998" y="98756"/>
                  </a:lnTo>
                  <a:close/>
                  <a:moveTo>
                    <a:pt x="56536" y="98756"/>
                  </a:moveTo>
                  <a:lnTo>
                    <a:pt x="56536" y="106902"/>
                  </a:lnTo>
                  <a:lnTo>
                    <a:pt x="48512" y="106902"/>
                  </a:lnTo>
                  <a:lnTo>
                    <a:pt x="48512" y="98756"/>
                  </a:lnTo>
                  <a:close/>
                  <a:moveTo>
                    <a:pt x="8876" y="108300"/>
                  </a:moveTo>
                  <a:lnTo>
                    <a:pt x="8876" y="116264"/>
                  </a:lnTo>
                  <a:lnTo>
                    <a:pt x="851" y="116264"/>
                  </a:lnTo>
                  <a:lnTo>
                    <a:pt x="851" y="108300"/>
                  </a:lnTo>
                  <a:close/>
                  <a:moveTo>
                    <a:pt x="18420" y="108300"/>
                  </a:moveTo>
                  <a:lnTo>
                    <a:pt x="18420" y="116264"/>
                  </a:lnTo>
                  <a:lnTo>
                    <a:pt x="10395" y="116264"/>
                  </a:lnTo>
                  <a:lnTo>
                    <a:pt x="10395" y="108300"/>
                  </a:lnTo>
                  <a:close/>
                  <a:moveTo>
                    <a:pt x="27934" y="108300"/>
                  </a:moveTo>
                  <a:lnTo>
                    <a:pt x="27934" y="116264"/>
                  </a:lnTo>
                  <a:lnTo>
                    <a:pt x="19940" y="116264"/>
                  </a:lnTo>
                  <a:lnTo>
                    <a:pt x="19940" y="108300"/>
                  </a:lnTo>
                  <a:close/>
                  <a:moveTo>
                    <a:pt x="37478" y="108300"/>
                  </a:moveTo>
                  <a:lnTo>
                    <a:pt x="37478" y="116264"/>
                  </a:lnTo>
                  <a:lnTo>
                    <a:pt x="29454" y="116264"/>
                  </a:lnTo>
                  <a:lnTo>
                    <a:pt x="29454" y="108300"/>
                  </a:lnTo>
                  <a:close/>
                  <a:moveTo>
                    <a:pt x="66050" y="108300"/>
                  </a:moveTo>
                  <a:lnTo>
                    <a:pt x="66050" y="116264"/>
                  </a:lnTo>
                  <a:lnTo>
                    <a:pt x="58056" y="116264"/>
                  </a:lnTo>
                  <a:lnTo>
                    <a:pt x="58056" y="108300"/>
                  </a:lnTo>
                  <a:close/>
                  <a:moveTo>
                    <a:pt x="75594" y="108300"/>
                  </a:moveTo>
                  <a:lnTo>
                    <a:pt x="75594" y="116264"/>
                  </a:lnTo>
                  <a:lnTo>
                    <a:pt x="67570" y="116264"/>
                  </a:lnTo>
                  <a:lnTo>
                    <a:pt x="67570" y="108300"/>
                  </a:lnTo>
                  <a:close/>
                  <a:moveTo>
                    <a:pt x="85139" y="108300"/>
                  </a:moveTo>
                  <a:lnTo>
                    <a:pt x="85139" y="116264"/>
                  </a:lnTo>
                  <a:lnTo>
                    <a:pt x="77114" y="116264"/>
                  </a:lnTo>
                  <a:lnTo>
                    <a:pt x="77114" y="108300"/>
                  </a:lnTo>
                  <a:close/>
                  <a:moveTo>
                    <a:pt x="46992" y="108361"/>
                  </a:moveTo>
                  <a:lnTo>
                    <a:pt x="46992" y="116355"/>
                  </a:lnTo>
                  <a:lnTo>
                    <a:pt x="38998" y="116355"/>
                  </a:lnTo>
                  <a:lnTo>
                    <a:pt x="38998" y="108361"/>
                  </a:lnTo>
                  <a:close/>
                  <a:moveTo>
                    <a:pt x="56536" y="108422"/>
                  </a:moveTo>
                  <a:lnTo>
                    <a:pt x="56536" y="116385"/>
                  </a:lnTo>
                  <a:lnTo>
                    <a:pt x="48512" y="116385"/>
                  </a:lnTo>
                  <a:lnTo>
                    <a:pt x="48512" y="108422"/>
                  </a:lnTo>
                  <a:close/>
                  <a:moveTo>
                    <a:pt x="0" y="1"/>
                  </a:moveTo>
                  <a:lnTo>
                    <a:pt x="0" y="123437"/>
                  </a:lnTo>
                  <a:lnTo>
                    <a:pt x="851" y="123437"/>
                  </a:lnTo>
                  <a:lnTo>
                    <a:pt x="851" y="117784"/>
                  </a:lnTo>
                  <a:lnTo>
                    <a:pt x="8876" y="117784"/>
                  </a:lnTo>
                  <a:lnTo>
                    <a:pt x="8876" y="123437"/>
                  </a:lnTo>
                  <a:lnTo>
                    <a:pt x="10395" y="123437"/>
                  </a:lnTo>
                  <a:lnTo>
                    <a:pt x="10395" y="117784"/>
                  </a:lnTo>
                  <a:lnTo>
                    <a:pt x="18420" y="117784"/>
                  </a:lnTo>
                  <a:lnTo>
                    <a:pt x="18420" y="123437"/>
                  </a:lnTo>
                  <a:lnTo>
                    <a:pt x="19940" y="123437"/>
                  </a:lnTo>
                  <a:lnTo>
                    <a:pt x="19940" y="117784"/>
                  </a:lnTo>
                  <a:lnTo>
                    <a:pt x="27934" y="117784"/>
                  </a:lnTo>
                  <a:lnTo>
                    <a:pt x="27934" y="123437"/>
                  </a:lnTo>
                  <a:lnTo>
                    <a:pt x="29454" y="123437"/>
                  </a:lnTo>
                  <a:lnTo>
                    <a:pt x="29454" y="117784"/>
                  </a:lnTo>
                  <a:lnTo>
                    <a:pt x="37478" y="117784"/>
                  </a:lnTo>
                  <a:lnTo>
                    <a:pt x="37478" y="123437"/>
                  </a:lnTo>
                  <a:lnTo>
                    <a:pt x="38998" y="123437"/>
                  </a:lnTo>
                  <a:lnTo>
                    <a:pt x="38998" y="117784"/>
                  </a:lnTo>
                  <a:lnTo>
                    <a:pt x="46992" y="117784"/>
                  </a:lnTo>
                  <a:lnTo>
                    <a:pt x="46992" y="123437"/>
                  </a:lnTo>
                  <a:lnTo>
                    <a:pt x="48512" y="123437"/>
                  </a:lnTo>
                  <a:lnTo>
                    <a:pt x="48512" y="117784"/>
                  </a:lnTo>
                  <a:lnTo>
                    <a:pt x="56536" y="117784"/>
                  </a:lnTo>
                  <a:lnTo>
                    <a:pt x="56536" y="123437"/>
                  </a:lnTo>
                  <a:lnTo>
                    <a:pt x="58056" y="123437"/>
                  </a:lnTo>
                  <a:lnTo>
                    <a:pt x="58056" y="117784"/>
                  </a:lnTo>
                  <a:lnTo>
                    <a:pt x="66050" y="117784"/>
                  </a:lnTo>
                  <a:lnTo>
                    <a:pt x="66050" y="123437"/>
                  </a:lnTo>
                  <a:lnTo>
                    <a:pt x="67570" y="123437"/>
                  </a:lnTo>
                  <a:lnTo>
                    <a:pt x="67570" y="117784"/>
                  </a:lnTo>
                  <a:lnTo>
                    <a:pt x="75594" y="117784"/>
                  </a:lnTo>
                  <a:lnTo>
                    <a:pt x="75594" y="123437"/>
                  </a:lnTo>
                  <a:lnTo>
                    <a:pt x="77114" y="123437"/>
                  </a:lnTo>
                  <a:lnTo>
                    <a:pt x="77114" y="117784"/>
                  </a:lnTo>
                  <a:lnTo>
                    <a:pt x="85139" y="117784"/>
                  </a:lnTo>
                  <a:lnTo>
                    <a:pt x="85139" y="123437"/>
                  </a:lnTo>
                  <a:lnTo>
                    <a:pt x="86658" y="123437"/>
                  </a:lnTo>
                  <a:lnTo>
                    <a:pt x="86658" y="117784"/>
                  </a:lnTo>
                  <a:lnTo>
                    <a:pt x="94652" y="117784"/>
                  </a:lnTo>
                  <a:lnTo>
                    <a:pt x="94652" y="123437"/>
                  </a:lnTo>
                  <a:lnTo>
                    <a:pt x="96172" y="123437"/>
                  </a:lnTo>
                  <a:lnTo>
                    <a:pt x="96172" y="117784"/>
                  </a:lnTo>
                  <a:lnTo>
                    <a:pt x="99029" y="117784"/>
                  </a:lnTo>
                  <a:lnTo>
                    <a:pt x="97753" y="116264"/>
                  </a:lnTo>
                  <a:lnTo>
                    <a:pt x="96172" y="116264"/>
                  </a:lnTo>
                  <a:lnTo>
                    <a:pt x="96172" y="114379"/>
                  </a:lnTo>
                  <a:lnTo>
                    <a:pt x="94652" y="112586"/>
                  </a:lnTo>
                  <a:lnTo>
                    <a:pt x="94652" y="116294"/>
                  </a:lnTo>
                  <a:lnTo>
                    <a:pt x="86628" y="116294"/>
                  </a:lnTo>
                  <a:lnTo>
                    <a:pt x="86628" y="108300"/>
                  </a:lnTo>
                  <a:lnTo>
                    <a:pt x="91035" y="108300"/>
                  </a:lnTo>
                  <a:lnTo>
                    <a:pt x="89759" y="106780"/>
                  </a:lnTo>
                  <a:lnTo>
                    <a:pt x="86628" y="106780"/>
                  </a:lnTo>
                  <a:lnTo>
                    <a:pt x="86628" y="103042"/>
                  </a:lnTo>
                  <a:lnTo>
                    <a:pt x="85108" y="101248"/>
                  </a:lnTo>
                  <a:lnTo>
                    <a:pt x="85108" y="106750"/>
                  </a:lnTo>
                  <a:lnTo>
                    <a:pt x="77114" y="106750"/>
                  </a:lnTo>
                  <a:lnTo>
                    <a:pt x="77114" y="98756"/>
                  </a:lnTo>
                  <a:lnTo>
                    <a:pt x="83041" y="98756"/>
                  </a:lnTo>
                  <a:lnTo>
                    <a:pt x="81765" y="97236"/>
                  </a:lnTo>
                  <a:lnTo>
                    <a:pt x="77114" y="97236"/>
                  </a:lnTo>
                  <a:lnTo>
                    <a:pt x="77114" y="91704"/>
                  </a:lnTo>
                  <a:lnTo>
                    <a:pt x="75594" y="89911"/>
                  </a:lnTo>
                  <a:lnTo>
                    <a:pt x="75594" y="97236"/>
                  </a:lnTo>
                  <a:lnTo>
                    <a:pt x="67570" y="97236"/>
                  </a:lnTo>
                  <a:lnTo>
                    <a:pt x="67570" y="89272"/>
                  </a:lnTo>
                  <a:lnTo>
                    <a:pt x="75047" y="89272"/>
                  </a:lnTo>
                  <a:lnTo>
                    <a:pt x="73771" y="87753"/>
                  </a:lnTo>
                  <a:lnTo>
                    <a:pt x="67570" y="87753"/>
                  </a:lnTo>
                  <a:lnTo>
                    <a:pt x="67570" y="80367"/>
                  </a:lnTo>
                  <a:lnTo>
                    <a:pt x="65746" y="78209"/>
                  </a:lnTo>
                  <a:lnTo>
                    <a:pt x="58056" y="78209"/>
                  </a:lnTo>
                  <a:lnTo>
                    <a:pt x="58056" y="70245"/>
                  </a:lnTo>
                  <a:lnTo>
                    <a:pt x="59029" y="70245"/>
                  </a:lnTo>
                  <a:lnTo>
                    <a:pt x="56536" y="67236"/>
                  </a:lnTo>
                  <a:lnTo>
                    <a:pt x="56536" y="68725"/>
                  </a:lnTo>
                  <a:lnTo>
                    <a:pt x="48512" y="68725"/>
                  </a:lnTo>
                  <a:lnTo>
                    <a:pt x="48512" y="60731"/>
                  </a:lnTo>
                  <a:lnTo>
                    <a:pt x="51035" y="60731"/>
                  </a:lnTo>
                  <a:lnTo>
                    <a:pt x="49758" y="59211"/>
                  </a:lnTo>
                  <a:lnTo>
                    <a:pt x="48512" y="59211"/>
                  </a:lnTo>
                  <a:lnTo>
                    <a:pt x="48512" y="57722"/>
                  </a:lnTo>
                  <a:lnTo>
                    <a:pt x="46992" y="55929"/>
                  </a:lnTo>
                  <a:lnTo>
                    <a:pt x="46992" y="59211"/>
                  </a:lnTo>
                  <a:lnTo>
                    <a:pt x="38998" y="59211"/>
                  </a:lnTo>
                  <a:lnTo>
                    <a:pt x="38998" y="51187"/>
                  </a:lnTo>
                  <a:lnTo>
                    <a:pt x="43040" y="51187"/>
                  </a:lnTo>
                  <a:lnTo>
                    <a:pt x="41764" y="49667"/>
                  </a:lnTo>
                  <a:lnTo>
                    <a:pt x="38998" y="49667"/>
                  </a:lnTo>
                  <a:lnTo>
                    <a:pt x="38998" y="46354"/>
                  </a:lnTo>
                  <a:lnTo>
                    <a:pt x="37478" y="44561"/>
                  </a:lnTo>
                  <a:lnTo>
                    <a:pt x="37478" y="49667"/>
                  </a:lnTo>
                  <a:lnTo>
                    <a:pt x="29454" y="49667"/>
                  </a:lnTo>
                  <a:lnTo>
                    <a:pt x="29454" y="41673"/>
                  </a:lnTo>
                  <a:lnTo>
                    <a:pt x="35046" y="41673"/>
                  </a:lnTo>
                  <a:lnTo>
                    <a:pt x="33770" y="40153"/>
                  </a:lnTo>
                  <a:lnTo>
                    <a:pt x="29454" y="40153"/>
                  </a:lnTo>
                  <a:lnTo>
                    <a:pt x="29454" y="35016"/>
                  </a:lnTo>
                  <a:lnTo>
                    <a:pt x="27934" y="33223"/>
                  </a:lnTo>
                  <a:lnTo>
                    <a:pt x="27934" y="40153"/>
                  </a:lnTo>
                  <a:lnTo>
                    <a:pt x="19940" y="40153"/>
                  </a:lnTo>
                  <a:lnTo>
                    <a:pt x="19940" y="32129"/>
                  </a:lnTo>
                  <a:lnTo>
                    <a:pt x="27052" y="32129"/>
                  </a:lnTo>
                  <a:lnTo>
                    <a:pt x="25776" y="30609"/>
                  </a:lnTo>
                  <a:lnTo>
                    <a:pt x="19940" y="30609"/>
                  </a:lnTo>
                  <a:lnTo>
                    <a:pt x="19940" y="23679"/>
                  </a:lnTo>
                  <a:lnTo>
                    <a:pt x="17782" y="21126"/>
                  </a:lnTo>
                  <a:lnTo>
                    <a:pt x="10395" y="21126"/>
                  </a:lnTo>
                  <a:lnTo>
                    <a:pt x="10395" y="13101"/>
                  </a:lnTo>
                  <a:lnTo>
                    <a:pt x="11034" y="13101"/>
                  </a:lnTo>
                  <a:lnTo>
                    <a:pt x="8876" y="10518"/>
                  </a:lnTo>
                  <a:lnTo>
                    <a:pt x="8876" y="11581"/>
                  </a:lnTo>
                  <a:lnTo>
                    <a:pt x="851" y="11581"/>
                  </a:lnTo>
                  <a:lnTo>
                    <a:pt x="851" y="3587"/>
                  </a:lnTo>
                  <a:lnTo>
                    <a:pt x="3040" y="3587"/>
                  </a:lnTo>
                  <a:lnTo>
                    <a:pt x="1763" y="2068"/>
                  </a:lnTo>
                  <a:lnTo>
                    <a:pt x="851" y="2068"/>
                  </a:lnTo>
                  <a:lnTo>
                    <a:pt x="851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0" name="Google Shape;6080;p35"/>
          <p:cNvGrpSpPr/>
          <p:nvPr/>
        </p:nvGrpSpPr>
        <p:grpSpPr>
          <a:xfrm rot="10800000" flipH="1">
            <a:off x="-141604" y="4273290"/>
            <a:ext cx="2541500" cy="1001674"/>
            <a:chOff x="264700" y="482825"/>
            <a:chExt cx="2234875" cy="880825"/>
          </a:xfrm>
        </p:grpSpPr>
        <p:sp>
          <p:nvSpPr>
            <p:cNvPr id="6081" name="Google Shape;6081;p35"/>
            <p:cNvSpPr/>
            <p:nvPr/>
          </p:nvSpPr>
          <p:spPr>
            <a:xfrm>
              <a:off x="264700" y="482825"/>
              <a:ext cx="2234875" cy="880825"/>
            </a:xfrm>
            <a:custGeom>
              <a:avLst/>
              <a:gdLst/>
              <a:ahLst/>
              <a:cxnLst/>
              <a:rect l="l" t="t" r="r" b="b"/>
              <a:pathLst>
                <a:path w="89395" h="35233" extrusionOk="0">
                  <a:moveTo>
                    <a:pt x="1" y="0"/>
                  </a:moveTo>
                  <a:lnTo>
                    <a:pt x="1" y="32676"/>
                  </a:lnTo>
                  <a:cubicBezTo>
                    <a:pt x="5624" y="34424"/>
                    <a:pt x="10455" y="35232"/>
                    <a:pt x="14695" y="35232"/>
                  </a:cubicBezTo>
                  <a:cubicBezTo>
                    <a:pt x="26453" y="35232"/>
                    <a:pt x="33670" y="29013"/>
                    <a:pt x="40640" y="19362"/>
                  </a:cubicBezTo>
                  <a:cubicBezTo>
                    <a:pt x="44140" y="14526"/>
                    <a:pt x="48561" y="13369"/>
                    <a:pt x="53442" y="13369"/>
                  </a:cubicBezTo>
                  <a:cubicBezTo>
                    <a:pt x="57927" y="13369"/>
                    <a:pt x="62800" y="14346"/>
                    <a:pt x="67703" y="14346"/>
                  </a:cubicBezTo>
                  <a:cubicBezTo>
                    <a:pt x="75307" y="14346"/>
                    <a:pt x="82983" y="11995"/>
                    <a:pt x="8939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5"/>
            <p:cNvSpPr/>
            <p:nvPr/>
          </p:nvSpPr>
          <p:spPr>
            <a:xfrm>
              <a:off x="8703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5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5"/>
            <p:cNvSpPr/>
            <p:nvPr/>
          </p:nvSpPr>
          <p:spPr>
            <a:xfrm>
              <a:off x="9258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4" y="263"/>
                    <a:pt x="15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429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5"/>
            <p:cNvSpPr/>
            <p:nvPr/>
          </p:nvSpPr>
          <p:spPr>
            <a:xfrm>
              <a:off x="925825" y="1001100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2"/>
                    <a:pt x="790" y="1853"/>
                  </a:cubicBezTo>
                  <a:cubicBezTo>
                    <a:pt x="1398" y="2096"/>
                    <a:pt x="2067" y="2188"/>
                    <a:pt x="2705" y="2188"/>
                  </a:cubicBezTo>
                  <a:cubicBezTo>
                    <a:pt x="3982" y="2188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30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5"/>
            <p:cNvSpPr/>
            <p:nvPr/>
          </p:nvSpPr>
          <p:spPr>
            <a:xfrm>
              <a:off x="992975" y="841425"/>
              <a:ext cx="70600" cy="97475"/>
            </a:xfrm>
            <a:custGeom>
              <a:avLst/>
              <a:gdLst/>
              <a:ahLst/>
              <a:cxnLst/>
              <a:rect l="l" t="t" r="r" b="b"/>
              <a:pathLst>
                <a:path w="2824" h="3899" extrusionOk="0">
                  <a:moveTo>
                    <a:pt x="1659" y="0"/>
                  </a:moveTo>
                  <a:cubicBezTo>
                    <a:pt x="1282" y="0"/>
                    <a:pt x="912" y="203"/>
                    <a:pt x="779" y="672"/>
                  </a:cubicBezTo>
                  <a:cubicBezTo>
                    <a:pt x="597" y="1371"/>
                    <a:pt x="414" y="2040"/>
                    <a:pt x="202" y="2739"/>
                  </a:cubicBezTo>
                  <a:cubicBezTo>
                    <a:pt x="0" y="3434"/>
                    <a:pt x="582" y="3899"/>
                    <a:pt x="1149" y="3899"/>
                  </a:cubicBezTo>
                  <a:cubicBezTo>
                    <a:pt x="1524" y="3899"/>
                    <a:pt x="1893" y="3696"/>
                    <a:pt x="2025" y="3225"/>
                  </a:cubicBezTo>
                  <a:cubicBezTo>
                    <a:pt x="2238" y="2556"/>
                    <a:pt x="2421" y="1857"/>
                    <a:pt x="2603" y="1188"/>
                  </a:cubicBezTo>
                  <a:cubicBezTo>
                    <a:pt x="2823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5"/>
            <p:cNvSpPr/>
            <p:nvPr/>
          </p:nvSpPr>
          <p:spPr>
            <a:xfrm>
              <a:off x="1040125" y="707425"/>
              <a:ext cx="94650" cy="50675"/>
            </a:xfrm>
            <a:custGeom>
              <a:avLst/>
              <a:gdLst/>
              <a:ahLst/>
              <a:cxnLst/>
              <a:rect l="l" t="t" r="r" b="b"/>
              <a:pathLst>
                <a:path w="3786" h="2027" extrusionOk="0">
                  <a:moveTo>
                    <a:pt x="2172" y="1"/>
                  </a:moveTo>
                  <a:cubicBezTo>
                    <a:pt x="1697" y="1"/>
                    <a:pt x="1222" y="62"/>
                    <a:pt x="747" y="165"/>
                  </a:cubicBezTo>
                  <a:cubicBezTo>
                    <a:pt x="352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8" y="2026"/>
                    <a:pt x="1146" y="2014"/>
                    <a:pt x="1234" y="1989"/>
                  </a:cubicBezTo>
                  <a:cubicBezTo>
                    <a:pt x="1587" y="1930"/>
                    <a:pt x="1940" y="1897"/>
                    <a:pt x="2285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1" y="1929"/>
                    <a:pt x="2877" y="1930"/>
                    <a:pt x="2894" y="1930"/>
                  </a:cubicBezTo>
                  <a:cubicBezTo>
                    <a:pt x="3388" y="1930"/>
                    <a:pt x="3786" y="1486"/>
                    <a:pt x="3757" y="986"/>
                  </a:cubicBezTo>
                  <a:cubicBezTo>
                    <a:pt x="3786" y="486"/>
                    <a:pt x="3388" y="42"/>
                    <a:pt x="2894" y="42"/>
                  </a:cubicBezTo>
                  <a:cubicBezTo>
                    <a:pt x="2877" y="42"/>
                    <a:pt x="2861" y="43"/>
                    <a:pt x="2845" y="44"/>
                  </a:cubicBezTo>
                  <a:cubicBezTo>
                    <a:pt x="2621" y="15"/>
                    <a:pt x="2396" y="1"/>
                    <a:pt x="217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5"/>
            <p:cNvSpPr/>
            <p:nvPr/>
          </p:nvSpPr>
          <p:spPr>
            <a:xfrm>
              <a:off x="1086925" y="810125"/>
              <a:ext cx="72200" cy="54850"/>
            </a:xfrm>
            <a:custGeom>
              <a:avLst/>
              <a:gdLst/>
              <a:ahLst/>
              <a:cxnLst/>
              <a:rect l="l" t="t" r="r" b="b"/>
              <a:pathLst>
                <a:path w="2888" h="2194" extrusionOk="0">
                  <a:moveTo>
                    <a:pt x="1038" y="0"/>
                  </a:moveTo>
                  <a:cubicBezTo>
                    <a:pt x="622" y="0"/>
                    <a:pt x="252" y="282"/>
                    <a:pt x="152" y="708"/>
                  </a:cubicBezTo>
                  <a:cubicBezTo>
                    <a:pt x="0" y="1194"/>
                    <a:pt x="304" y="1711"/>
                    <a:pt x="790" y="1863"/>
                  </a:cubicBezTo>
                  <a:cubicBezTo>
                    <a:pt x="1064" y="1954"/>
                    <a:pt x="1307" y="2076"/>
                    <a:pt x="1581" y="2167"/>
                  </a:cubicBezTo>
                  <a:cubicBezTo>
                    <a:pt x="1658" y="2185"/>
                    <a:pt x="1735" y="2194"/>
                    <a:pt x="1811" y="2194"/>
                  </a:cubicBezTo>
                  <a:cubicBezTo>
                    <a:pt x="2243" y="2194"/>
                    <a:pt x="2637" y="1912"/>
                    <a:pt x="2766" y="1498"/>
                  </a:cubicBezTo>
                  <a:cubicBezTo>
                    <a:pt x="2888" y="981"/>
                    <a:pt x="2584" y="465"/>
                    <a:pt x="2097" y="343"/>
                  </a:cubicBezTo>
                  <a:cubicBezTo>
                    <a:pt x="1824" y="252"/>
                    <a:pt x="1581" y="130"/>
                    <a:pt x="1307" y="39"/>
                  </a:cubicBezTo>
                  <a:cubicBezTo>
                    <a:pt x="1217" y="13"/>
                    <a:pt x="1126" y="0"/>
                    <a:pt x="103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5"/>
            <p:cNvSpPr/>
            <p:nvPr/>
          </p:nvSpPr>
          <p:spPr>
            <a:xfrm>
              <a:off x="1228250" y="482825"/>
              <a:ext cx="47150" cy="37825"/>
            </a:xfrm>
            <a:custGeom>
              <a:avLst/>
              <a:gdLst/>
              <a:ahLst/>
              <a:cxnLst/>
              <a:rect l="l" t="t" r="r" b="b"/>
              <a:pathLst>
                <a:path w="188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2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5"/>
            <p:cNvSpPr/>
            <p:nvPr/>
          </p:nvSpPr>
          <p:spPr>
            <a:xfrm>
              <a:off x="849800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1" y="969"/>
                    <a:pt x="701" y="1669"/>
                  </a:cubicBezTo>
                  <a:cubicBezTo>
                    <a:pt x="1157" y="2034"/>
                    <a:pt x="1704" y="2277"/>
                    <a:pt x="2281" y="2368"/>
                  </a:cubicBezTo>
                  <a:cubicBezTo>
                    <a:pt x="2385" y="2396"/>
                    <a:pt x="2484" y="2409"/>
                    <a:pt x="2576" y="2409"/>
                  </a:cubicBezTo>
                  <a:cubicBezTo>
                    <a:pt x="3597" y="2409"/>
                    <a:pt x="3912" y="851"/>
                    <a:pt x="2798" y="545"/>
                  </a:cubicBezTo>
                  <a:cubicBezTo>
                    <a:pt x="2616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7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5"/>
            <p:cNvSpPr/>
            <p:nvPr/>
          </p:nvSpPr>
          <p:spPr>
            <a:xfrm>
              <a:off x="906025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70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6" y="4506"/>
                    <a:pt x="2038" y="4048"/>
                  </a:cubicBezTo>
                  <a:cubicBezTo>
                    <a:pt x="2099" y="3804"/>
                    <a:pt x="2221" y="3561"/>
                    <a:pt x="2373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4" y="339"/>
                    <a:pt x="3923" y="278"/>
                  </a:cubicBezTo>
                  <a:cubicBezTo>
                    <a:pt x="3892" y="248"/>
                    <a:pt x="3832" y="218"/>
                    <a:pt x="3801" y="187"/>
                  </a:cubicBezTo>
                  <a:cubicBezTo>
                    <a:pt x="3680" y="96"/>
                    <a:pt x="3558" y="66"/>
                    <a:pt x="3437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5"/>
            <p:cNvSpPr/>
            <p:nvPr/>
          </p:nvSpPr>
          <p:spPr>
            <a:xfrm>
              <a:off x="80272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0" y="1863"/>
                  </a:cubicBezTo>
                  <a:cubicBezTo>
                    <a:pt x="1611" y="2198"/>
                    <a:pt x="2492" y="2411"/>
                    <a:pt x="3404" y="2471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5"/>
            <p:cNvSpPr/>
            <p:nvPr/>
          </p:nvSpPr>
          <p:spPr>
            <a:xfrm>
              <a:off x="1856200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8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1" y="4245"/>
                    <a:pt x="583" y="4706"/>
                    <a:pt x="1151" y="4706"/>
                  </a:cubicBezTo>
                  <a:cubicBezTo>
                    <a:pt x="1526" y="4706"/>
                    <a:pt x="1893" y="4506"/>
                    <a:pt x="2026" y="4048"/>
                  </a:cubicBezTo>
                  <a:cubicBezTo>
                    <a:pt x="2087" y="3804"/>
                    <a:pt x="2208" y="3561"/>
                    <a:pt x="2360" y="3348"/>
                  </a:cubicBezTo>
                  <a:cubicBezTo>
                    <a:pt x="2786" y="2710"/>
                    <a:pt x="3455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4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50" y="218"/>
                    <a:pt x="3789" y="157"/>
                  </a:cubicBezTo>
                  <a:cubicBezTo>
                    <a:pt x="3698" y="96"/>
                    <a:pt x="3576" y="66"/>
                    <a:pt x="3455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5"/>
            <p:cNvSpPr/>
            <p:nvPr/>
          </p:nvSpPr>
          <p:spPr>
            <a:xfrm>
              <a:off x="18202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5"/>
            <p:cNvSpPr/>
            <p:nvPr/>
          </p:nvSpPr>
          <p:spPr>
            <a:xfrm>
              <a:off x="1993475" y="590725"/>
              <a:ext cx="92725" cy="91075"/>
            </a:xfrm>
            <a:custGeom>
              <a:avLst/>
              <a:gdLst/>
              <a:ahLst/>
              <a:cxnLst/>
              <a:rect l="l" t="t" r="r" b="b"/>
              <a:pathLst>
                <a:path w="3709" h="3643" extrusionOk="0">
                  <a:moveTo>
                    <a:pt x="2432" y="1"/>
                  </a:moveTo>
                  <a:cubicBezTo>
                    <a:pt x="1641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7" y="3192"/>
                  </a:cubicBezTo>
                  <a:cubicBezTo>
                    <a:pt x="732" y="3480"/>
                    <a:pt x="1042" y="3642"/>
                    <a:pt x="1365" y="3642"/>
                  </a:cubicBezTo>
                  <a:cubicBezTo>
                    <a:pt x="1519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59"/>
                    <a:pt x="2067" y="1976"/>
                    <a:pt x="2128" y="1885"/>
                  </a:cubicBezTo>
                  <a:cubicBezTo>
                    <a:pt x="2151" y="1870"/>
                    <a:pt x="2177" y="1864"/>
                    <a:pt x="2205" y="1864"/>
                  </a:cubicBezTo>
                  <a:cubicBezTo>
                    <a:pt x="2289" y="1864"/>
                    <a:pt x="2386" y="1915"/>
                    <a:pt x="2432" y="1915"/>
                  </a:cubicBezTo>
                  <a:cubicBezTo>
                    <a:pt x="3708" y="1915"/>
                    <a:pt x="3708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5"/>
            <p:cNvSpPr/>
            <p:nvPr/>
          </p:nvSpPr>
          <p:spPr>
            <a:xfrm>
              <a:off x="1510925" y="58387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1"/>
                  </a:moveTo>
                  <a:cubicBezTo>
                    <a:pt x="1612" y="1"/>
                    <a:pt x="852" y="366"/>
                    <a:pt x="396" y="1034"/>
                  </a:cubicBezTo>
                  <a:cubicBezTo>
                    <a:pt x="1" y="1703"/>
                    <a:pt x="31" y="2554"/>
                    <a:pt x="518" y="3192"/>
                  </a:cubicBezTo>
                  <a:cubicBezTo>
                    <a:pt x="703" y="3480"/>
                    <a:pt x="1026" y="3643"/>
                    <a:pt x="1358" y="3643"/>
                  </a:cubicBezTo>
                  <a:cubicBezTo>
                    <a:pt x="1517" y="3643"/>
                    <a:pt x="1677" y="3606"/>
                    <a:pt x="1825" y="3527"/>
                  </a:cubicBezTo>
                  <a:cubicBezTo>
                    <a:pt x="2280" y="3253"/>
                    <a:pt x="2432" y="2676"/>
                    <a:pt x="2159" y="2220"/>
                  </a:cubicBezTo>
                  <a:cubicBezTo>
                    <a:pt x="2129" y="2159"/>
                    <a:pt x="2037" y="1977"/>
                    <a:pt x="2129" y="1916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6"/>
                    <a:pt x="2432" y="1916"/>
                  </a:cubicBezTo>
                  <a:cubicBezTo>
                    <a:pt x="3679" y="1916"/>
                    <a:pt x="367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5"/>
            <p:cNvSpPr/>
            <p:nvPr/>
          </p:nvSpPr>
          <p:spPr>
            <a:xfrm>
              <a:off x="103220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1" y="1703"/>
                    <a:pt x="61" y="2554"/>
                    <a:pt x="548" y="3192"/>
                  </a:cubicBezTo>
                  <a:cubicBezTo>
                    <a:pt x="709" y="3494"/>
                    <a:pt x="1016" y="3663"/>
                    <a:pt x="1338" y="3663"/>
                  </a:cubicBezTo>
                  <a:cubicBezTo>
                    <a:pt x="1502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3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5"/>
            <p:cNvSpPr/>
            <p:nvPr/>
          </p:nvSpPr>
          <p:spPr>
            <a:xfrm>
              <a:off x="54435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8" y="3192"/>
                  </a:cubicBezTo>
                  <a:cubicBezTo>
                    <a:pt x="729" y="3494"/>
                    <a:pt x="1030" y="3663"/>
                    <a:pt x="1345" y="3663"/>
                  </a:cubicBezTo>
                  <a:cubicBezTo>
                    <a:pt x="1506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6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5"/>
            <p:cNvSpPr/>
            <p:nvPr/>
          </p:nvSpPr>
          <p:spPr>
            <a:xfrm>
              <a:off x="1023075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2" y="0"/>
                    <a:pt x="852" y="365"/>
                    <a:pt x="396" y="1034"/>
                  </a:cubicBezTo>
                  <a:cubicBezTo>
                    <a:pt x="1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8" y="3642"/>
                  </a:cubicBezTo>
                  <a:cubicBezTo>
                    <a:pt x="1516" y="3642"/>
                    <a:pt x="1677" y="3605"/>
                    <a:pt x="1825" y="3526"/>
                  </a:cubicBezTo>
                  <a:cubicBezTo>
                    <a:pt x="2280" y="3253"/>
                    <a:pt x="2432" y="2675"/>
                    <a:pt x="2159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5"/>
                    <a:pt x="2432" y="1915"/>
                  </a:cubicBezTo>
                  <a:cubicBezTo>
                    <a:pt x="3679" y="1915"/>
                    <a:pt x="3679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5"/>
            <p:cNvSpPr/>
            <p:nvPr/>
          </p:nvSpPr>
          <p:spPr>
            <a:xfrm>
              <a:off x="567150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1" y="0"/>
                    <a:pt x="851" y="365"/>
                    <a:pt x="395" y="1034"/>
                  </a:cubicBezTo>
                  <a:cubicBezTo>
                    <a:pt x="0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7" y="3642"/>
                  </a:cubicBezTo>
                  <a:cubicBezTo>
                    <a:pt x="1516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58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8" y="1885"/>
                    <a:pt x="2192" y="1875"/>
                    <a:pt x="2227" y="1875"/>
                  </a:cubicBezTo>
                  <a:cubicBezTo>
                    <a:pt x="2297" y="1875"/>
                    <a:pt x="2371" y="1915"/>
                    <a:pt x="2432" y="1915"/>
                  </a:cubicBezTo>
                  <a:cubicBezTo>
                    <a:pt x="3678" y="1915"/>
                    <a:pt x="3678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5"/>
            <p:cNvSpPr/>
            <p:nvPr/>
          </p:nvSpPr>
          <p:spPr>
            <a:xfrm>
              <a:off x="18756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5"/>
            <p:cNvSpPr/>
            <p:nvPr/>
          </p:nvSpPr>
          <p:spPr>
            <a:xfrm>
              <a:off x="17525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5"/>
            <p:cNvSpPr/>
            <p:nvPr/>
          </p:nvSpPr>
          <p:spPr>
            <a:xfrm>
              <a:off x="1566400" y="482825"/>
              <a:ext cx="41075" cy="12000"/>
            </a:xfrm>
            <a:custGeom>
              <a:avLst/>
              <a:gdLst/>
              <a:ahLst/>
              <a:cxnLst/>
              <a:rect l="l" t="t" r="r" b="b"/>
              <a:pathLst>
                <a:path w="1643" h="480" extrusionOk="0">
                  <a:moveTo>
                    <a:pt x="1" y="0"/>
                  </a:moveTo>
                  <a:cubicBezTo>
                    <a:pt x="177" y="302"/>
                    <a:pt x="499" y="480"/>
                    <a:pt x="847" y="480"/>
                  </a:cubicBezTo>
                  <a:cubicBezTo>
                    <a:pt x="919" y="480"/>
                    <a:pt x="992" y="472"/>
                    <a:pt x="1065" y="456"/>
                  </a:cubicBezTo>
                  <a:cubicBezTo>
                    <a:pt x="1308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5"/>
            <p:cNvSpPr/>
            <p:nvPr/>
          </p:nvSpPr>
          <p:spPr>
            <a:xfrm>
              <a:off x="2227500" y="592025"/>
              <a:ext cx="115550" cy="61800"/>
            </a:xfrm>
            <a:custGeom>
              <a:avLst/>
              <a:gdLst/>
              <a:ahLst/>
              <a:cxnLst/>
              <a:rect l="l" t="t" r="r" b="b"/>
              <a:pathLst>
                <a:path w="4622" h="2472" extrusionOk="0">
                  <a:moveTo>
                    <a:pt x="1037" y="0"/>
                  </a:moveTo>
                  <a:cubicBezTo>
                    <a:pt x="621" y="0"/>
                    <a:pt x="248" y="277"/>
                    <a:pt x="123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5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7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5"/>
            <p:cNvSpPr/>
            <p:nvPr/>
          </p:nvSpPr>
          <p:spPr>
            <a:xfrm>
              <a:off x="2182675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6" y="2"/>
                    <a:pt x="2311" y="5"/>
                  </a:cubicBezTo>
                  <a:cubicBezTo>
                    <a:pt x="2128" y="5"/>
                    <a:pt x="1946" y="36"/>
                    <a:pt x="1764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9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12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5" y="856"/>
                    <a:pt x="1" y="1525"/>
                    <a:pt x="305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9" y="2407"/>
                    <a:pt x="669" y="2437"/>
                  </a:cubicBezTo>
                  <a:cubicBezTo>
                    <a:pt x="821" y="2528"/>
                    <a:pt x="1004" y="2559"/>
                    <a:pt x="1186" y="2559"/>
                  </a:cubicBezTo>
                  <a:cubicBezTo>
                    <a:pt x="1277" y="2559"/>
                    <a:pt x="1338" y="2528"/>
                    <a:pt x="1399" y="2528"/>
                  </a:cubicBezTo>
                  <a:cubicBezTo>
                    <a:pt x="2007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3" y="765"/>
                  </a:cubicBezTo>
                  <a:cubicBezTo>
                    <a:pt x="3223" y="644"/>
                    <a:pt x="3162" y="522"/>
                    <a:pt x="3101" y="431"/>
                  </a:cubicBezTo>
                  <a:cubicBezTo>
                    <a:pt x="3071" y="370"/>
                    <a:pt x="3010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5"/>
            <p:cNvSpPr/>
            <p:nvPr/>
          </p:nvSpPr>
          <p:spPr>
            <a:xfrm>
              <a:off x="1707750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5" y="2"/>
                    <a:pt x="2310" y="5"/>
                  </a:cubicBezTo>
                  <a:cubicBezTo>
                    <a:pt x="2128" y="5"/>
                    <a:pt x="1946" y="36"/>
                    <a:pt x="1763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8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09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4" y="856"/>
                    <a:pt x="0" y="1525"/>
                    <a:pt x="304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8" y="2407"/>
                    <a:pt x="669" y="2437"/>
                  </a:cubicBezTo>
                  <a:cubicBezTo>
                    <a:pt x="821" y="2528"/>
                    <a:pt x="1003" y="2559"/>
                    <a:pt x="1186" y="2559"/>
                  </a:cubicBezTo>
                  <a:cubicBezTo>
                    <a:pt x="1277" y="2559"/>
                    <a:pt x="1338" y="2528"/>
                    <a:pt x="1398" y="2528"/>
                  </a:cubicBezTo>
                  <a:cubicBezTo>
                    <a:pt x="2006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2" y="765"/>
                  </a:cubicBezTo>
                  <a:cubicBezTo>
                    <a:pt x="3222" y="644"/>
                    <a:pt x="3161" y="522"/>
                    <a:pt x="3101" y="431"/>
                  </a:cubicBezTo>
                  <a:cubicBezTo>
                    <a:pt x="3070" y="370"/>
                    <a:pt x="3009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5"/>
            <p:cNvSpPr/>
            <p:nvPr/>
          </p:nvSpPr>
          <p:spPr>
            <a:xfrm>
              <a:off x="21781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2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5"/>
            <p:cNvSpPr/>
            <p:nvPr/>
          </p:nvSpPr>
          <p:spPr>
            <a:xfrm>
              <a:off x="22951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4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5"/>
            <p:cNvSpPr/>
            <p:nvPr/>
          </p:nvSpPr>
          <p:spPr>
            <a:xfrm>
              <a:off x="23506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398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5"/>
            <p:cNvSpPr/>
            <p:nvPr/>
          </p:nvSpPr>
          <p:spPr>
            <a:xfrm>
              <a:off x="21029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5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5"/>
            <p:cNvSpPr/>
            <p:nvPr/>
          </p:nvSpPr>
          <p:spPr>
            <a:xfrm>
              <a:off x="1277650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1" y="1863"/>
                  </a:cubicBezTo>
                  <a:cubicBezTo>
                    <a:pt x="1611" y="2198"/>
                    <a:pt x="2493" y="2411"/>
                    <a:pt x="3405" y="2471"/>
                  </a:cubicBezTo>
                  <a:cubicBezTo>
                    <a:pt x="3414" y="2472"/>
                    <a:pt x="3424" y="2472"/>
                    <a:pt x="3434" y="2472"/>
                  </a:cubicBezTo>
                  <a:cubicBezTo>
                    <a:pt x="4620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5"/>
            <p:cNvSpPr/>
            <p:nvPr/>
          </p:nvSpPr>
          <p:spPr>
            <a:xfrm>
              <a:off x="1381275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7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0" y="4245"/>
                    <a:pt x="583" y="4706"/>
                    <a:pt x="1151" y="4706"/>
                  </a:cubicBezTo>
                  <a:cubicBezTo>
                    <a:pt x="1525" y="4706"/>
                    <a:pt x="1893" y="4506"/>
                    <a:pt x="2026" y="4048"/>
                  </a:cubicBezTo>
                  <a:cubicBezTo>
                    <a:pt x="2086" y="3804"/>
                    <a:pt x="2208" y="3561"/>
                    <a:pt x="2360" y="3348"/>
                  </a:cubicBezTo>
                  <a:cubicBezTo>
                    <a:pt x="2786" y="2710"/>
                    <a:pt x="3454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3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49" y="218"/>
                    <a:pt x="3789" y="157"/>
                  </a:cubicBezTo>
                  <a:cubicBezTo>
                    <a:pt x="3697" y="96"/>
                    <a:pt x="3576" y="66"/>
                    <a:pt x="3454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5"/>
            <p:cNvSpPr/>
            <p:nvPr/>
          </p:nvSpPr>
          <p:spPr>
            <a:xfrm>
              <a:off x="1400750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2" y="698"/>
                  </a:cubicBezTo>
                  <a:cubicBezTo>
                    <a:pt x="0" y="1215"/>
                    <a:pt x="304" y="1731"/>
                    <a:pt x="791" y="1853"/>
                  </a:cubicBezTo>
                  <a:cubicBezTo>
                    <a:pt x="1399" y="2096"/>
                    <a:pt x="2067" y="2187"/>
                    <a:pt x="2706" y="2187"/>
                  </a:cubicBezTo>
                  <a:cubicBezTo>
                    <a:pt x="3982" y="2187"/>
                    <a:pt x="3982" y="303"/>
                    <a:pt x="2706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5"/>
            <p:cNvSpPr/>
            <p:nvPr/>
          </p:nvSpPr>
          <p:spPr>
            <a:xfrm>
              <a:off x="123280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9" y="0"/>
                    <a:pt x="1946" y="61"/>
                    <a:pt x="1794" y="152"/>
                  </a:cubicBezTo>
                  <a:cubicBezTo>
                    <a:pt x="1734" y="183"/>
                    <a:pt x="1673" y="213"/>
                    <a:pt x="1642" y="274"/>
                  </a:cubicBezTo>
                  <a:cubicBezTo>
                    <a:pt x="1582" y="335"/>
                    <a:pt x="1490" y="396"/>
                    <a:pt x="1430" y="456"/>
                  </a:cubicBezTo>
                  <a:cubicBezTo>
                    <a:pt x="1399" y="456"/>
                    <a:pt x="1369" y="487"/>
                    <a:pt x="1338" y="517"/>
                  </a:cubicBezTo>
                  <a:cubicBezTo>
                    <a:pt x="1278" y="547"/>
                    <a:pt x="1186" y="608"/>
                    <a:pt x="1126" y="639"/>
                  </a:cubicBezTo>
                  <a:cubicBezTo>
                    <a:pt x="1034" y="669"/>
                    <a:pt x="974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7" y="2250"/>
                    <a:pt x="518" y="2341"/>
                  </a:cubicBezTo>
                  <a:cubicBezTo>
                    <a:pt x="578" y="2371"/>
                    <a:pt x="609" y="2402"/>
                    <a:pt x="670" y="2432"/>
                  </a:cubicBezTo>
                  <a:cubicBezTo>
                    <a:pt x="822" y="2523"/>
                    <a:pt x="1004" y="2554"/>
                    <a:pt x="1217" y="2554"/>
                  </a:cubicBezTo>
                  <a:cubicBezTo>
                    <a:pt x="1278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80" y="1611"/>
                  </a:cubicBezTo>
                  <a:cubicBezTo>
                    <a:pt x="3193" y="1399"/>
                    <a:pt x="3284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80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5"/>
            <p:cNvSpPr/>
            <p:nvPr/>
          </p:nvSpPr>
          <p:spPr>
            <a:xfrm>
              <a:off x="1515050" y="707425"/>
              <a:ext cx="95400" cy="50675"/>
            </a:xfrm>
            <a:custGeom>
              <a:avLst/>
              <a:gdLst/>
              <a:ahLst/>
              <a:cxnLst/>
              <a:rect l="l" t="t" r="r" b="b"/>
              <a:pathLst>
                <a:path w="3816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7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9" y="1930"/>
                    <a:pt x="2897" y="1930"/>
                  </a:cubicBezTo>
                  <a:cubicBezTo>
                    <a:pt x="3419" y="1930"/>
                    <a:pt x="3816" y="1485"/>
                    <a:pt x="3757" y="956"/>
                  </a:cubicBezTo>
                  <a:cubicBezTo>
                    <a:pt x="3786" y="456"/>
                    <a:pt x="3390" y="42"/>
                    <a:pt x="2897" y="42"/>
                  </a:cubicBezTo>
                  <a:cubicBezTo>
                    <a:pt x="2880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5"/>
            <p:cNvSpPr/>
            <p:nvPr/>
          </p:nvSpPr>
          <p:spPr>
            <a:xfrm>
              <a:off x="1627950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5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1" y="2068"/>
                    <a:pt x="244" y="3223"/>
                    <a:pt x="1186" y="3952"/>
                  </a:cubicBezTo>
                  <a:cubicBezTo>
                    <a:pt x="1369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4" y="3952"/>
                  </a:cubicBezTo>
                  <a:cubicBezTo>
                    <a:pt x="2888" y="3587"/>
                    <a:pt x="2888" y="2980"/>
                    <a:pt x="2524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5"/>
            <p:cNvSpPr/>
            <p:nvPr/>
          </p:nvSpPr>
          <p:spPr>
            <a:xfrm>
              <a:off x="20413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5"/>
            <p:cNvSpPr/>
            <p:nvPr/>
          </p:nvSpPr>
          <p:spPr>
            <a:xfrm>
              <a:off x="17024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9" y="1513"/>
                    <a:pt x="958" y="1513"/>
                  </a:cubicBezTo>
                  <a:cubicBezTo>
                    <a:pt x="1437" y="1513"/>
                    <a:pt x="1915" y="1201"/>
                    <a:pt x="1915" y="578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5"/>
            <p:cNvSpPr/>
            <p:nvPr/>
          </p:nvSpPr>
          <p:spPr>
            <a:xfrm>
              <a:off x="19899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5"/>
            <p:cNvSpPr/>
            <p:nvPr/>
          </p:nvSpPr>
          <p:spPr>
            <a:xfrm>
              <a:off x="1345275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6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5"/>
            <p:cNvSpPr/>
            <p:nvPr/>
          </p:nvSpPr>
          <p:spPr>
            <a:xfrm>
              <a:off x="611975" y="1285050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1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5"/>
            <p:cNvSpPr/>
            <p:nvPr/>
          </p:nvSpPr>
          <p:spPr>
            <a:xfrm>
              <a:off x="518025" y="841425"/>
              <a:ext cx="70625" cy="97475"/>
            </a:xfrm>
            <a:custGeom>
              <a:avLst/>
              <a:gdLst/>
              <a:ahLst/>
              <a:cxnLst/>
              <a:rect l="l" t="t" r="r" b="b"/>
              <a:pathLst>
                <a:path w="2825" h="3899" extrusionOk="0">
                  <a:moveTo>
                    <a:pt x="1659" y="0"/>
                  </a:moveTo>
                  <a:cubicBezTo>
                    <a:pt x="1283" y="0"/>
                    <a:pt x="912" y="203"/>
                    <a:pt x="780" y="672"/>
                  </a:cubicBezTo>
                  <a:cubicBezTo>
                    <a:pt x="598" y="1371"/>
                    <a:pt x="415" y="2040"/>
                    <a:pt x="202" y="2739"/>
                  </a:cubicBezTo>
                  <a:cubicBezTo>
                    <a:pt x="1" y="3434"/>
                    <a:pt x="583" y="3899"/>
                    <a:pt x="1150" y="3899"/>
                  </a:cubicBezTo>
                  <a:cubicBezTo>
                    <a:pt x="1525" y="3899"/>
                    <a:pt x="1893" y="3696"/>
                    <a:pt x="2026" y="3225"/>
                  </a:cubicBezTo>
                  <a:cubicBezTo>
                    <a:pt x="2239" y="2556"/>
                    <a:pt x="2421" y="1857"/>
                    <a:pt x="2604" y="1188"/>
                  </a:cubicBezTo>
                  <a:cubicBezTo>
                    <a:pt x="2824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5"/>
            <p:cNvSpPr/>
            <p:nvPr/>
          </p:nvSpPr>
          <p:spPr>
            <a:xfrm>
              <a:off x="678100" y="108542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0"/>
                  </a:moveTo>
                  <a:cubicBezTo>
                    <a:pt x="547" y="0"/>
                    <a:pt x="122" y="426"/>
                    <a:pt x="122" y="942"/>
                  </a:cubicBezTo>
                  <a:cubicBezTo>
                    <a:pt x="0" y="2067"/>
                    <a:pt x="274" y="3222"/>
                    <a:pt x="1186" y="3951"/>
                  </a:cubicBezTo>
                  <a:cubicBezTo>
                    <a:pt x="1368" y="4134"/>
                    <a:pt x="1603" y="4225"/>
                    <a:pt x="1843" y="4225"/>
                  </a:cubicBezTo>
                  <a:cubicBezTo>
                    <a:pt x="2082" y="4225"/>
                    <a:pt x="2325" y="4134"/>
                    <a:pt x="2523" y="3951"/>
                  </a:cubicBezTo>
                  <a:cubicBezTo>
                    <a:pt x="2888" y="3587"/>
                    <a:pt x="2888" y="2979"/>
                    <a:pt x="2523" y="2614"/>
                  </a:cubicBezTo>
                  <a:cubicBezTo>
                    <a:pt x="1945" y="2158"/>
                    <a:pt x="1945" y="1611"/>
                    <a:pt x="2006" y="942"/>
                  </a:cubicBezTo>
                  <a:cubicBezTo>
                    <a:pt x="2006" y="426"/>
                    <a:pt x="1581" y="0"/>
                    <a:pt x="106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5"/>
            <p:cNvSpPr/>
            <p:nvPr/>
          </p:nvSpPr>
          <p:spPr>
            <a:xfrm>
              <a:off x="6781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6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5"/>
            <p:cNvSpPr/>
            <p:nvPr/>
          </p:nvSpPr>
          <p:spPr>
            <a:xfrm>
              <a:off x="450875" y="1001100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2"/>
                    <a:pt x="791" y="1853"/>
                  </a:cubicBezTo>
                  <a:cubicBezTo>
                    <a:pt x="1399" y="2096"/>
                    <a:pt x="2068" y="2188"/>
                    <a:pt x="2706" y="2188"/>
                  </a:cubicBezTo>
                  <a:cubicBezTo>
                    <a:pt x="3983" y="2188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30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5"/>
            <p:cNvSpPr/>
            <p:nvPr/>
          </p:nvSpPr>
          <p:spPr>
            <a:xfrm>
              <a:off x="6165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5"/>
            <p:cNvSpPr/>
            <p:nvPr/>
          </p:nvSpPr>
          <p:spPr>
            <a:xfrm>
              <a:off x="282950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1"/>
                  </a:moveTo>
                  <a:cubicBezTo>
                    <a:pt x="2128" y="1"/>
                    <a:pt x="1946" y="61"/>
                    <a:pt x="1763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5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09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4" y="852"/>
                    <a:pt x="0" y="1520"/>
                    <a:pt x="304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7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47" y="2554"/>
                    <a:pt x="1307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2" y="761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5"/>
            <p:cNvSpPr/>
            <p:nvPr/>
          </p:nvSpPr>
          <p:spPr>
            <a:xfrm>
              <a:off x="278375" y="911775"/>
              <a:ext cx="47150" cy="83800"/>
            </a:xfrm>
            <a:custGeom>
              <a:avLst/>
              <a:gdLst/>
              <a:ahLst/>
              <a:cxnLst/>
              <a:rect l="l" t="t" r="r" b="b"/>
              <a:pathLst>
                <a:path w="1886" h="3352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3040"/>
                    <a:pt x="472" y="3352"/>
                    <a:pt x="943" y="3352"/>
                  </a:cubicBezTo>
                  <a:cubicBezTo>
                    <a:pt x="1414" y="3352"/>
                    <a:pt x="1886" y="3040"/>
                    <a:pt x="1886" y="2417"/>
                  </a:cubicBezTo>
                  <a:lnTo>
                    <a:pt x="1886" y="958"/>
                  </a:lnTo>
                  <a:cubicBezTo>
                    <a:pt x="1886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5"/>
            <p:cNvSpPr/>
            <p:nvPr/>
          </p:nvSpPr>
          <p:spPr>
            <a:xfrm>
              <a:off x="431100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69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0" y="4247"/>
                    <a:pt x="593" y="4719"/>
                    <a:pt x="1165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0" y="3561"/>
                    <a:pt x="2372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3" y="339"/>
                    <a:pt x="3923" y="279"/>
                  </a:cubicBezTo>
                  <a:cubicBezTo>
                    <a:pt x="3892" y="248"/>
                    <a:pt x="3831" y="218"/>
                    <a:pt x="3801" y="188"/>
                  </a:cubicBezTo>
                  <a:cubicBezTo>
                    <a:pt x="3679" y="96"/>
                    <a:pt x="3558" y="66"/>
                    <a:pt x="3436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5"/>
            <p:cNvSpPr/>
            <p:nvPr/>
          </p:nvSpPr>
          <p:spPr>
            <a:xfrm>
              <a:off x="2776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31" y="578"/>
                  </a:lnTo>
                  <a:cubicBezTo>
                    <a:pt x="16" y="1201"/>
                    <a:pt x="487" y="1513"/>
                    <a:pt x="962" y="1513"/>
                  </a:cubicBezTo>
                  <a:cubicBezTo>
                    <a:pt x="1437" y="1513"/>
                    <a:pt x="1916" y="1201"/>
                    <a:pt x="1916" y="578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5"/>
            <p:cNvSpPr/>
            <p:nvPr/>
          </p:nvSpPr>
          <p:spPr>
            <a:xfrm>
              <a:off x="326275" y="1273375"/>
              <a:ext cx="116275" cy="58275"/>
            </a:xfrm>
            <a:custGeom>
              <a:avLst/>
              <a:gdLst/>
              <a:ahLst/>
              <a:cxnLst/>
              <a:rect l="l" t="t" r="r" b="b"/>
              <a:pathLst>
                <a:path w="4651" h="2331" extrusionOk="0">
                  <a:moveTo>
                    <a:pt x="1229" y="0"/>
                  </a:moveTo>
                  <a:cubicBezTo>
                    <a:pt x="447" y="0"/>
                    <a:pt x="1" y="563"/>
                    <a:pt x="456" y="1266"/>
                  </a:cubicBezTo>
                  <a:cubicBezTo>
                    <a:pt x="1125" y="2300"/>
                    <a:pt x="2280" y="2330"/>
                    <a:pt x="3404" y="2330"/>
                  </a:cubicBezTo>
                  <a:cubicBezTo>
                    <a:pt x="4650" y="2330"/>
                    <a:pt x="4650" y="415"/>
                    <a:pt x="3404" y="415"/>
                  </a:cubicBezTo>
                  <a:cubicBezTo>
                    <a:pt x="3202" y="415"/>
                    <a:pt x="2972" y="496"/>
                    <a:pt x="2769" y="496"/>
                  </a:cubicBezTo>
                  <a:cubicBezTo>
                    <a:pt x="2668" y="496"/>
                    <a:pt x="2573" y="476"/>
                    <a:pt x="2492" y="415"/>
                  </a:cubicBezTo>
                  <a:cubicBezTo>
                    <a:pt x="2036" y="124"/>
                    <a:pt x="1595" y="0"/>
                    <a:pt x="122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5"/>
            <p:cNvSpPr/>
            <p:nvPr/>
          </p:nvSpPr>
          <p:spPr>
            <a:xfrm>
              <a:off x="28295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0"/>
                  </a:moveTo>
                  <a:cubicBezTo>
                    <a:pt x="2128" y="0"/>
                    <a:pt x="1946" y="61"/>
                    <a:pt x="1763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4" y="851"/>
                    <a:pt x="0" y="1520"/>
                    <a:pt x="304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6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2" y="760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0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5"/>
            <p:cNvSpPr/>
            <p:nvPr/>
          </p:nvSpPr>
          <p:spPr>
            <a:xfrm>
              <a:off x="32777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1"/>
                  </a:moveTo>
                  <a:cubicBezTo>
                    <a:pt x="620" y="1"/>
                    <a:pt x="248" y="277"/>
                    <a:pt x="122" y="678"/>
                  </a:cubicBezTo>
                  <a:cubicBezTo>
                    <a:pt x="1" y="1195"/>
                    <a:pt x="305" y="1712"/>
                    <a:pt x="791" y="1864"/>
                  </a:cubicBezTo>
                  <a:cubicBezTo>
                    <a:pt x="1612" y="2198"/>
                    <a:pt x="2493" y="2411"/>
                    <a:pt x="3405" y="2472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1"/>
                    <a:pt x="103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5"/>
            <p:cNvSpPr/>
            <p:nvPr/>
          </p:nvSpPr>
          <p:spPr>
            <a:xfrm>
              <a:off x="1570975" y="810250"/>
              <a:ext cx="40300" cy="7700"/>
            </a:xfrm>
            <a:custGeom>
              <a:avLst/>
              <a:gdLst/>
              <a:ahLst/>
              <a:cxnLst/>
              <a:rect l="l" t="t" r="r" b="b"/>
              <a:pathLst>
                <a:path w="1612" h="308" extrusionOk="0">
                  <a:moveTo>
                    <a:pt x="688" y="0"/>
                  </a:moveTo>
                  <a:cubicBezTo>
                    <a:pt x="433" y="0"/>
                    <a:pt x="182" y="103"/>
                    <a:pt x="0" y="308"/>
                  </a:cubicBezTo>
                  <a:cubicBezTo>
                    <a:pt x="547" y="277"/>
                    <a:pt x="1064" y="277"/>
                    <a:pt x="1611" y="277"/>
                  </a:cubicBezTo>
                  <a:cubicBezTo>
                    <a:pt x="1398" y="186"/>
                    <a:pt x="1155" y="95"/>
                    <a:pt x="942" y="34"/>
                  </a:cubicBezTo>
                  <a:cubicBezTo>
                    <a:pt x="859" y="11"/>
                    <a:pt x="773" y="0"/>
                    <a:pt x="68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5"/>
            <p:cNvSpPr/>
            <p:nvPr/>
          </p:nvSpPr>
          <p:spPr>
            <a:xfrm>
              <a:off x="1155300" y="1085425"/>
              <a:ext cx="31950" cy="36500"/>
            </a:xfrm>
            <a:custGeom>
              <a:avLst/>
              <a:gdLst/>
              <a:ahLst/>
              <a:cxnLst/>
              <a:rect l="l" t="t" r="r" b="b"/>
              <a:pathLst>
                <a:path w="1278" h="1460" extrusionOk="0">
                  <a:moveTo>
                    <a:pt x="973" y="0"/>
                  </a:moveTo>
                  <a:cubicBezTo>
                    <a:pt x="457" y="0"/>
                    <a:pt x="31" y="426"/>
                    <a:pt x="31" y="942"/>
                  </a:cubicBezTo>
                  <a:cubicBezTo>
                    <a:pt x="1" y="1125"/>
                    <a:pt x="1" y="1277"/>
                    <a:pt x="31" y="1459"/>
                  </a:cubicBezTo>
                  <a:cubicBezTo>
                    <a:pt x="213" y="1307"/>
                    <a:pt x="852" y="547"/>
                    <a:pt x="1277" y="61"/>
                  </a:cubicBezTo>
                  <a:cubicBezTo>
                    <a:pt x="1186" y="30"/>
                    <a:pt x="1095" y="0"/>
                    <a:pt x="9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5"/>
            <p:cNvSpPr/>
            <p:nvPr/>
          </p:nvSpPr>
          <p:spPr>
            <a:xfrm>
              <a:off x="1228250" y="911775"/>
              <a:ext cx="47150" cy="84000"/>
            </a:xfrm>
            <a:custGeom>
              <a:avLst/>
              <a:gdLst/>
              <a:ahLst/>
              <a:cxnLst/>
              <a:rect l="l" t="t" r="r" b="b"/>
              <a:pathLst>
                <a:path w="1886" h="3360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2934"/>
                    <a:pt x="426" y="3359"/>
                    <a:pt x="943" y="3359"/>
                  </a:cubicBezTo>
                  <a:cubicBezTo>
                    <a:pt x="1064" y="3359"/>
                    <a:pt x="1186" y="3329"/>
                    <a:pt x="1308" y="3268"/>
                  </a:cubicBezTo>
                  <a:cubicBezTo>
                    <a:pt x="1490" y="3055"/>
                    <a:pt x="1703" y="2812"/>
                    <a:pt x="1855" y="2539"/>
                  </a:cubicBezTo>
                  <a:cubicBezTo>
                    <a:pt x="1885" y="2508"/>
                    <a:pt x="1885" y="2447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5"/>
            <p:cNvSpPr/>
            <p:nvPr/>
          </p:nvSpPr>
          <p:spPr>
            <a:xfrm>
              <a:off x="2039050" y="810125"/>
              <a:ext cx="62350" cy="26825"/>
            </a:xfrm>
            <a:custGeom>
              <a:avLst/>
              <a:gdLst/>
              <a:ahLst/>
              <a:cxnLst/>
              <a:rect l="l" t="t" r="r" b="b"/>
              <a:pathLst>
                <a:path w="2494" h="1073" extrusionOk="0">
                  <a:moveTo>
                    <a:pt x="948" y="0"/>
                  </a:moveTo>
                  <a:cubicBezTo>
                    <a:pt x="531" y="0"/>
                    <a:pt x="162" y="282"/>
                    <a:pt x="62" y="708"/>
                  </a:cubicBezTo>
                  <a:cubicBezTo>
                    <a:pt x="1" y="830"/>
                    <a:pt x="1" y="951"/>
                    <a:pt x="31" y="1073"/>
                  </a:cubicBezTo>
                  <a:cubicBezTo>
                    <a:pt x="852" y="1012"/>
                    <a:pt x="1673" y="890"/>
                    <a:pt x="2493" y="708"/>
                  </a:cubicBezTo>
                  <a:cubicBezTo>
                    <a:pt x="2372" y="526"/>
                    <a:pt x="2189" y="404"/>
                    <a:pt x="2007" y="343"/>
                  </a:cubicBezTo>
                  <a:cubicBezTo>
                    <a:pt x="1733" y="252"/>
                    <a:pt x="1490" y="130"/>
                    <a:pt x="1217" y="39"/>
                  </a:cubicBezTo>
                  <a:cubicBezTo>
                    <a:pt x="1126" y="13"/>
                    <a:pt x="1036" y="0"/>
                    <a:pt x="94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5"/>
            <p:cNvSpPr/>
            <p:nvPr/>
          </p:nvSpPr>
          <p:spPr>
            <a:xfrm>
              <a:off x="1749450" y="801075"/>
              <a:ext cx="113350" cy="36650"/>
            </a:xfrm>
            <a:custGeom>
              <a:avLst/>
              <a:gdLst/>
              <a:ahLst/>
              <a:cxnLst/>
              <a:rect l="l" t="t" r="r" b="b"/>
              <a:pathLst>
                <a:path w="4534" h="1466" extrusionOk="0">
                  <a:moveTo>
                    <a:pt x="1041" y="0"/>
                  </a:moveTo>
                  <a:cubicBezTo>
                    <a:pt x="289" y="0"/>
                    <a:pt x="1" y="371"/>
                    <a:pt x="460" y="1070"/>
                  </a:cubicBezTo>
                  <a:cubicBezTo>
                    <a:pt x="1767" y="1222"/>
                    <a:pt x="3074" y="1374"/>
                    <a:pt x="4381" y="1465"/>
                  </a:cubicBezTo>
                  <a:cubicBezTo>
                    <a:pt x="4533" y="888"/>
                    <a:pt x="4077" y="310"/>
                    <a:pt x="3469" y="310"/>
                  </a:cubicBezTo>
                  <a:cubicBezTo>
                    <a:pt x="3317" y="340"/>
                    <a:pt x="3165" y="356"/>
                    <a:pt x="3013" y="356"/>
                  </a:cubicBezTo>
                  <a:cubicBezTo>
                    <a:pt x="2861" y="356"/>
                    <a:pt x="2709" y="340"/>
                    <a:pt x="2557" y="310"/>
                  </a:cubicBezTo>
                  <a:cubicBezTo>
                    <a:pt x="1952" y="101"/>
                    <a:pt x="1433" y="0"/>
                    <a:pt x="10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5"/>
            <p:cNvSpPr/>
            <p:nvPr/>
          </p:nvSpPr>
          <p:spPr>
            <a:xfrm>
              <a:off x="701650" y="1347725"/>
              <a:ext cx="39525" cy="12800"/>
            </a:xfrm>
            <a:custGeom>
              <a:avLst/>
              <a:gdLst/>
              <a:ahLst/>
              <a:cxnLst/>
              <a:rect l="l" t="t" r="r" b="b"/>
              <a:pathLst>
                <a:path w="1581" h="512" extrusionOk="0">
                  <a:moveTo>
                    <a:pt x="871" y="0"/>
                  </a:moveTo>
                  <a:cubicBezTo>
                    <a:pt x="540" y="0"/>
                    <a:pt x="216" y="163"/>
                    <a:pt x="31" y="450"/>
                  </a:cubicBezTo>
                  <a:lnTo>
                    <a:pt x="0" y="511"/>
                  </a:lnTo>
                  <a:cubicBezTo>
                    <a:pt x="517" y="481"/>
                    <a:pt x="1064" y="420"/>
                    <a:pt x="1581" y="329"/>
                  </a:cubicBezTo>
                  <a:cubicBezTo>
                    <a:pt x="1490" y="238"/>
                    <a:pt x="1429" y="177"/>
                    <a:pt x="1338" y="116"/>
                  </a:cubicBezTo>
                  <a:cubicBezTo>
                    <a:pt x="1190" y="37"/>
                    <a:pt x="1030" y="0"/>
                    <a:pt x="87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5"/>
            <p:cNvSpPr/>
            <p:nvPr/>
          </p:nvSpPr>
          <p:spPr>
            <a:xfrm>
              <a:off x="264700" y="1149250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4"/>
                    <a:pt x="426" y="426"/>
                    <a:pt x="62" y="61"/>
                  </a:cubicBezTo>
                  <a:cubicBezTo>
                    <a:pt x="31" y="6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5"/>
            <p:cNvSpPr/>
            <p:nvPr/>
          </p:nvSpPr>
          <p:spPr>
            <a:xfrm>
              <a:off x="264700" y="674325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3"/>
                    <a:pt x="426" y="426"/>
                    <a:pt x="62" y="61"/>
                  </a:cubicBezTo>
                  <a:cubicBezTo>
                    <a:pt x="31" y="61"/>
                    <a:pt x="31" y="30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5"/>
            <p:cNvSpPr/>
            <p:nvPr/>
          </p:nvSpPr>
          <p:spPr>
            <a:xfrm>
              <a:off x="530675" y="1316350"/>
              <a:ext cx="57975" cy="45775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1153" y="0"/>
                  </a:moveTo>
                  <a:cubicBezTo>
                    <a:pt x="777" y="0"/>
                    <a:pt x="406" y="203"/>
                    <a:pt x="274" y="672"/>
                  </a:cubicBezTo>
                  <a:cubicBezTo>
                    <a:pt x="183" y="1006"/>
                    <a:pt x="92" y="1341"/>
                    <a:pt x="0" y="1675"/>
                  </a:cubicBezTo>
                  <a:cubicBezTo>
                    <a:pt x="0" y="1675"/>
                    <a:pt x="1632" y="1830"/>
                    <a:pt x="1883" y="1830"/>
                  </a:cubicBezTo>
                  <a:cubicBezTo>
                    <a:pt x="1904" y="1830"/>
                    <a:pt x="1915" y="1829"/>
                    <a:pt x="1915" y="1827"/>
                  </a:cubicBezTo>
                  <a:cubicBezTo>
                    <a:pt x="1976" y="1614"/>
                    <a:pt x="2037" y="1401"/>
                    <a:pt x="2098" y="1189"/>
                  </a:cubicBezTo>
                  <a:cubicBezTo>
                    <a:pt x="2318" y="472"/>
                    <a:pt x="1728" y="0"/>
                    <a:pt x="11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5"/>
            <p:cNvSpPr/>
            <p:nvPr/>
          </p:nvSpPr>
          <p:spPr>
            <a:xfrm>
              <a:off x="800925" y="1270450"/>
              <a:ext cx="108925" cy="59675"/>
            </a:xfrm>
            <a:custGeom>
              <a:avLst/>
              <a:gdLst/>
              <a:ahLst/>
              <a:cxnLst/>
              <a:rect l="l" t="t" r="r" b="b"/>
              <a:pathLst>
                <a:path w="4357" h="2387" extrusionOk="0">
                  <a:moveTo>
                    <a:pt x="1328" y="0"/>
                  </a:moveTo>
                  <a:cubicBezTo>
                    <a:pt x="660" y="0"/>
                    <a:pt x="0" y="692"/>
                    <a:pt x="467" y="1414"/>
                  </a:cubicBezTo>
                  <a:cubicBezTo>
                    <a:pt x="802" y="1930"/>
                    <a:pt x="1379" y="2295"/>
                    <a:pt x="2017" y="2386"/>
                  </a:cubicBezTo>
                  <a:cubicBezTo>
                    <a:pt x="2808" y="2113"/>
                    <a:pt x="3598" y="1809"/>
                    <a:pt x="4327" y="1475"/>
                  </a:cubicBezTo>
                  <a:cubicBezTo>
                    <a:pt x="4357" y="975"/>
                    <a:pt x="3961" y="561"/>
                    <a:pt x="3468" y="561"/>
                  </a:cubicBezTo>
                  <a:cubicBezTo>
                    <a:pt x="3450" y="561"/>
                    <a:pt x="3433" y="562"/>
                    <a:pt x="3416" y="563"/>
                  </a:cubicBezTo>
                  <a:lnTo>
                    <a:pt x="2473" y="563"/>
                  </a:lnTo>
                  <a:cubicBezTo>
                    <a:pt x="2382" y="532"/>
                    <a:pt x="2291" y="532"/>
                    <a:pt x="2200" y="502"/>
                  </a:cubicBezTo>
                  <a:cubicBezTo>
                    <a:pt x="2114" y="480"/>
                    <a:pt x="2073" y="459"/>
                    <a:pt x="2079" y="459"/>
                  </a:cubicBezTo>
                  <a:cubicBezTo>
                    <a:pt x="2081" y="459"/>
                    <a:pt x="2091" y="463"/>
                    <a:pt x="2109" y="471"/>
                  </a:cubicBezTo>
                  <a:cubicBezTo>
                    <a:pt x="2177" y="471"/>
                    <a:pt x="2109" y="420"/>
                    <a:pt x="2096" y="420"/>
                  </a:cubicBezTo>
                  <a:cubicBezTo>
                    <a:pt x="2095" y="420"/>
                    <a:pt x="2095" y="420"/>
                    <a:pt x="2095" y="420"/>
                  </a:cubicBezTo>
                  <a:lnTo>
                    <a:pt x="2095" y="420"/>
                  </a:lnTo>
                  <a:cubicBezTo>
                    <a:pt x="1894" y="124"/>
                    <a:pt x="1610" y="0"/>
                    <a:pt x="132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5"/>
            <p:cNvSpPr/>
            <p:nvPr/>
          </p:nvSpPr>
          <p:spPr>
            <a:xfrm>
              <a:off x="264700" y="879475"/>
              <a:ext cx="9150" cy="35750"/>
            </a:xfrm>
            <a:custGeom>
              <a:avLst/>
              <a:gdLst/>
              <a:ahLst/>
              <a:cxnLst/>
              <a:rect l="l" t="t" r="r" b="b"/>
              <a:pathLst>
                <a:path w="366" h="1430" extrusionOk="0">
                  <a:moveTo>
                    <a:pt x="1" y="1"/>
                  </a:moveTo>
                  <a:lnTo>
                    <a:pt x="1" y="1429"/>
                  </a:lnTo>
                  <a:cubicBezTo>
                    <a:pt x="62" y="1338"/>
                    <a:pt x="92" y="1247"/>
                    <a:pt x="153" y="1156"/>
                  </a:cubicBezTo>
                  <a:cubicBezTo>
                    <a:pt x="366" y="761"/>
                    <a:pt x="305" y="305"/>
                    <a:pt x="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5"/>
            <p:cNvSpPr/>
            <p:nvPr/>
          </p:nvSpPr>
          <p:spPr>
            <a:xfrm>
              <a:off x="1153025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4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0" y="2068"/>
                    <a:pt x="244" y="3223"/>
                    <a:pt x="1186" y="3952"/>
                  </a:cubicBezTo>
                  <a:cubicBezTo>
                    <a:pt x="1368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5"/>
            <p:cNvSpPr/>
            <p:nvPr/>
          </p:nvSpPr>
          <p:spPr>
            <a:xfrm>
              <a:off x="565175" y="1182375"/>
              <a:ext cx="94675" cy="50650"/>
            </a:xfrm>
            <a:custGeom>
              <a:avLst/>
              <a:gdLst/>
              <a:ahLst/>
              <a:cxnLst/>
              <a:rect l="l" t="t" r="r" b="b"/>
              <a:pathLst>
                <a:path w="3787" h="2026" extrusionOk="0">
                  <a:moveTo>
                    <a:pt x="2173" y="0"/>
                  </a:moveTo>
                  <a:cubicBezTo>
                    <a:pt x="1698" y="0"/>
                    <a:pt x="1223" y="61"/>
                    <a:pt x="748" y="165"/>
                  </a:cubicBezTo>
                  <a:cubicBezTo>
                    <a:pt x="353" y="256"/>
                    <a:pt x="110" y="590"/>
                    <a:pt x="79" y="985"/>
                  </a:cubicBezTo>
                  <a:cubicBezTo>
                    <a:pt x="1" y="1562"/>
                    <a:pt x="442" y="2025"/>
                    <a:pt x="974" y="2025"/>
                  </a:cubicBezTo>
                  <a:cubicBezTo>
                    <a:pt x="1059" y="2025"/>
                    <a:pt x="1146" y="2014"/>
                    <a:pt x="1234" y="1988"/>
                  </a:cubicBezTo>
                  <a:cubicBezTo>
                    <a:pt x="1588" y="1929"/>
                    <a:pt x="1941" y="1896"/>
                    <a:pt x="2286" y="1896"/>
                  </a:cubicBezTo>
                  <a:cubicBezTo>
                    <a:pt x="2475" y="1896"/>
                    <a:pt x="2662" y="1906"/>
                    <a:pt x="2845" y="1928"/>
                  </a:cubicBezTo>
                  <a:cubicBezTo>
                    <a:pt x="2862" y="1929"/>
                    <a:pt x="2878" y="1929"/>
                    <a:pt x="2894" y="1929"/>
                  </a:cubicBezTo>
                  <a:cubicBezTo>
                    <a:pt x="3389" y="1929"/>
                    <a:pt x="3787" y="1486"/>
                    <a:pt x="3757" y="985"/>
                  </a:cubicBezTo>
                  <a:cubicBezTo>
                    <a:pt x="3787" y="485"/>
                    <a:pt x="3389" y="42"/>
                    <a:pt x="2894" y="42"/>
                  </a:cubicBezTo>
                  <a:cubicBezTo>
                    <a:pt x="2878" y="42"/>
                    <a:pt x="2862" y="42"/>
                    <a:pt x="2845" y="43"/>
                  </a:cubicBezTo>
                  <a:cubicBezTo>
                    <a:pt x="2621" y="14"/>
                    <a:pt x="2397" y="0"/>
                    <a:pt x="21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5"/>
            <p:cNvSpPr/>
            <p:nvPr/>
          </p:nvSpPr>
          <p:spPr>
            <a:xfrm>
              <a:off x="7533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5"/>
            <p:cNvSpPr/>
            <p:nvPr/>
          </p:nvSpPr>
          <p:spPr>
            <a:xfrm>
              <a:off x="1091475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7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5"/>
            <p:cNvSpPr/>
            <p:nvPr/>
          </p:nvSpPr>
          <p:spPr>
            <a:xfrm>
              <a:off x="1042075" y="1181925"/>
              <a:ext cx="52450" cy="41050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2098" y="0"/>
                  </a:moveTo>
                  <a:cubicBezTo>
                    <a:pt x="1612" y="0"/>
                    <a:pt x="1125" y="31"/>
                    <a:pt x="669" y="152"/>
                  </a:cubicBezTo>
                  <a:cubicBezTo>
                    <a:pt x="274" y="243"/>
                    <a:pt x="31" y="608"/>
                    <a:pt x="1" y="973"/>
                  </a:cubicBezTo>
                  <a:cubicBezTo>
                    <a:pt x="1" y="1216"/>
                    <a:pt x="61" y="1459"/>
                    <a:pt x="183" y="1642"/>
                  </a:cubicBezTo>
                  <a:cubicBezTo>
                    <a:pt x="852" y="1125"/>
                    <a:pt x="1490" y="578"/>
                    <a:pt x="209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5"/>
            <p:cNvSpPr/>
            <p:nvPr/>
          </p:nvSpPr>
          <p:spPr>
            <a:xfrm>
              <a:off x="4508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5"/>
            <p:cNvSpPr/>
            <p:nvPr/>
          </p:nvSpPr>
          <p:spPr>
            <a:xfrm>
              <a:off x="757875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8" y="0"/>
                    <a:pt x="1946" y="61"/>
                    <a:pt x="1794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21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5"/>
            <p:cNvSpPr/>
            <p:nvPr/>
          </p:nvSpPr>
          <p:spPr>
            <a:xfrm>
              <a:off x="753325" y="911775"/>
              <a:ext cx="47125" cy="83800"/>
            </a:xfrm>
            <a:custGeom>
              <a:avLst/>
              <a:gdLst/>
              <a:ahLst/>
              <a:cxnLst/>
              <a:rect l="l" t="t" r="r" b="b"/>
              <a:pathLst>
                <a:path w="1885" h="3352" extrusionOk="0">
                  <a:moveTo>
                    <a:pt x="943" y="1"/>
                  </a:moveTo>
                  <a:cubicBezTo>
                    <a:pt x="471" y="1"/>
                    <a:pt x="0" y="320"/>
                    <a:pt x="0" y="958"/>
                  </a:cubicBezTo>
                  <a:lnTo>
                    <a:pt x="0" y="2417"/>
                  </a:lnTo>
                  <a:cubicBezTo>
                    <a:pt x="0" y="3040"/>
                    <a:pt x="471" y="3352"/>
                    <a:pt x="943" y="3352"/>
                  </a:cubicBezTo>
                  <a:cubicBezTo>
                    <a:pt x="1414" y="3352"/>
                    <a:pt x="1885" y="3040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5"/>
            <p:cNvSpPr/>
            <p:nvPr/>
          </p:nvSpPr>
          <p:spPr>
            <a:xfrm>
              <a:off x="906025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70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7"/>
                    <a:pt x="594" y="4719"/>
                    <a:pt x="1166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1" y="3561"/>
                    <a:pt x="2373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4" y="339"/>
                    <a:pt x="3923" y="279"/>
                  </a:cubicBezTo>
                  <a:cubicBezTo>
                    <a:pt x="3892" y="248"/>
                    <a:pt x="3832" y="218"/>
                    <a:pt x="3801" y="188"/>
                  </a:cubicBezTo>
                  <a:cubicBezTo>
                    <a:pt x="3680" y="96"/>
                    <a:pt x="3558" y="66"/>
                    <a:pt x="3437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5"/>
            <p:cNvSpPr/>
            <p:nvPr/>
          </p:nvSpPr>
          <p:spPr>
            <a:xfrm>
              <a:off x="757875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1"/>
                  </a:moveTo>
                  <a:cubicBezTo>
                    <a:pt x="2128" y="1"/>
                    <a:pt x="1946" y="61"/>
                    <a:pt x="1794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12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5" y="852"/>
                    <a:pt x="1" y="1520"/>
                    <a:pt x="305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186" y="2554"/>
                  </a:cubicBezTo>
                  <a:cubicBezTo>
                    <a:pt x="1247" y="2554"/>
                    <a:pt x="1308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3" y="761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5"/>
            <p:cNvSpPr/>
            <p:nvPr/>
          </p:nvSpPr>
          <p:spPr>
            <a:xfrm>
              <a:off x="80272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1"/>
                  </a:moveTo>
                  <a:cubicBezTo>
                    <a:pt x="620" y="1"/>
                    <a:pt x="247" y="277"/>
                    <a:pt x="122" y="678"/>
                  </a:cubicBezTo>
                  <a:cubicBezTo>
                    <a:pt x="0" y="1195"/>
                    <a:pt x="304" y="1712"/>
                    <a:pt x="790" y="1864"/>
                  </a:cubicBezTo>
                  <a:cubicBezTo>
                    <a:pt x="1611" y="2198"/>
                    <a:pt x="2492" y="2411"/>
                    <a:pt x="3404" y="2472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1"/>
                    <a:pt x="103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5"/>
            <p:cNvSpPr/>
            <p:nvPr/>
          </p:nvSpPr>
          <p:spPr>
            <a:xfrm>
              <a:off x="1151500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791" y="906"/>
                    <a:pt x="548" y="1301"/>
                    <a:pt x="274" y="1666"/>
                  </a:cubicBezTo>
                  <a:cubicBezTo>
                    <a:pt x="1" y="2122"/>
                    <a:pt x="153" y="2699"/>
                    <a:pt x="609" y="2973"/>
                  </a:cubicBezTo>
                  <a:cubicBezTo>
                    <a:pt x="756" y="3051"/>
                    <a:pt x="917" y="3089"/>
                    <a:pt x="1075" y="3089"/>
                  </a:cubicBezTo>
                  <a:cubicBezTo>
                    <a:pt x="1407" y="3089"/>
                    <a:pt x="1731" y="2926"/>
                    <a:pt x="1916" y="2638"/>
                  </a:cubicBezTo>
                  <a:cubicBezTo>
                    <a:pt x="2189" y="2243"/>
                    <a:pt x="2432" y="1848"/>
                    <a:pt x="2675" y="1453"/>
                  </a:cubicBezTo>
                  <a:cubicBezTo>
                    <a:pt x="3116" y="698"/>
                    <a:pt x="2471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5"/>
            <p:cNvSpPr/>
            <p:nvPr/>
          </p:nvSpPr>
          <p:spPr>
            <a:xfrm>
              <a:off x="3277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8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5"/>
            <p:cNvSpPr/>
            <p:nvPr/>
          </p:nvSpPr>
          <p:spPr>
            <a:xfrm>
              <a:off x="326225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52" y="2223"/>
                    <a:pt x="4652" y="308"/>
                    <a:pt x="3406" y="308"/>
                  </a:cubicBezTo>
                  <a:cubicBezTo>
                    <a:pt x="3204" y="308"/>
                    <a:pt x="2987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6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5"/>
            <p:cNvSpPr/>
            <p:nvPr/>
          </p:nvSpPr>
          <p:spPr>
            <a:xfrm>
              <a:off x="75480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5"/>
            <p:cNvSpPr/>
            <p:nvPr/>
          </p:nvSpPr>
          <p:spPr>
            <a:xfrm>
              <a:off x="125405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5"/>
            <p:cNvSpPr/>
            <p:nvPr/>
          </p:nvSpPr>
          <p:spPr>
            <a:xfrm>
              <a:off x="431100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69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5" y="4506"/>
                    <a:pt x="2038" y="4048"/>
                  </a:cubicBezTo>
                  <a:cubicBezTo>
                    <a:pt x="2099" y="3804"/>
                    <a:pt x="2220" y="3561"/>
                    <a:pt x="2372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3" y="339"/>
                    <a:pt x="3923" y="278"/>
                  </a:cubicBezTo>
                  <a:cubicBezTo>
                    <a:pt x="3892" y="248"/>
                    <a:pt x="3831" y="218"/>
                    <a:pt x="3801" y="187"/>
                  </a:cubicBezTo>
                  <a:cubicBezTo>
                    <a:pt x="3679" y="96"/>
                    <a:pt x="3558" y="66"/>
                    <a:pt x="3436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5"/>
            <p:cNvSpPr/>
            <p:nvPr/>
          </p:nvSpPr>
          <p:spPr>
            <a:xfrm>
              <a:off x="374875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0" y="969"/>
                    <a:pt x="700" y="1669"/>
                  </a:cubicBezTo>
                  <a:cubicBezTo>
                    <a:pt x="1156" y="2034"/>
                    <a:pt x="1703" y="2277"/>
                    <a:pt x="2281" y="2368"/>
                  </a:cubicBezTo>
                  <a:cubicBezTo>
                    <a:pt x="2385" y="2396"/>
                    <a:pt x="2483" y="2409"/>
                    <a:pt x="2576" y="2409"/>
                  </a:cubicBezTo>
                  <a:cubicBezTo>
                    <a:pt x="3596" y="2409"/>
                    <a:pt x="3912" y="851"/>
                    <a:pt x="2798" y="545"/>
                  </a:cubicBezTo>
                  <a:cubicBezTo>
                    <a:pt x="2615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6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5"/>
            <p:cNvSpPr/>
            <p:nvPr/>
          </p:nvSpPr>
          <p:spPr>
            <a:xfrm>
              <a:off x="588450" y="905125"/>
              <a:ext cx="76200" cy="64450"/>
            </a:xfrm>
            <a:custGeom>
              <a:avLst/>
              <a:gdLst/>
              <a:ahLst/>
              <a:cxnLst/>
              <a:rect l="l" t="t" r="r" b="b"/>
              <a:pathLst>
                <a:path w="3048" h="2578" extrusionOk="0">
                  <a:moveTo>
                    <a:pt x="1331" y="0"/>
                  </a:moveTo>
                  <a:cubicBezTo>
                    <a:pt x="398" y="0"/>
                    <a:pt x="0" y="1357"/>
                    <a:pt x="972" y="1802"/>
                  </a:cubicBezTo>
                  <a:lnTo>
                    <a:pt x="1002" y="1832"/>
                  </a:lnTo>
                  <a:cubicBezTo>
                    <a:pt x="1002" y="1832"/>
                    <a:pt x="1002" y="1893"/>
                    <a:pt x="1033" y="1893"/>
                  </a:cubicBezTo>
                  <a:cubicBezTo>
                    <a:pt x="1165" y="2372"/>
                    <a:pt x="1528" y="2578"/>
                    <a:pt x="1898" y="2578"/>
                  </a:cubicBezTo>
                  <a:cubicBezTo>
                    <a:pt x="2465" y="2578"/>
                    <a:pt x="3047" y="2094"/>
                    <a:pt x="2826" y="1376"/>
                  </a:cubicBezTo>
                  <a:lnTo>
                    <a:pt x="2857" y="1376"/>
                  </a:lnTo>
                  <a:cubicBezTo>
                    <a:pt x="2674" y="768"/>
                    <a:pt x="2188" y="251"/>
                    <a:pt x="1610" y="39"/>
                  </a:cubicBezTo>
                  <a:cubicBezTo>
                    <a:pt x="1513" y="12"/>
                    <a:pt x="1420" y="0"/>
                    <a:pt x="133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5"/>
            <p:cNvSpPr/>
            <p:nvPr/>
          </p:nvSpPr>
          <p:spPr>
            <a:xfrm>
              <a:off x="1077800" y="905100"/>
              <a:ext cx="68150" cy="64475"/>
            </a:xfrm>
            <a:custGeom>
              <a:avLst/>
              <a:gdLst/>
              <a:ahLst/>
              <a:cxnLst/>
              <a:rect l="l" t="t" r="r" b="b"/>
              <a:pathLst>
                <a:path w="2726" h="2579" extrusionOk="0">
                  <a:moveTo>
                    <a:pt x="1008" y="0"/>
                  </a:moveTo>
                  <a:cubicBezTo>
                    <a:pt x="592" y="0"/>
                    <a:pt x="222" y="282"/>
                    <a:pt x="122" y="708"/>
                  </a:cubicBezTo>
                  <a:cubicBezTo>
                    <a:pt x="0" y="1134"/>
                    <a:pt x="213" y="1620"/>
                    <a:pt x="639" y="1803"/>
                  </a:cubicBezTo>
                  <a:cubicBezTo>
                    <a:pt x="639" y="1803"/>
                    <a:pt x="669" y="1833"/>
                    <a:pt x="669" y="1833"/>
                  </a:cubicBezTo>
                  <a:lnTo>
                    <a:pt x="699" y="1894"/>
                  </a:lnTo>
                  <a:cubicBezTo>
                    <a:pt x="843" y="2373"/>
                    <a:pt x="1209" y="2579"/>
                    <a:pt x="1580" y="2579"/>
                  </a:cubicBezTo>
                  <a:cubicBezTo>
                    <a:pt x="2148" y="2579"/>
                    <a:pt x="2726" y="2095"/>
                    <a:pt x="2523" y="1377"/>
                  </a:cubicBezTo>
                  <a:cubicBezTo>
                    <a:pt x="2341" y="769"/>
                    <a:pt x="1885" y="252"/>
                    <a:pt x="1277" y="40"/>
                  </a:cubicBezTo>
                  <a:cubicBezTo>
                    <a:pt x="1187" y="13"/>
                    <a:pt x="1096" y="0"/>
                    <a:pt x="100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5"/>
            <p:cNvSpPr/>
            <p:nvPr/>
          </p:nvSpPr>
          <p:spPr>
            <a:xfrm>
              <a:off x="676575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821" y="906"/>
                    <a:pt x="578" y="1301"/>
                    <a:pt x="274" y="1666"/>
                  </a:cubicBezTo>
                  <a:cubicBezTo>
                    <a:pt x="0" y="2122"/>
                    <a:pt x="152" y="2699"/>
                    <a:pt x="608" y="2973"/>
                  </a:cubicBezTo>
                  <a:cubicBezTo>
                    <a:pt x="756" y="3051"/>
                    <a:pt x="916" y="3089"/>
                    <a:pt x="1075" y="3089"/>
                  </a:cubicBezTo>
                  <a:cubicBezTo>
                    <a:pt x="1406" y="3089"/>
                    <a:pt x="1730" y="2926"/>
                    <a:pt x="1915" y="2638"/>
                  </a:cubicBezTo>
                  <a:cubicBezTo>
                    <a:pt x="2189" y="2243"/>
                    <a:pt x="2462" y="1878"/>
                    <a:pt x="2675" y="1453"/>
                  </a:cubicBezTo>
                  <a:cubicBezTo>
                    <a:pt x="3116" y="698"/>
                    <a:pt x="2470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5"/>
            <p:cNvSpPr/>
            <p:nvPr/>
          </p:nvSpPr>
          <p:spPr>
            <a:xfrm>
              <a:off x="611975" y="810125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0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5"/>
            <p:cNvSpPr/>
            <p:nvPr/>
          </p:nvSpPr>
          <p:spPr>
            <a:xfrm>
              <a:off x="5651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5"/>
            <p:cNvSpPr/>
            <p:nvPr/>
          </p:nvSpPr>
          <p:spPr>
            <a:xfrm>
              <a:off x="3954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8" name="Google Shape;6168;p35"/>
          <p:cNvGrpSpPr/>
          <p:nvPr/>
        </p:nvGrpSpPr>
        <p:grpSpPr>
          <a:xfrm flipH="1">
            <a:off x="2669314" y="4374148"/>
            <a:ext cx="506107" cy="491466"/>
            <a:chOff x="457541" y="534409"/>
            <a:chExt cx="531513" cy="516137"/>
          </a:xfrm>
        </p:grpSpPr>
        <p:sp>
          <p:nvSpPr>
            <p:cNvPr id="6169" name="Google Shape;6169;p35"/>
            <p:cNvSpPr/>
            <p:nvPr/>
          </p:nvSpPr>
          <p:spPr>
            <a:xfrm>
              <a:off x="457541" y="621122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5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FCE657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1" name="Google Shape;6171;p35"/>
          <p:cNvGrpSpPr/>
          <p:nvPr/>
        </p:nvGrpSpPr>
        <p:grpSpPr>
          <a:xfrm rot="-4496121" flipH="1">
            <a:off x="7988517" y="606494"/>
            <a:ext cx="641444" cy="631768"/>
            <a:chOff x="7259175" y="3082900"/>
            <a:chExt cx="641466" cy="631789"/>
          </a:xfrm>
        </p:grpSpPr>
        <p:sp>
          <p:nvSpPr>
            <p:cNvPr id="6172" name="Google Shape;6172;p35"/>
            <p:cNvSpPr/>
            <p:nvPr/>
          </p:nvSpPr>
          <p:spPr>
            <a:xfrm>
              <a:off x="7317150" y="3140875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5"/>
            <p:cNvSpPr/>
            <p:nvPr/>
          </p:nvSpPr>
          <p:spPr>
            <a:xfrm>
              <a:off x="7259175" y="3082900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5"/>
            <p:cNvSpPr/>
            <p:nvPr/>
          </p:nvSpPr>
          <p:spPr>
            <a:xfrm>
              <a:off x="7495146" y="3318255"/>
              <a:ext cx="113413" cy="110588"/>
            </a:xfrm>
            <a:custGeom>
              <a:avLst/>
              <a:gdLst/>
              <a:ahLst/>
              <a:cxnLst/>
              <a:rect l="l" t="t" r="r" b="b"/>
              <a:pathLst>
                <a:path w="2776" h="2707" extrusionOk="0">
                  <a:moveTo>
                    <a:pt x="1684" y="183"/>
                  </a:moveTo>
                  <a:cubicBezTo>
                    <a:pt x="2639" y="478"/>
                    <a:pt x="2775" y="1775"/>
                    <a:pt x="1888" y="2252"/>
                  </a:cubicBezTo>
                  <a:cubicBezTo>
                    <a:pt x="1001" y="2707"/>
                    <a:pt x="1" y="1888"/>
                    <a:pt x="296" y="933"/>
                  </a:cubicBezTo>
                  <a:cubicBezTo>
                    <a:pt x="478" y="342"/>
                    <a:pt x="1092" y="1"/>
                    <a:pt x="1684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5"/>
            <p:cNvSpPr/>
            <p:nvPr/>
          </p:nvSpPr>
          <p:spPr>
            <a:xfrm>
              <a:off x="7615011" y="3255096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683" y="183"/>
                  </a:moveTo>
                  <a:cubicBezTo>
                    <a:pt x="2638" y="478"/>
                    <a:pt x="2774" y="1774"/>
                    <a:pt x="1888" y="2229"/>
                  </a:cubicBezTo>
                  <a:cubicBezTo>
                    <a:pt x="1001" y="2707"/>
                    <a:pt x="0" y="1865"/>
                    <a:pt x="296" y="910"/>
                  </a:cubicBezTo>
                  <a:cubicBezTo>
                    <a:pt x="478" y="319"/>
                    <a:pt x="1092" y="1"/>
                    <a:pt x="1683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5"/>
            <p:cNvSpPr/>
            <p:nvPr/>
          </p:nvSpPr>
          <p:spPr>
            <a:xfrm>
              <a:off x="7558347" y="3439058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706" y="182"/>
                  </a:moveTo>
                  <a:cubicBezTo>
                    <a:pt x="2661" y="455"/>
                    <a:pt x="2774" y="1774"/>
                    <a:pt x="1887" y="2229"/>
                  </a:cubicBezTo>
                  <a:cubicBezTo>
                    <a:pt x="1023" y="2706"/>
                    <a:pt x="0" y="1865"/>
                    <a:pt x="296" y="910"/>
                  </a:cubicBezTo>
                  <a:cubicBezTo>
                    <a:pt x="478" y="318"/>
                    <a:pt x="1114" y="0"/>
                    <a:pt x="1706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5"/>
            <p:cNvSpPr/>
            <p:nvPr/>
          </p:nvSpPr>
          <p:spPr>
            <a:xfrm>
              <a:off x="7427329" y="3194715"/>
              <a:ext cx="110594" cy="112467"/>
            </a:xfrm>
            <a:custGeom>
              <a:avLst/>
              <a:gdLst/>
              <a:ahLst/>
              <a:cxnLst/>
              <a:rect l="l" t="t" r="r" b="b"/>
              <a:pathLst>
                <a:path w="2707" h="2753" extrusionOk="0">
                  <a:moveTo>
                    <a:pt x="2525" y="1683"/>
                  </a:moveTo>
                  <a:cubicBezTo>
                    <a:pt x="2229" y="2638"/>
                    <a:pt x="933" y="2752"/>
                    <a:pt x="478" y="1888"/>
                  </a:cubicBezTo>
                  <a:cubicBezTo>
                    <a:pt x="1" y="1001"/>
                    <a:pt x="842" y="1"/>
                    <a:pt x="1797" y="296"/>
                  </a:cubicBezTo>
                  <a:cubicBezTo>
                    <a:pt x="2388" y="455"/>
                    <a:pt x="2707" y="1092"/>
                    <a:pt x="2525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5"/>
            <p:cNvSpPr/>
            <p:nvPr/>
          </p:nvSpPr>
          <p:spPr>
            <a:xfrm>
              <a:off x="7370665" y="3377737"/>
              <a:ext cx="111534" cy="113366"/>
            </a:xfrm>
            <a:custGeom>
              <a:avLst/>
              <a:gdLst/>
              <a:ahLst/>
              <a:cxnLst/>
              <a:rect l="l" t="t" r="r" b="b"/>
              <a:pathLst>
                <a:path w="2730" h="2775" extrusionOk="0">
                  <a:moveTo>
                    <a:pt x="2547" y="1683"/>
                  </a:moveTo>
                  <a:cubicBezTo>
                    <a:pt x="2252" y="2638"/>
                    <a:pt x="956" y="2775"/>
                    <a:pt x="478" y="1888"/>
                  </a:cubicBezTo>
                  <a:cubicBezTo>
                    <a:pt x="1" y="1001"/>
                    <a:pt x="842" y="0"/>
                    <a:pt x="1797" y="296"/>
                  </a:cubicBezTo>
                  <a:cubicBezTo>
                    <a:pt x="2388" y="478"/>
                    <a:pt x="2729" y="1092"/>
                    <a:pt x="2547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9" name="Google Shape;6179;p35"/>
          <p:cNvGrpSpPr/>
          <p:nvPr/>
        </p:nvGrpSpPr>
        <p:grpSpPr>
          <a:xfrm rot="10800000" flipH="1">
            <a:off x="7997675" y="2187245"/>
            <a:ext cx="1340609" cy="3233620"/>
            <a:chOff x="5692625" y="470675"/>
            <a:chExt cx="1669500" cy="4027425"/>
          </a:xfrm>
        </p:grpSpPr>
        <p:sp>
          <p:nvSpPr>
            <p:cNvPr id="6180" name="Google Shape;6180;p35"/>
            <p:cNvSpPr/>
            <p:nvPr/>
          </p:nvSpPr>
          <p:spPr>
            <a:xfrm>
              <a:off x="5692625" y="470675"/>
              <a:ext cx="1669500" cy="4027425"/>
            </a:xfrm>
            <a:custGeom>
              <a:avLst/>
              <a:gdLst/>
              <a:ahLst/>
              <a:cxnLst/>
              <a:rect l="l" t="t" r="r" b="b"/>
              <a:pathLst>
                <a:path w="66780" h="161097" extrusionOk="0">
                  <a:moveTo>
                    <a:pt x="21521" y="0"/>
                  </a:moveTo>
                  <a:lnTo>
                    <a:pt x="0" y="60913"/>
                  </a:lnTo>
                  <a:lnTo>
                    <a:pt x="66780" y="161097"/>
                  </a:lnTo>
                  <a:lnTo>
                    <a:pt x="66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5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5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5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5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5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5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5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5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5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5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5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5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5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5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5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5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5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5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5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5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5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5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5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5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5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5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5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5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5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5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5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5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5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5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5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5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5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5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5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5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5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5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5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5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5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5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5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5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5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5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5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5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5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5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5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5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5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5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5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5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5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5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5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5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5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5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5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5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5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5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5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5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5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5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5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5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5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5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5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5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5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5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5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5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5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5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5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5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5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5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5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5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5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5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5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5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5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5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5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5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5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5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5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5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5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5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5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5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5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5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5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5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5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5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5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5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5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5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5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5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5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5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5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5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5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5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5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5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5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5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5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5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5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5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5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5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5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5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35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35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35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35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35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35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35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35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35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4" name="Google Shape;6344;p35"/>
          <p:cNvGrpSpPr/>
          <p:nvPr/>
        </p:nvGrpSpPr>
        <p:grpSpPr>
          <a:xfrm rot="4085596">
            <a:off x="7635536" y="3840990"/>
            <a:ext cx="1728720" cy="1727085"/>
            <a:chOff x="7858360" y="-642993"/>
            <a:chExt cx="1728706" cy="1727071"/>
          </a:xfrm>
        </p:grpSpPr>
        <p:grpSp>
          <p:nvGrpSpPr>
            <p:cNvPr id="6345" name="Google Shape;6345;p35"/>
            <p:cNvGrpSpPr/>
            <p:nvPr/>
          </p:nvGrpSpPr>
          <p:grpSpPr>
            <a:xfrm rot="-5201182">
              <a:off x="7954886" y="-547339"/>
              <a:ext cx="1600084" cy="1574421"/>
              <a:chOff x="6181969" y="2741424"/>
              <a:chExt cx="1600129" cy="1574466"/>
            </a:xfrm>
          </p:grpSpPr>
          <p:sp>
            <p:nvSpPr>
              <p:cNvPr id="6346" name="Google Shape;6346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0" name="Google Shape;6350;p35"/>
            <p:cNvGrpSpPr/>
            <p:nvPr/>
          </p:nvGrpSpPr>
          <p:grpSpPr>
            <a:xfrm rot="-5201182">
              <a:off x="7890457" y="-585997"/>
              <a:ext cx="1600084" cy="1574421"/>
              <a:chOff x="6181969" y="2741424"/>
              <a:chExt cx="1600129" cy="1574466"/>
            </a:xfrm>
          </p:grpSpPr>
          <p:sp>
            <p:nvSpPr>
              <p:cNvPr id="6351" name="Google Shape;6351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55" name="Google Shape;6355;p35"/>
          <p:cNvGrpSpPr/>
          <p:nvPr/>
        </p:nvGrpSpPr>
        <p:grpSpPr>
          <a:xfrm>
            <a:off x="2151538" y="506436"/>
            <a:ext cx="796000" cy="226325"/>
            <a:chOff x="1324200" y="2731375"/>
            <a:chExt cx="796000" cy="226325"/>
          </a:xfrm>
        </p:grpSpPr>
        <p:sp>
          <p:nvSpPr>
            <p:cNvPr id="6356" name="Google Shape;6356;p35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rgbClr val="37C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8" name="Google Shape;6358;p35"/>
          <p:cNvGrpSpPr/>
          <p:nvPr/>
        </p:nvGrpSpPr>
        <p:grpSpPr>
          <a:xfrm>
            <a:off x="5778175" y="4046973"/>
            <a:ext cx="796000" cy="226325"/>
            <a:chOff x="1324200" y="2731375"/>
            <a:chExt cx="796000" cy="226325"/>
          </a:xfrm>
        </p:grpSpPr>
        <p:sp>
          <p:nvSpPr>
            <p:cNvPr id="6359" name="Google Shape;6359;p35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1" name="Google Shape;6361;p35"/>
          <p:cNvGrpSpPr/>
          <p:nvPr/>
        </p:nvGrpSpPr>
        <p:grpSpPr>
          <a:xfrm rot="4085596">
            <a:off x="8589286" y="3603765"/>
            <a:ext cx="1728720" cy="1727085"/>
            <a:chOff x="7858360" y="-642993"/>
            <a:chExt cx="1728706" cy="1727071"/>
          </a:xfrm>
        </p:grpSpPr>
        <p:grpSp>
          <p:nvGrpSpPr>
            <p:cNvPr id="6362" name="Google Shape;6362;p35"/>
            <p:cNvGrpSpPr/>
            <p:nvPr/>
          </p:nvGrpSpPr>
          <p:grpSpPr>
            <a:xfrm rot="-5201182">
              <a:off x="7954886" y="-547339"/>
              <a:ext cx="1600084" cy="1574421"/>
              <a:chOff x="6181969" y="2741424"/>
              <a:chExt cx="1600129" cy="1574466"/>
            </a:xfrm>
          </p:grpSpPr>
          <p:sp>
            <p:nvSpPr>
              <p:cNvPr id="6363" name="Google Shape;6363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7" name="Google Shape;6367;p35"/>
            <p:cNvGrpSpPr/>
            <p:nvPr/>
          </p:nvGrpSpPr>
          <p:grpSpPr>
            <a:xfrm rot="-5201182">
              <a:off x="7890457" y="-585997"/>
              <a:ext cx="1600084" cy="1574421"/>
              <a:chOff x="6181969" y="2741424"/>
              <a:chExt cx="1600129" cy="1574466"/>
            </a:xfrm>
          </p:grpSpPr>
          <p:sp>
            <p:nvSpPr>
              <p:cNvPr id="6368" name="Google Shape;6368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2" name="Google Shape;6372;p35"/>
          <p:cNvGrpSpPr/>
          <p:nvPr/>
        </p:nvGrpSpPr>
        <p:grpSpPr>
          <a:xfrm rot="-1312058">
            <a:off x="4357182" y="-1231516"/>
            <a:ext cx="1391737" cy="2432185"/>
            <a:chOff x="7005700" y="-1036300"/>
            <a:chExt cx="1353450" cy="2365275"/>
          </a:xfrm>
        </p:grpSpPr>
        <p:sp>
          <p:nvSpPr>
            <p:cNvPr id="6373" name="Google Shape;6373;p35"/>
            <p:cNvSpPr/>
            <p:nvPr/>
          </p:nvSpPr>
          <p:spPr>
            <a:xfrm flipH="1">
              <a:off x="7005700" y="-1036300"/>
              <a:ext cx="1351875" cy="2175325"/>
            </a:xfrm>
            <a:custGeom>
              <a:avLst/>
              <a:gdLst/>
              <a:ahLst/>
              <a:cxnLst/>
              <a:rect l="l" t="t" r="r" b="b"/>
              <a:pathLst>
                <a:path w="54075" h="87013" extrusionOk="0">
                  <a:moveTo>
                    <a:pt x="34743" y="2026"/>
                  </a:moveTo>
                  <a:lnTo>
                    <a:pt x="52312" y="18744"/>
                  </a:lnTo>
                  <a:lnTo>
                    <a:pt x="49850" y="23698"/>
                  </a:lnTo>
                  <a:lnTo>
                    <a:pt x="32281" y="6981"/>
                  </a:lnTo>
                  <a:lnTo>
                    <a:pt x="34743" y="2026"/>
                  </a:lnTo>
                  <a:close/>
                  <a:moveTo>
                    <a:pt x="31551" y="8409"/>
                  </a:moveTo>
                  <a:lnTo>
                    <a:pt x="49120" y="25127"/>
                  </a:lnTo>
                  <a:lnTo>
                    <a:pt x="45929" y="31540"/>
                  </a:lnTo>
                  <a:lnTo>
                    <a:pt x="28360" y="14823"/>
                  </a:lnTo>
                  <a:lnTo>
                    <a:pt x="31551" y="8409"/>
                  </a:lnTo>
                  <a:close/>
                  <a:moveTo>
                    <a:pt x="27661" y="16251"/>
                  </a:moveTo>
                  <a:lnTo>
                    <a:pt x="45229" y="32969"/>
                  </a:lnTo>
                  <a:lnTo>
                    <a:pt x="42038" y="39382"/>
                  </a:lnTo>
                  <a:lnTo>
                    <a:pt x="24469" y="22665"/>
                  </a:lnTo>
                  <a:lnTo>
                    <a:pt x="27661" y="16251"/>
                  </a:lnTo>
                  <a:close/>
                  <a:moveTo>
                    <a:pt x="23740" y="24093"/>
                  </a:moveTo>
                  <a:lnTo>
                    <a:pt x="41308" y="40811"/>
                  </a:lnTo>
                  <a:lnTo>
                    <a:pt x="38117" y="47224"/>
                  </a:lnTo>
                  <a:lnTo>
                    <a:pt x="20548" y="30507"/>
                  </a:lnTo>
                  <a:lnTo>
                    <a:pt x="23740" y="24093"/>
                  </a:lnTo>
                  <a:close/>
                  <a:moveTo>
                    <a:pt x="19849" y="31935"/>
                  </a:moveTo>
                  <a:lnTo>
                    <a:pt x="37418" y="48653"/>
                  </a:lnTo>
                  <a:lnTo>
                    <a:pt x="34226" y="55066"/>
                  </a:lnTo>
                  <a:lnTo>
                    <a:pt x="16657" y="38349"/>
                  </a:lnTo>
                  <a:lnTo>
                    <a:pt x="19849" y="31935"/>
                  </a:lnTo>
                  <a:close/>
                  <a:moveTo>
                    <a:pt x="15928" y="39777"/>
                  </a:moveTo>
                  <a:lnTo>
                    <a:pt x="33527" y="56495"/>
                  </a:lnTo>
                  <a:lnTo>
                    <a:pt x="30305" y="62908"/>
                  </a:lnTo>
                  <a:lnTo>
                    <a:pt x="12736" y="46191"/>
                  </a:lnTo>
                  <a:lnTo>
                    <a:pt x="15928" y="39777"/>
                  </a:lnTo>
                  <a:close/>
                  <a:moveTo>
                    <a:pt x="12037" y="47619"/>
                  </a:moveTo>
                  <a:lnTo>
                    <a:pt x="29606" y="64337"/>
                  </a:lnTo>
                  <a:lnTo>
                    <a:pt x="26415" y="70750"/>
                  </a:lnTo>
                  <a:lnTo>
                    <a:pt x="8846" y="54033"/>
                  </a:lnTo>
                  <a:lnTo>
                    <a:pt x="12037" y="47619"/>
                  </a:lnTo>
                  <a:close/>
                  <a:moveTo>
                    <a:pt x="8116" y="55461"/>
                  </a:moveTo>
                  <a:lnTo>
                    <a:pt x="25715" y="72179"/>
                  </a:lnTo>
                  <a:lnTo>
                    <a:pt x="22524" y="78593"/>
                  </a:lnTo>
                  <a:lnTo>
                    <a:pt x="4955" y="61875"/>
                  </a:lnTo>
                  <a:lnTo>
                    <a:pt x="8116" y="55461"/>
                  </a:lnTo>
                  <a:close/>
                  <a:moveTo>
                    <a:pt x="4226" y="63304"/>
                  </a:moveTo>
                  <a:lnTo>
                    <a:pt x="21794" y="80021"/>
                  </a:lnTo>
                  <a:lnTo>
                    <a:pt x="19332" y="85006"/>
                  </a:lnTo>
                  <a:lnTo>
                    <a:pt x="1764" y="68288"/>
                  </a:lnTo>
                  <a:lnTo>
                    <a:pt x="4226" y="63304"/>
                  </a:lnTo>
                  <a:close/>
                  <a:moveTo>
                    <a:pt x="34533" y="1"/>
                  </a:moveTo>
                  <a:cubicBezTo>
                    <a:pt x="34482" y="1"/>
                    <a:pt x="34430" y="7"/>
                    <a:pt x="34378" y="20"/>
                  </a:cubicBezTo>
                  <a:cubicBezTo>
                    <a:pt x="34165" y="50"/>
                    <a:pt x="33953" y="202"/>
                    <a:pt x="33831" y="415"/>
                  </a:cubicBezTo>
                  <a:lnTo>
                    <a:pt x="153" y="68106"/>
                  </a:lnTo>
                  <a:cubicBezTo>
                    <a:pt x="1" y="68380"/>
                    <a:pt x="61" y="68744"/>
                    <a:pt x="305" y="68988"/>
                  </a:cubicBezTo>
                  <a:lnTo>
                    <a:pt x="19028" y="86799"/>
                  </a:lnTo>
                  <a:cubicBezTo>
                    <a:pt x="19150" y="86921"/>
                    <a:pt x="19363" y="87012"/>
                    <a:pt x="19545" y="87012"/>
                  </a:cubicBezTo>
                  <a:lnTo>
                    <a:pt x="19667" y="87012"/>
                  </a:lnTo>
                  <a:cubicBezTo>
                    <a:pt x="19910" y="86951"/>
                    <a:pt x="20123" y="86799"/>
                    <a:pt x="20214" y="86587"/>
                  </a:cubicBezTo>
                  <a:lnTo>
                    <a:pt x="53923" y="18896"/>
                  </a:lnTo>
                  <a:cubicBezTo>
                    <a:pt x="54075" y="18622"/>
                    <a:pt x="54014" y="18257"/>
                    <a:pt x="53771" y="18014"/>
                  </a:cubicBezTo>
                  <a:lnTo>
                    <a:pt x="35047" y="202"/>
                  </a:lnTo>
                  <a:cubicBezTo>
                    <a:pt x="34903" y="83"/>
                    <a:pt x="34723" y="1"/>
                    <a:pt x="3453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 flipH="1">
              <a:off x="7899325" y="737000"/>
              <a:ext cx="399725" cy="542600"/>
            </a:xfrm>
            <a:custGeom>
              <a:avLst/>
              <a:gdLst/>
              <a:ahLst/>
              <a:cxnLst/>
              <a:rect l="l" t="t" r="r" b="b"/>
              <a:pathLst>
                <a:path w="15989" h="21704" extrusionOk="0">
                  <a:moveTo>
                    <a:pt x="0" y="1"/>
                  </a:moveTo>
                  <a:lnTo>
                    <a:pt x="6292" y="21703"/>
                  </a:lnTo>
                  <a:lnTo>
                    <a:pt x="15988" y="152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 flipH="1">
              <a:off x="7849950" y="655600"/>
              <a:ext cx="509200" cy="673375"/>
            </a:xfrm>
            <a:custGeom>
              <a:avLst/>
              <a:gdLst/>
              <a:ahLst/>
              <a:cxnLst/>
              <a:rect l="l" t="t" r="r" b="b"/>
              <a:pathLst>
                <a:path w="20368" h="26935" extrusionOk="0">
                  <a:moveTo>
                    <a:pt x="2404" y="3257"/>
                  </a:moveTo>
                  <a:lnTo>
                    <a:pt x="18392" y="18485"/>
                  </a:lnTo>
                  <a:lnTo>
                    <a:pt x="8696" y="24959"/>
                  </a:lnTo>
                  <a:lnTo>
                    <a:pt x="2404" y="3257"/>
                  </a:lnTo>
                  <a:close/>
                  <a:moveTo>
                    <a:pt x="896" y="1"/>
                  </a:moveTo>
                  <a:cubicBezTo>
                    <a:pt x="436" y="1"/>
                    <a:pt x="1" y="449"/>
                    <a:pt x="155" y="977"/>
                  </a:cubicBezTo>
                  <a:lnTo>
                    <a:pt x="7511" y="26357"/>
                  </a:lnTo>
                  <a:cubicBezTo>
                    <a:pt x="7571" y="26601"/>
                    <a:pt x="7754" y="26783"/>
                    <a:pt x="7997" y="26874"/>
                  </a:cubicBezTo>
                  <a:cubicBezTo>
                    <a:pt x="8058" y="26905"/>
                    <a:pt x="8149" y="26935"/>
                    <a:pt x="8240" y="26935"/>
                  </a:cubicBezTo>
                  <a:cubicBezTo>
                    <a:pt x="8392" y="26905"/>
                    <a:pt x="8544" y="26874"/>
                    <a:pt x="8666" y="26783"/>
                  </a:cubicBezTo>
                  <a:lnTo>
                    <a:pt x="20003" y="19184"/>
                  </a:lnTo>
                  <a:cubicBezTo>
                    <a:pt x="20216" y="19063"/>
                    <a:pt x="20338" y="18850"/>
                    <a:pt x="20338" y="18637"/>
                  </a:cubicBezTo>
                  <a:cubicBezTo>
                    <a:pt x="20368" y="18394"/>
                    <a:pt x="20277" y="18181"/>
                    <a:pt x="20125" y="18029"/>
                  </a:cubicBezTo>
                  <a:lnTo>
                    <a:pt x="1401" y="217"/>
                  </a:lnTo>
                  <a:cubicBezTo>
                    <a:pt x="1250" y="66"/>
                    <a:pt x="1071" y="1"/>
                    <a:pt x="89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8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4" name="Google Shape;6384;p38"/>
          <p:cNvSpPr/>
          <p:nvPr/>
        </p:nvSpPr>
        <p:spPr>
          <a:xfrm>
            <a:off x="7322526" y="594982"/>
            <a:ext cx="1017900" cy="1017900"/>
          </a:xfrm>
          <a:prstGeom prst="ellipse">
            <a:avLst/>
          </a:prstGeom>
          <a:solidFill>
            <a:srgbClr val="452666"/>
          </a:solidFill>
          <a:ln w="38100" cap="flat" cmpd="sng">
            <a:solidFill>
              <a:srgbClr val="452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5" name="Google Shape;6385;p38"/>
          <p:cNvSpPr/>
          <p:nvPr/>
        </p:nvSpPr>
        <p:spPr>
          <a:xfrm>
            <a:off x="7408152" y="523625"/>
            <a:ext cx="1017900" cy="10179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452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6" name="Google Shape;6386;p38"/>
          <p:cNvSpPr txBox="1">
            <a:spLocks noGrp="1"/>
          </p:cNvSpPr>
          <p:nvPr>
            <p:ph type="ctrTitle"/>
          </p:nvPr>
        </p:nvSpPr>
        <p:spPr>
          <a:xfrm>
            <a:off x="2075550" y="1348100"/>
            <a:ext cx="4992900" cy="11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Сайт-справочник для подготовки к ЕГЭ по математике</a:t>
            </a:r>
            <a:br>
              <a:rPr lang="ru-RU" dirty="0"/>
            </a:br>
            <a:endParaRPr dirty="0"/>
          </a:p>
        </p:txBody>
      </p:sp>
      <p:sp>
        <p:nvSpPr>
          <p:cNvPr id="6387" name="Google Shape;6387;p38"/>
          <p:cNvSpPr txBox="1">
            <a:spLocks noGrp="1"/>
          </p:cNvSpPr>
          <p:nvPr>
            <p:ph type="subTitle" idx="1"/>
          </p:nvPr>
        </p:nvSpPr>
        <p:spPr>
          <a:xfrm>
            <a:off x="4092988" y="4131170"/>
            <a:ext cx="2975462" cy="936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Авторы:</a:t>
            </a:r>
            <a:br>
              <a:rPr lang="ru-RU" dirty="0"/>
            </a:br>
            <a:r>
              <a:rPr lang="ru-RU" dirty="0"/>
              <a:t>Болдова Полина</a:t>
            </a:r>
            <a:br>
              <a:rPr lang="ru-RU" dirty="0"/>
            </a:br>
            <a:r>
              <a:rPr lang="ru-RU" dirty="0"/>
              <a:t>Николаев Артем</a:t>
            </a:r>
            <a:endParaRPr dirty="0"/>
          </a:p>
        </p:txBody>
      </p:sp>
      <p:sp>
        <p:nvSpPr>
          <p:cNvPr id="6389" name="Google Shape;6389;p38"/>
          <p:cNvSpPr txBox="1">
            <a:spLocks noGrp="1"/>
          </p:cNvSpPr>
          <p:nvPr>
            <p:ph type="subTitle" idx="3"/>
          </p:nvPr>
        </p:nvSpPr>
        <p:spPr>
          <a:xfrm>
            <a:off x="7440010" y="675857"/>
            <a:ext cx="954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9th GRADE</a:t>
            </a:r>
            <a:endParaRPr dirty="0"/>
          </a:p>
        </p:txBody>
      </p:sp>
      <p:grpSp>
        <p:nvGrpSpPr>
          <p:cNvPr id="6391" name="Google Shape;6391;p38"/>
          <p:cNvGrpSpPr/>
          <p:nvPr/>
        </p:nvGrpSpPr>
        <p:grpSpPr>
          <a:xfrm>
            <a:off x="3728988" y="2669573"/>
            <a:ext cx="1672600" cy="153875"/>
            <a:chOff x="817275" y="3888700"/>
            <a:chExt cx="1672600" cy="153875"/>
          </a:xfrm>
        </p:grpSpPr>
        <p:sp>
          <p:nvSpPr>
            <p:cNvPr id="6392" name="Google Shape;6392;p38"/>
            <p:cNvSpPr/>
            <p:nvPr/>
          </p:nvSpPr>
          <p:spPr>
            <a:xfrm>
              <a:off x="817275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34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38" y="6154"/>
                  </a:cubicBezTo>
                  <a:cubicBezTo>
                    <a:pt x="1160" y="6154"/>
                    <a:pt x="1410" y="6084"/>
                    <a:pt x="1672" y="5935"/>
                  </a:cubicBezTo>
                  <a:lnTo>
                    <a:pt x="4955" y="4020"/>
                  </a:lnTo>
                  <a:cubicBezTo>
                    <a:pt x="5867" y="3503"/>
                    <a:pt x="5867" y="2652"/>
                    <a:pt x="4955" y="2135"/>
                  </a:cubicBezTo>
                  <a:lnTo>
                    <a:pt x="1672" y="221"/>
                  </a:lnTo>
                  <a:cubicBezTo>
                    <a:pt x="1409" y="71"/>
                    <a:pt x="1158" y="1"/>
                    <a:pt x="93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8"/>
            <p:cNvSpPr/>
            <p:nvPr/>
          </p:nvSpPr>
          <p:spPr>
            <a:xfrm>
              <a:off x="1035350" y="3888700"/>
              <a:ext cx="145925" cy="153875"/>
            </a:xfrm>
            <a:custGeom>
              <a:avLst/>
              <a:gdLst/>
              <a:ahLst/>
              <a:cxnLst/>
              <a:rect l="l" t="t" r="r" b="b"/>
              <a:pathLst>
                <a:path w="5837" h="6155" extrusionOk="0">
                  <a:moveTo>
                    <a:pt x="924" y="1"/>
                  </a:moveTo>
                  <a:cubicBezTo>
                    <a:pt x="385" y="1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720"/>
                    <a:pt x="371" y="6154"/>
                    <a:pt x="914" y="6154"/>
                  </a:cubicBezTo>
                  <a:cubicBezTo>
                    <a:pt x="1133" y="6154"/>
                    <a:pt x="1380" y="6084"/>
                    <a:pt x="1642" y="5935"/>
                  </a:cubicBezTo>
                  <a:lnTo>
                    <a:pt x="4925" y="4020"/>
                  </a:lnTo>
                  <a:cubicBezTo>
                    <a:pt x="5837" y="3503"/>
                    <a:pt x="5837" y="2652"/>
                    <a:pt x="4925" y="2135"/>
                  </a:cubicBezTo>
                  <a:lnTo>
                    <a:pt x="1642" y="221"/>
                  </a:lnTo>
                  <a:cubicBezTo>
                    <a:pt x="1388" y="71"/>
                    <a:pt x="1143" y="1"/>
                    <a:pt x="92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8"/>
            <p:cNvSpPr/>
            <p:nvPr/>
          </p:nvSpPr>
          <p:spPr>
            <a:xfrm>
              <a:off x="12527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8"/>
            <p:cNvSpPr/>
            <p:nvPr/>
          </p:nvSpPr>
          <p:spPr>
            <a:xfrm>
              <a:off x="14708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8"/>
            <p:cNvSpPr/>
            <p:nvPr/>
          </p:nvSpPr>
          <p:spPr>
            <a:xfrm>
              <a:off x="16889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8"/>
            <p:cNvSpPr/>
            <p:nvPr/>
          </p:nvSpPr>
          <p:spPr>
            <a:xfrm>
              <a:off x="19070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8"/>
            <p:cNvSpPr/>
            <p:nvPr/>
          </p:nvSpPr>
          <p:spPr>
            <a:xfrm>
              <a:off x="23432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8"/>
            <p:cNvSpPr/>
            <p:nvPr/>
          </p:nvSpPr>
          <p:spPr>
            <a:xfrm>
              <a:off x="21251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0" name="Google Shape;6400;p38"/>
          <p:cNvGrpSpPr/>
          <p:nvPr/>
        </p:nvGrpSpPr>
        <p:grpSpPr>
          <a:xfrm rot="-1833639">
            <a:off x="337735" y="3727798"/>
            <a:ext cx="1213301" cy="1292643"/>
            <a:chOff x="91572" y="425182"/>
            <a:chExt cx="1225960" cy="1306130"/>
          </a:xfrm>
        </p:grpSpPr>
        <p:grpSp>
          <p:nvGrpSpPr>
            <p:cNvPr id="6401" name="Google Shape;6401;p38"/>
            <p:cNvGrpSpPr/>
            <p:nvPr/>
          </p:nvGrpSpPr>
          <p:grpSpPr>
            <a:xfrm rot="4394298">
              <a:off x="223036" y="632315"/>
              <a:ext cx="963020" cy="990296"/>
              <a:chOff x="7174117" y="2226616"/>
              <a:chExt cx="824116" cy="847458"/>
            </a:xfrm>
          </p:grpSpPr>
          <p:sp>
            <p:nvSpPr>
              <p:cNvPr id="6402" name="Google Shape;6402;p38"/>
              <p:cNvSpPr/>
              <p:nvPr/>
            </p:nvSpPr>
            <p:spPr>
              <a:xfrm rot="-3909266">
                <a:off x="7296670" y="2359459"/>
                <a:ext cx="589737" cy="565035"/>
              </a:xfrm>
              <a:custGeom>
                <a:avLst/>
                <a:gdLst/>
                <a:ahLst/>
                <a:cxnLst/>
                <a:rect l="l" t="t" r="r" b="b"/>
                <a:pathLst>
                  <a:path w="23588" h="22600" extrusionOk="0">
                    <a:moveTo>
                      <a:pt x="3956" y="1"/>
                    </a:moveTo>
                    <a:cubicBezTo>
                      <a:pt x="2490" y="1"/>
                      <a:pt x="1215" y="1033"/>
                      <a:pt x="942" y="2505"/>
                    </a:cubicBezTo>
                    <a:cubicBezTo>
                      <a:pt x="0" y="8006"/>
                      <a:pt x="1794" y="13629"/>
                      <a:pt x="5745" y="17581"/>
                    </a:cubicBezTo>
                    <a:cubicBezTo>
                      <a:pt x="9002" y="20813"/>
                      <a:pt x="13375" y="22600"/>
                      <a:pt x="17893" y="22600"/>
                    </a:cubicBezTo>
                    <a:cubicBezTo>
                      <a:pt x="18855" y="22600"/>
                      <a:pt x="19824" y="22518"/>
                      <a:pt x="20791" y="22353"/>
                    </a:cubicBezTo>
                    <a:cubicBezTo>
                      <a:pt x="22463" y="22079"/>
                      <a:pt x="23587" y="20499"/>
                      <a:pt x="23314" y="18827"/>
                    </a:cubicBezTo>
                    <a:cubicBezTo>
                      <a:pt x="23043" y="17367"/>
                      <a:pt x="21762" y="16315"/>
                      <a:pt x="20327" y="16315"/>
                    </a:cubicBezTo>
                    <a:cubicBezTo>
                      <a:pt x="20149" y="16315"/>
                      <a:pt x="19969" y="16331"/>
                      <a:pt x="19788" y="16365"/>
                    </a:cubicBezTo>
                    <a:cubicBezTo>
                      <a:pt x="19137" y="16477"/>
                      <a:pt x="18494" y="16531"/>
                      <a:pt x="17863" y="16531"/>
                    </a:cubicBezTo>
                    <a:cubicBezTo>
                      <a:pt x="11149" y="16531"/>
                      <a:pt x="5763" y="10428"/>
                      <a:pt x="6930" y="3538"/>
                    </a:cubicBezTo>
                    <a:cubicBezTo>
                      <a:pt x="7204" y="1897"/>
                      <a:pt x="6110" y="316"/>
                      <a:pt x="4468" y="43"/>
                    </a:cubicBezTo>
                    <a:cubicBezTo>
                      <a:pt x="4296" y="14"/>
                      <a:pt x="4125" y="1"/>
                      <a:pt x="3956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38"/>
              <p:cNvSpPr/>
              <p:nvPr/>
            </p:nvSpPr>
            <p:spPr>
              <a:xfrm rot="-3909266">
                <a:off x="7259430" y="2347551"/>
                <a:ext cx="653491" cy="605588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4222" extrusionOk="0">
                    <a:moveTo>
                      <a:pt x="5621" y="1607"/>
                    </a:moveTo>
                    <a:cubicBezTo>
                      <a:pt x="5742" y="1607"/>
                      <a:pt x="5864" y="1607"/>
                      <a:pt x="5985" y="1637"/>
                    </a:cubicBezTo>
                    <a:cubicBezTo>
                      <a:pt x="7232" y="1850"/>
                      <a:pt x="8052" y="3005"/>
                      <a:pt x="7870" y="4251"/>
                    </a:cubicBezTo>
                    <a:cubicBezTo>
                      <a:pt x="6592" y="11639"/>
                      <a:pt x="12344" y="18138"/>
                      <a:pt x="19514" y="18138"/>
                    </a:cubicBezTo>
                    <a:cubicBezTo>
                      <a:pt x="20191" y="18138"/>
                      <a:pt x="20881" y="18080"/>
                      <a:pt x="21578" y="17959"/>
                    </a:cubicBezTo>
                    <a:cubicBezTo>
                      <a:pt x="21722" y="17931"/>
                      <a:pt x="21865" y="17918"/>
                      <a:pt x="22006" y="17918"/>
                    </a:cubicBezTo>
                    <a:cubicBezTo>
                      <a:pt x="23085" y="17918"/>
                      <a:pt x="24035" y="18711"/>
                      <a:pt x="24223" y="19814"/>
                    </a:cubicBezTo>
                    <a:cubicBezTo>
                      <a:pt x="24436" y="21090"/>
                      <a:pt x="23584" y="22276"/>
                      <a:pt x="22338" y="22458"/>
                    </a:cubicBezTo>
                    <a:cubicBezTo>
                      <a:pt x="21404" y="22620"/>
                      <a:pt x="20465" y="22700"/>
                      <a:pt x="19533" y="22700"/>
                    </a:cubicBezTo>
                    <a:cubicBezTo>
                      <a:pt x="15218" y="22700"/>
                      <a:pt x="11030" y="20998"/>
                      <a:pt x="7931" y="17899"/>
                    </a:cubicBezTo>
                    <a:cubicBezTo>
                      <a:pt x="4162" y="14130"/>
                      <a:pt x="2459" y="8750"/>
                      <a:pt x="3371" y="3491"/>
                    </a:cubicBezTo>
                    <a:cubicBezTo>
                      <a:pt x="3554" y="2397"/>
                      <a:pt x="4496" y="1607"/>
                      <a:pt x="5621" y="1607"/>
                    </a:cubicBezTo>
                    <a:close/>
                    <a:moveTo>
                      <a:pt x="5613" y="1"/>
                    </a:moveTo>
                    <a:cubicBezTo>
                      <a:pt x="3771" y="1"/>
                      <a:pt x="2154" y="1368"/>
                      <a:pt x="1882" y="3248"/>
                    </a:cubicBezTo>
                    <a:cubicBezTo>
                      <a:pt x="0" y="14204"/>
                      <a:pt x="8422" y="24221"/>
                      <a:pt x="19522" y="24221"/>
                    </a:cubicBezTo>
                    <a:cubicBezTo>
                      <a:pt x="19539" y="24221"/>
                      <a:pt x="19555" y="24221"/>
                      <a:pt x="19572" y="24221"/>
                    </a:cubicBezTo>
                    <a:cubicBezTo>
                      <a:pt x="20575" y="24221"/>
                      <a:pt x="21609" y="24130"/>
                      <a:pt x="22581" y="23978"/>
                    </a:cubicBezTo>
                    <a:cubicBezTo>
                      <a:pt x="24709" y="23643"/>
                      <a:pt x="26138" y="21668"/>
                      <a:pt x="25803" y="19570"/>
                    </a:cubicBezTo>
                    <a:cubicBezTo>
                      <a:pt x="25480" y="17713"/>
                      <a:pt x="23845" y="16403"/>
                      <a:pt x="22018" y="16403"/>
                    </a:cubicBezTo>
                    <a:cubicBezTo>
                      <a:pt x="21783" y="16403"/>
                      <a:pt x="21544" y="16425"/>
                      <a:pt x="21305" y="16470"/>
                    </a:cubicBezTo>
                    <a:cubicBezTo>
                      <a:pt x="20699" y="16575"/>
                      <a:pt x="20100" y="16625"/>
                      <a:pt x="19512" y="16625"/>
                    </a:cubicBezTo>
                    <a:cubicBezTo>
                      <a:pt x="13279" y="16625"/>
                      <a:pt x="8248" y="10968"/>
                      <a:pt x="9359" y="4525"/>
                    </a:cubicBezTo>
                    <a:cubicBezTo>
                      <a:pt x="9754" y="2427"/>
                      <a:pt x="8356" y="421"/>
                      <a:pt x="6259" y="56"/>
                    </a:cubicBezTo>
                    <a:cubicBezTo>
                      <a:pt x="6042" y="19"/>
                      <a:pt x="5826" y="1"/>
                      <a:pt x="5613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38"/>
              <p:cNvSpPr/>
              <p:nvPr/>
            </p:nvSpPr>
            <p:spPr>
              <a:xfrm rot="-3909266">
                <a:off x="7792751" y="2459304"/>
                <a:ext cx="144409" cy="13798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9" extrusionOk="0">
                    <a:moveTo>
                      <a:pt x="2765" y="1"/>
                    </a:moveTo>
                    <a:cubicBezTo>
                      <a:pt x="1347" y="1"/>
                      <a:pt x="1" y="1095"/>
                      <a:pt x="1" y="2759"/>
                    </a:cubicBezTo>
                    <a:cubicBezTo>
                      <a:pt x="1" y="4423"/>
                      <a:pt x="1347" y="5518"/>
                      <a:pt x="2765" y="5518"/>
                    </a:cubicBezTo>
                    <a:cubicBezTo>
                      <a:pt x="3445" y="5518"/>
                      <a:pt x="4141" y="5266"/>
                      <a:pt x="4712" y="4705"/>
                    </a:cubicBezTo>
                    <a:cubicBezTo>
                      <a:pt x="5776" y="3641"/>
                      <a:pt x="5776" y="1878"/>
                      <a:pt x="4712" y="814"/>
                    </a:cubicBezTo>
                    <a:cubicBezTo>
                      <a:pt x="4141" y="252"/>
                      <a:pt x="3445" y="1"/>
                      <a:pt x="2765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38"/>
              <p:cNvSpPr/>
              <p:nvPr/>
            </p:nvSpPr>
            <p:spPr>
              <a:xfrm rot="-3909266">
                <a:off x="7741112" y="2443745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997" y="1560"/>
                    </a:moveTo>
                    <a:cubicBezTo>
                      <a:pt x="5502" y="1560"/>
                      <a:pt x="5953" y="1770"/>
                      <a:pt x="6323" y="2140"/>
                    </a:cubicBezTo>
                    <a:cubicBezTo>
                      <a:pt x="7667" y="3457"/>
                      <a:pt x="6567" y="5551"/>
                      <a:pt x="4924" y="5551"/>
                    </a:cubicBezTo>
                    <a:cubicBezTo>
                      <a:pt x="4671" y="5551"/>
                      <a:pt x="4406" y="5502"/>
                      <a:pt x="4134" y="5392"/>
                    </a:cubicBezTo>
                    <a:cubicBezTo>
                      <a:pt x="2128" y="4541"/>
                      <a:pt x="2736" y="1563"/>
                      <a:pt x="4894" y="1563"/>
                    </a:cubicBezTo>
                    <a:cubicBezTo>
                      <a:pt x="4929" y="1561"/>
                      <a:pt x="4963" y="1560"/>
                      <a:pt x="4997" y="1560"/>
                    </a:cubicBezTo>
                    <a:close/>
                    <a:moveTo>
                      <a:pt x="4953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1" y="1745"/>
                      <a:pt x="1064" y="7064"/>
                      <a:pt x="4894" y="7064"/>
                    </a:cubicBezTo>
                    <a:cubicBezTo>
                      <a:pt x="5837" y="7064"/>
                      <a:pt x="6718" y="6699"/>
                      <a:pt x="7387" y="6031"/>
                    </a:cubicBezTo>
                    <a:cubicBezTo>
                      <a:pt x="9754" y="3664"/>
                      <a:pt x="7820" y="0"/>
                      <a:pt x="4953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38"/>
              <p:cNvSpPr/>
              <p:nvPr/>
            </p:nvSpPr>
            <p:spPr>
              <a:xfrm rot="-3909266">
                <a:off x="7248971" y="2658859"/>
                <a:ext cx="144409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8" extrusionOk="0">
                    <a:moveTo>
                      <a:pt x="2755" y="0"/>
                    </a:moveTo>
                    <a:cubicBezTo>
                      <a:pt x="1347" y="0"/>
                      <a:pt x="0" y="1095"/>
                      <a:pt x="0" y="2759"/>
                    </a:cubicBezTo>
                    <a:cubicBezTo>
                      <a:pt x="0" y="4423"/>
                      <a:pt x="1347" y="5518"/>
                      <a:pt x="2755" y="5518"/>
                    </a:cubicBezTo>
                    <a:cubicBezTo>
                      <a:pt x="3430" y="5518"/>
                      <a:pt x="4120" y="5266"/>
                      <a:pt x="4681" y="4704"/>
                    </a:cubicBezTo>
                    <a:cubicBezTo>
                      <a:pt x="5776" y="3641"/>
                      <a:pt x="5776" y="1878"/>
                      <a:pt x="4681" y="814"/>
                    </a:cubicBezTo>
                    <a:cubicBezTo>
                      <a:pt x="4120" y="252"/>
                      <a:pt x="3430" y="0"/>
                      <a:pt x="2755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38"/>
              <p:cNvSpPr/>
              <p:nvPr/>
            </p:nvSpPr>
            <p:spPr>
              <a:xfrm rot="-3909266">
                <a:off x="7197344" y="2643292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894" y="1532"/>
                    </a:moveTo>
                    <a:cubicBezTo>
                      <a:pt x="6687" y="1532"/>
                      <a:pt x="7599" y="3690"/>
                      <a:pt x="6323" y="4967"/>
                    </a:cubicBezTo>
                    <a:cubicBezTo>
                      <a:pt x="5918" y="5348"/>
                      <a:pt x="5415" y="5528"/>
                      <a:pt x="4920" y="5528"/>
                    </a:cubicBezTo>
                    <a:cubicBezTo>
                      <a:pt x="4152" y="5528"/>
                      <a:pt x="3403" y="5093"/>
                      <a:pt x="3070" y="4298"/>
                    </a:cubicBezTo>
                    <a:cubicBezTo>
                      <a:pt x="2523" y="2991"/>
                      <a:pt x="3496" y="1562"/>
                      <a:pt x="4894" y="1532"/>
                    </a:cubicBezTo>
                    <a:close/>
                    <a:moveTo>
                      <a:pt x="4952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0" y="1745"/>
                      <a:pt x="1064" y="7064"/>
                      <a:pt x="4894" y="7064"/>
                    </a:cubicBezTo>
                    <a:cubicBezTo>
                      <a:pt x="5836" y="7064"/>
                      <a:pt x="6718" y="6669"/>
                      <a:pt x="7386" y="6031"/>
                    </a:cubicBezTo>
                    <a:cubicBezTo>
                      <a:pt x="9753" y="3664"/>
                      <a:pt x="7820" y="0"/>
                      <a:pt x="4952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8" name="Google Shape;6408;p38"/>
            <p:cNvGrpSpPr/>
            <p:nvPr/>
          </p:nvGrpSpPr>
          <p:grpSpPr>
            <a:xfrm rot="4394298">
              <a:off x="223048" y="533883"/>
              <a:ext cx="963020" cy="990296"/>
              <a:chOff x="7174117" y="2226616"/>
              <a:chExt cx="824116" cy="847458"/>
            </a:xfrm>
          </p:grpSpPr>
          <p:sp>
            <p:nvSpPr>
              <p:cNvPr id="6409" name="Google Shape;6409;p38"/>
              <p:cNvSpPr/>
              <p:nvPr/>
            </p:nvSpPr>
            <p:spPr>
              <a:xfrm rot="-3909266">
                <a:off x="7296670" y="2359459"/>
                <a:ext cx="589737" cy="565035"/>
              </a:xfrm>
              <a:custGeom>
                <a:avLst/>
                <a:gdLst/>
                <a:ahLst/>
                <a:cxnLst/>
                <a:rect l="l" t="t" r="r" b="b"/>
                <a:pathLst>
                  <a:path w="23588" h="22600" extrusionOk="0">
                    <a:moveTo>
                      <a:pt x="3956" y="1"/>
                    </a:moveTo>
                    <a:cubicBezTo>
                      <a:pt x="2490" y="1"/>
                      <a:pt x="1215" y="1033"/>
                      <a:pt x="942" y="2505"/>
                    </a:cubicBezTo>
                    <a:cubicBezTo>
                      <a:pt x="0" y="8006"/>
                      <a:pt x="1794" y="13629"/>
                      <a:pt x="5745" y="17581"/>
                    </a:cubicBezTo>
                    <a:cubicBezTo>
                      <a:pt x="9002" y="20813"/>
                      <a:pt x="13375" y="22600"/>
                      <a:pt x="17893" y="22600"/>
                    </a:cubicBezTo>
                    <a:cubicBezTo>
                      <a:pt x="18855" y="22600"/>
                      <a:pt x="19824" y="22518"/>
                      <a:pt x="20791" y="22353"/>
                    </a:cubicBezTo>
                    <a:cubicBezTo>
                      <a:pt x="22463" y="22079"/>
                      <a:pt x="23587" y="20499"/>
                      <a:pt x="23314" y="18827"/>
                    </a:cubicBezTo>
                    <a:cubicBezTo>
                      <a:pt x="23043" y="17367"/>
                      <a:pt x="21762" y="16315"/>
                      <a:pt x="20327" y="16315"/>
                    </a:cubicBezTo>
                    <a:cubicBezTo>
                      <a:pt x="20149" y="16315"/>
                      <a:pt x="19969" y="16331"/>
                      <a:pt x="19788" y="16365"/>
                    </a:cubicBezTo>
                    <a:cubicBezTo>
                      <a:pt x="19137" y="16477"/>
                      <a:pt x="18494" y="16531"/>
                      <a:pt x="17863" y="16531"/>
                    </a:cubicBezTo>
                    <a:cubicBezTo>
                      <a:pt x="11149" y="16531"/>
                      <a:pt x="5763" y="10428"/>
                      <a:pt x="6930" y="3538"/>
                    </a:cubicBezTo>
                    <a:cubicBezTo>
                      <a:pt x="7204" y="1897"/>
                      <a:pt x="6110" y="316"/>
                      <a:pt x="4468" y="43"/>
                    </a:cubicBezTo>
                    <a:cubicBezTo>
                      <a:pt x="4296" y="14"/>
                      <a:pt x="4125" y="1"/>
                      <a:pt x="3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38"/>
              <p:cNvSpPr/>
              <p:nvPr/>
            </p:nvSpPr>
            <p:spPr>
              <a:xfrm rot="-3909266">
                <a:off x="7259430" y="2347551"/>
                <a:ext cx="653491" cy="605588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4222" extrusionOk="0">
                    <a:moveTo>
                      <a:pt x="5621" y="1607"/>
                    </a:moveTo>
                    <a:cubicBezTo>
                      <a:pt x="5742" y="1607"/>
                      <a:pt x="5864" y="1607"/>
                      <a:pt x="5985" y="1637"/>
                    </a:cubicBezTo>
                    <a:cubicBezTo>
                      <a:pt x="7232" y="1850"/>
                      <a:pt x="8052" y="3005"/>
                      <a:pt x="7870" y="4251"/>
                    </a:cubicBezTo>
                    <a:cubicBezTo>
                      <a:pt x="6592" y="11639"/>
                      <a:pt x="12344" y="18138"/>
                      <a:pt x="19514" y="18138"/>
                    </a:cubicBezTo>
                    <a:cubicBezTo>
                      <a:pt x="20191" y="18138"/>
                      <a:pt x="20881" y="18080"/>
                      <a:pt x="21578" y="17959"/>
                    </a:cubicBezTo>
                    <a:cubicBezTo>
                      <a:pt x="21722" y="17931"/>
                      <a:pt x="21865" y="17918"/>
                      <a:pt x="22006" y="17918"/>
                    </a:cubicBezTo>
                    <a:cubicBezTo>
                      <a:pt x="23085" y="17918"/>
                      <a:pt x="24035" y="18711"/>
                      <a:pt x="24223" y="19814"/>
                    </a:cubicBezTo>
                    <a:cubicBezTo>
                      <a:pt x="24436" y="21090"/>
                      <a:pt x="23584" y="22276"/>
                      <a:pt x="22338" y="22458"/>
                    </a:cubicBezTo>
                    <a:cubicBezTo>
                      <a:pt x="21404" y="22620"/>
                      <a:pt x="20465" y="22700"/>
                      <a:pt x="19533" y="22700"/>
                    </a:cubicBezTo>
                    <a:cubicBezTo>
                      <a:pt x="15218" y="22700"/>
                      <a:pt x="11030" y="20998"/>
                      <a:pt x="7931" y="17899"/>
                    </a:cubicBezTo>
                    <a:cubicBezTo>
                      <a:pt x="4162" y="14130"/>
                      <a:pt x="2459" y="8750"/>
                      <a:pt x="3371" y="3491"/>
                    </a:cubicBezTo>
                    <a:cubicBezTo>
                      <a:pt x="3554" y="2397"/>
                      <a:pt x="4496" y="1607"/>
                      <a:pt x="5621" y="1607"/>
                    </a:cubicBezTo>
                    <a:close/>
                    <a:moveTo>
                      <a:pt x="5613" y="1"/>
                    </a:moveTo>
                    <a:cubicBezTo>
                      <a:pt x="3771" y="1"/>
                      <a:pt x="2154" y="1368"/>
                      <a:pt x="1882" y="3248"/>
                    </a:cubicBezTo>
                    <a:cubicBezTo>
                      <a:pt x="0" y="14204"/>
                      <a:pt x="8422" y="24221"/>
                      <a:pt x="19522" y="24221"/>
                    </a:cubicBezTo>
                    <a:cubicBezTo>
                      <a:pt x="19539" y="24221"/>
                      <a:pt x="19555" y="24221"/>
                      <a:pt x="19572" y="24221"/>
                    </a:cubicBezTo>
                    <a:cubicBezTo>
                      <a:pt x="20575" y="24221"/>
                      <a:pt x="21609" y="24130"/>
                      <a:pt x="22581" y="23978"/>
                    </a:cubicBezTo>
                    <a:cubicBezTo>
                      <a:pt x="24709" y="23643"/>
                      <a:pt x="26138" y="21668"/>
                      <a:pt x="25803" y="19570"/>
                    </a:cubicBezTo>
                    <a:cubicBezTo>
                      <a:pt x="25480" y="17713"/>
                      <a:pt x="23845" y="16403"/>
                      <a:pt x="22018" y="16403"/>
                    </a:cubicBezTo>
                    <a:cubicBezTo>
                      <a:pt x="21783" y="16403"/>
                      <a:pt x="21544" y="16425"/>
                      <a:pt x="21305" y="16470"/>
                    </a:cubicBezTo>
                    <a:cubicBezTo>
                      <a:pt x="20699" y="16575"/>
                      <a:pt x="20100" y="16625"/>
                      <a:pt x="19512" y="16625"/>
                    </a:cubicBezTo>
                    <a:cubicBezTo>
                      <a:pt x="13279" y="16625"/>
                      <a:pt x="8248" y="10968"/>
                      <a:pt x="9359" y="4525"/>
                    </a:cubicBezTo>
                    <a:cubicBezTo>
                      <a:pt x="9754" y="2427"/>
                      <a:pt x="8356" y="421"/>
                      <a:pt x="6259" y="56"/>
                    </a:cubicBezTo>
                    <a:cubicBezTo>
                      <a:pt x="6042" y="19"/>
                      <a:pt x="5826" y="1"/>
                      <a:pt x="5613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38"/>
              <p:cNvSpPr/>
              <p:nvPr/>
            </p:nvSpPr>
            <p:spPr>
              <a:xfrm rot="-3909266">
                <a:off x="7792751" y="2459304"/>
                <a:ext cx="144409" cy="13798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9" extrusionOk="0">
                    <a:moveTo>
                      <a:pt x="2765" y="1"/>
                    </a:moveTo>
                    <a:cubicBezTo>
                      <a:pt x="1347" y="1"/>
                      <a:pt x="1" y="1095"/>
                      <a:pt x="1" y="2759"/>
                    </a:cubicBezTo>
                    <a:cubicBezTo>
                      <a:pt x="1" y="4423"/>
                      <a:pt x="1347" y="5518"/>
                      <a:pt x="2765" y="5518"/>
                    </a:cubicBezTo>
                    <a:cubicBezTo>
                      <a:pt x="3445" y="5518"/>
                      <a:pt x="4141" y="5266"/>
                      <a:pt x="4712" y="4705"/>
                    </a:cubicBezTo>
                    <a:cubicBezTo>
                      <a:pt x="5776" y="3641"/>
                      <a:pt x="5776" y="1878"/>
                      <a:pt x="4712" y="814"/>
                    </a:cubicBezTo>
                    <a:cubicBezTo>
                      <a:pt x="4141" y="252"/>
                      <a:pt x="3445" y="1"/>
                      <a:pt x="2765" y="1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38"/>
              <p:cNvSpPr/>
              <p:nvPr/>
            </p:nvSpPr>
            <p:spPr>
              <a:xfrm rot="-3909266">
                <a:off x="7741112" y="2443745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997" y="1560"/>
                    </a:moveTo>
                    <a:cubicBezTo>
                      <a:pt x="5502" y="1560"/>
                      <a:pt x="5953" y="1770"/>
                      <a:pt x="6323" y="2140"/>
                    </a:cubicBezTo>
                    <a:cubicBezTo>
                      <a:pt x="7667" y="3457"/>
                      <a:pt x="6567" y="5551"/>
                      <a:pt x="4924" y="5551"/>
                    </a:cubicBezTo>
                    <a:cubicBezTo>
                      <a:pt x="4671" y="5551"/>
                      <a:pt x="4406" y="5502"/>
                      <a:pt x="4134" y="5392"/>
                    </a:cubicBezTo>
                    <a:cubicBezTo>
                      <a:pt x="2128" y="4541"/>
                      <a:pt x="2736" y="1563"/>
                      <a:pt x="4894" y="1563"/>
                    </a:cubicBezTo>
                    <a:cubicBezTo>
                      <a:pt x="4929" y="1561"/>
                      <a:pt x="4963" y="1560"/>
                      <a:pt x="4997" y="1560"/>
                    </a:cubicBezTo>
                    <a:close/>
                    <a:moveTo>
                      <a:pt x="4953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1" y="1745"/>
                      <a:pt x="1064" y="7064"/>
                      <a:pt x="4894" y="7064"/>
                    </a:cubicBezTo>
                    <a:cubicBezTo>
                      <a:pt x="5837" y="7064"/>
                      <a:pt x="6718" y="6699"/>
                      <a:pt x="7387" y="6031"/>
                    </a:cubicBezTo>
                    <a:cubicBezTo>
                      <a:pt x="9754" y="3664"/>
                      <a:pt x="7820" y="0"/>
                      <a:pt x="4953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38"/>
              <p:cNvSpPr/>
              <p:nvPr/>
            </p:nvSpPr>
            <p:spPr>
              <a:xfrm rot="-3909266">
                <a:off x="7248971" y="2658859"/>
                <a:ext cx="144409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8" extrusionOk="0">
                    <a:moveTo>
                      <a:pt x="2755" y="0"/>
                    </a:moveTo>
                    <a:cubicBezTo>
                      <a:pt x="1347" y="0"/>
                      <a:pt x="0" y="1095"/>
                      <a:pt x="0" y="2759"/>
                    </a:cubicBezTo>
                    <a:cubicBezTo>
                      <a:pt x="0" y="4423"/>
                      <a:pt x="1347" y="5518"/>
                      <a:pt x="2755" y="5518"/>
                    </a:cubicBezTo>
                    <a:cubicBezTo>
                      <a:pt x="3430" y="5518"/>
                      <a:pt x="4120" y="5266"/>
                      <a:pt x="4681" y="4704"/>
                    </a:cubicBezTo>
                    <a:cubicBezTo>
                      <a:pt x="5776" y="3641"/>
                      <a:pt x="5776" y="1878"/>
                      <a:pt x="4681" y="814"/>
                    </a:cubicBezTo>
                    <a:cubicBezTo>
                      <a:pt x="4120" y="252"/>
                      <a:pt x="3430" y="0"/>
                      <a:pt x="2755" y="0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38"/>
              <p:cNvSpPr/>
              <p:nvPr/>
            </p:nvSpPr>
            <p:spPr>
              <a:xfrm rot="-3909266">
                <a:off x="7197344" y="2643292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894" y="1532"/>
                    </a:moveTo>
                    <a:cubicBezTo>
                      <a:pt x="6687" y="1532"/>
                      <a:pt x="7599" y="3690"/>
                      <a:pt x="6323" y="4967"/>
                    </a:cubicBezTo>
                    <a:cubicBezTo>
                      <a:pt x="5918" y="5348"/>
                      <a:pt x="5415" y="5528"/>
                      <a:pt x="4920" y="5528"/>
                    </a:cubicBezTo>
                    <a:cubicBezTo>
                      <a:pt x="4152" y="5528"/>
                      <a:pt x="3403" y="5093"/>
                      <a:pt x="3070" y="4298"/>
                    </a:cubicBezTo>
                    <a:cubicBezTo>
                      <a:pt x="2523" y="2991"/>
                      <a:pt x="3496" y="1562"/>
                      <a:pt x="4894" y="1532"/>
                    </a:cubicBezTo>
                    <a:close/>
                    <a:moveTo>
                      <a:pt x="4952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0" y="1745"/>
                      <a:pt x="1064" y="7064"/>
                      <a:pt x="4894" y="7064"/>
                    </a:cubicBezTo>
                    <a:cubicBezTo>
                      <a:pt x="5836" y="7064"/>
                      <a:pt x="6718" y="6669"/>
                      <a:pt x="7386" y="6031"/>
                    </a:cubicBezTo>
                    <a:cubicBezTo>
                      <a:pt x="9753" y="3664"/>
                      <a:pt x="7820" y="0"/>
                      <a:pt x="4952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15" name="Google Shape;6415;p38"/>
          <p:cNvGrpSpPr/>
          <p:nvPr/>
        </p:nvGrpSpPr>
        <p:grpSpPr>
          <a:xfrm>
            <a:off x="1358713" y="3358919"/>
            <a:ext cx="523940" cy="515230"/>
            <a:chOff x="471070" y="534409"/>
            <a:chExt cx="517984" cy="509372"/>
          </a:xfrm>
        </p:grpSpPr>
        <p:sp>
          <p:nvSpPr>
            <p:cNvPr id="6416" name="Google Shape;6416;p38"/>
            <p:cNvSpPr/>
            <p:nvPr/>
          </p:nvSpPr>
          <p:spPr>
            <a:xfrm>
              <a:off x="471070" y="614357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8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8" name="Google Shape;6418;p38"/>
          <p:cNvGrpSpPr/>
          <p:nvPr/>
        </p:nvGrpSpPr>
        <p:grpSpPr>
          <a:xfrm rot="1831166">
            <a:off x="437712" y="1793569"/>
            <a:ext cx="1013353" cy="1105854"/>
            <a:chOff x="7567100" y="2085976"/>
            <a:chExt cx="935147" cy="1020509"/>
          </a:xfrm>
        </p:grpSpPr>
        <p:sp>
          <p:nvSpPr>
            <p:cNvPr id="6419" name="Google Shape;6419;p38"/>
            <p:cNvSpPr/>
            <p:nvPr/>
          </p:nvSpPr>
          <p:spPr>
            <a:xfrm rot="-5811408">
              <a:off x="7636334" y="2248837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rgbClr val="452666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8"/>
            <p:cNvSpPr/>
            <p:nvPr/>
          </p:nvSpPr>
          <p:spPr>
            <a:xfrm rot="-5811408">
              <a:off x="7551704" y="2192955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1" name="Google Shape;6421;p38"/>
          <p:cNvGrpSpPr/>
          <p:nvPr/>
        </p:nvGrpSpPr>
        <p:grpSpPr>
          <a:xfrm>
            <a:off x="7694386" y="2340426"/>
            <a:ext cx="699614" cy="502518"/>
            <a:chOff x="790675" y="1570875"/>
            <a:chExt cx="502524" cy="360952"/>
          </a:xfrm>
        </p:grpSpPr>
        <p:sp>
          <p:nvSpPr>
            <p:cNvPr id="6422" name="Google Shape;6422;p38"/>
            <p:cNvSpPr/>
            <p:nvPr/>
          </p:nvSpPr>
          <p:spPr>
            <a:xfrm>
              <a:off x="790675" y="16199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8"/>
            <p:cNvSpPr/>
            <p:nvPr/>
          </p:nvSpPr>
          <p:spPr>
            <a:xfrm>
              <a:off x="790675" y="18072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8"/>
            <p:cNvSpPr/>
            <p:nvPr/>
          </p:nvSpPr>
          <p:spPr>
            <a:xfrm>
              <a:off x="829950" y="15708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8"/>
            <p:cNvSpPr/>
            <p:nvPr/>
          </p:nvSpPr>
          <p:spPr>
            <a:xfrm>
              <a:off x="829950" y="17581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" name="Google Shape;6430;p39"/>
          <p:cNvSpPr txBox="1">
            <a:spLocks noGrp="1"/>
          </p:cNvSpPr>
          <p:nvPr>
            <p:ph type="body" idx="1"/>
          </p:nvPr>
        </p:nvSpPr>
        <p:spPr>
          <a:xfrm>
            <a:off x="726100" y="1380462"/>
            <a:ext cx="6024105" cy="1950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ru-RU" dirty="0"/>
              <a:t>Идея: Создать удобный сайт с простым интерфейсом для повторения, изучения и решения заданий первой части из ЕГЭ по профильной математике.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171450" indent="-171450"/>
            <a:r>
              <a:rPr lang="ru-RU" dirty="0"/>
              <a:t>Каждый год ученики одиннадцатых классов сдают ЕГЭ по математике и сталкиваются с проблемами в решение некоторых заданий. Наш сайт поможет ученикам повторить материал и решить проблемы с решением заданий.</a:t>
            </a:r>
          </a:p>
        </p:txBody>
      </p:sp>
      <p:sp>
        <p:nvSpPr>
          <p:cNvPr id="6431" name="Google Shape;6431;p39"/>
          <p:cNvSpPr txBox="1">
            <a:spLocks noGrp="1"/>
          </p:cNvSpPr>
          <p:nvPr>
            <p:ph type="title"/>
          </p:nvPr>
        </p:nvSpPr>
        <p:spPr>
          <a:xfrm>
            <a:off x="726025" y="523638"/>
            <a:ext cx="76917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grpSp>
        <p:nvGrpSpPr>
          <p:cNvPr id="6432" name="Google Shape;6432;p39"/>
          <p:cNvGrpSpPr/>
          <p:nvPr/>
        </p:nvGrpSpPr>
        <p:grpSpPr>
          <a:xfrm>
            <a:off x="3735575" y="1080175"/>
            <a:ext cx="1672600" cy="153875"/>
            <a:chOff x="817275" y="3888700"/>
            <a:chExt cx="1672600" cy="153875"/>
          </a:xfrm>
        </p:grpSpPr>
        <p:sp>
          <p:nvSpPr>
            <p:cNvPr id="6433" name="Google Shape;6433;p39"/>
            <p:cNvSpPr/>
            <p:nvPr/>
          </p:nvSpPr>
          <p:spPr>
            <a:xfrm>
              <a:off x="817275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34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38" y="6154"/>
                  </a:cubicBezTo>
                  <a:cubicBezTo>
                    <a:pt x="1160" y="6154"/>
                    <a:pt x="1410" y="6084"/>
                    <a:pt x="1672" y="5935"/>
                  </a:cubicBezTo>
                  <a:lnTo>
                    <a:pt x="4955" y="4020"/>
                  </a:lnTo>
                  <a:cubicBezTo>
                    <a:pt x="5867" y="3503"/>
                    <a:pt x="5867" y="2652"/>
                    <a:pt x="4955" y="2135"/>
                  </a:cubicBezTo>
                  <a:lnTo>
                    <a:pt x="1672" y="221"/>
                  </a:lnTo>
                  <a:cubicBezTo>
                    <a:pt x="1409" y="71"/>
                    <a:pt x="1158" y="1"/>
                    <a:pt x="93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9"/>
            <p:cNvSpPr/>
            <p:nvPr/>
          </p:nvSpPr>
          <p:spPr>
            <a:xfrm>
              <a:off x="1035350" y="3888700"/>
              <a:ext cx="145925" cy="153875"/>
            </a:xfrm>
            <a:custGeom>
              <a:avLst/>
              <a:gdLst/>
              <a:ahLst/>
              <a:cxnLst/>
              <a:rect l="l" t="t" r="r" b="b"/>
              <a:pathLst>
                <a:path w="5837" h="6155" extrusionOk="0">
                  <a:moveTo>
                    <a:pt x="924" y="1"/>
                  </a:moveTo>
                  <a:cubicBezTo>
                    <a:pt x="385" y="1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720"/>
                    <a:pt x="371" y="6154"/>
                    <a:pt x="914" y="6154"/>
                  </a:cubicBezTo>
                  <a:cubicBezTo>
                    <a:pt x="1133" y="6154"/>
                    <a:pt x="1380" y="6084"/>
                    <a:pt x="1642" y="5935"/>
                  </a:cubicBezTo>
                  <a:lnTo>
                    <a:pt x="4925" y="4020"/>
                  </a:lnTo>
                  <a:cubicBezTo>
                    <a:pt x="5837" y="3503"/>
                    <a:pt x="5837" y="2652"/>
                    <a:pt x="4925" y="2135"/>
                  </a:cubicBezTo>
                  <a:lnTo>
                    <a:pt x="1642" y="221"/>
                  </a:lnTo>
                  <a:cubicBezTo>
                    <a:pt x="1388" y="71"/>
                    <a:pt x="1143" y="1"/>
                    <a:pt x="92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9"/>
            <p:cNvSpPr/>
            <p:nvPr/>
          </p:nvSpPr>
          <p:spPr>
            <a:xfrm>
              <a:off x="12527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9"/>
            <p:cNvSpPr/>
            <p:nvPr/>
          </p:nvSpPr>
          <p:spPr>
            <a:xfrm>
              <a:off x="14708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39"/>
            <p:cNvSpPr/>
            <p:nvPr/>
          </p:nvSpPr>
          <p:spPr>
            <a:xfrm>
              <a:off x="16889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39"/>
            <p:cNvSpPr/>
            <p:nvPr/>
          </p:nvSpPr>
          <p:spPr>
            <a:xfrm>
              <a:off x="19070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39"/>
            <p:cNvSpPr/>
            <p:nvPr/>
          </p:nvSpPr>
          <p:spPr>
            <a:xfrm>
              <a:off x="21251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39"/>
            <p:cNvSpPr/>
            <p:nvPr/>
          </p:nvSpPr>
          <p:spPr>
            <a:xfrm>
              <a:off x="23432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5" name="Google Shape;6445;p40"/>
          <p:cNvSpPr txBox="1">
            <a:spLocks noGrp="1"/>
          </p:cNvSpPr>
          <p:nvPr>
            <p:ph type="title"/>
          </p:nvPr>
        </p:nvSpPr>
        <p:spPr>
          <a:xfrm>
            <a:off x="751525" y="523625"/>
            <a:ext cx="76407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реализации:</a:t>
            </a:r>
            <a:endParaRPr dirty="0"/>
          </a:p>
        </p:txBody>
      </p:sp>
      <p:sp>
        <p:nvSpPr>
          <p:cNvPr id="6447" name="Google Shape;6447;p40"/>
          <p:cNvSpPr txBox="1">
            <a:spLocks noGrp="1"/>
          </p:cNvSpPr>
          <p:nvPr>
            <p:ph type="body" idx="1"/>
          </p:nvPr>
        </p:nvSpPr>
        <p:spPr>
          <a:xfrm>
            <a:off x="1784194" y="997924"/>
            <a:ext cx="5501269" cy="3559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реализации нам понадобился фреймворк </a:t>
            </a:r>
            <a:r>
              <a:rPr lang="en-US" dirty="0"/>
              <a:t>Flask</a:t>
            </a:r>
            <a:r>
              <a:rPr lang="ru-RU" dirty="0"/>
              <a:t>, он включает в себя много нужных функций, такие, как:</a:t>
            </a:r>
            <a:r>
              <a:rPr lang="en-US" dirty="0"/>
              <a:t> </a:t>
            </a:r>
            <a:r>
              <a:rPr lang="en-US" dirty="0" err="1"/>
              <a:t>render_template</a:t>
            </a:r>
            <a:r>
              <a:rPr lang="en-US" dirty="0"/>
              <a:t>, redirect </a:t>
            </a:r>
            <a:r>
              <a:rPr lang="ru-RU" dirty="0"/>
              <a:t>и т.д. Также были использованы библиотеки </a:t>
            </a:r>
            <a:r>
              <a:rPr lang="en-US" dirty="0" err="1"/>
              <a:t>flask_login</a:t>
            </a:r>
            <a:r>
              <a:rPr lang="en-US" dirty="0"/>
              <a:t>, </a:t>
            </a:r>
            <a:r>
              <a:rPr lang="en-US" dirty="0" err="1"/>
              <a:t>sqlalchemy</a:t>
            </a:r>
            <a:r>
              <a:rPr lang="en-US" dirty="0"/>
              <a:t>, </a:t>
            </a:r>
            <a:r>
              <a:rPr lang="en-US" dirty="0" err="1"/>
              <a:t>werkzeug</a:t>
            </a:r>
            <a:r>
              <a:rPr lang="en-US" dirty="0"/>
              <a:t>, </a:t>
            </a:r>
            <a:r>
              <a:rPr lang="en-US" dirty="0" err="1"/>
              <a:t>flask_wtf</a:t>
            </a:r>
            <a:r>
              <a:rPr lang="ru-RU" dirty="0"/>
              <a:t>, </a:t>
            </a:r>
            <a:r>
              <a:rPr lang="en-US" dirty="0" err="1"/>
              <a:t>wtforms</a:t>
            </a:r>
            <a:r>
              <a:rPr lang="en-US" dirty="0"/>
              <a:t>. </a:t>
            </a:r>
            <a:r>
              <a:rPr lang="ru-RU" dirty="0"/>
              <a:t>Сами шаблоны были написаны на языке разметки </a:t>
            </a:r>
            <a:r>
              <a:rPr lang="en-US" dirty="0"/>
              <a:t>HTML.</a:t>
            </a:r>
            <a:r>
              <a:rPr lang="ru-RU" dirty="0"/>
              <a:t> </a:t>
            </a:r>
            <a:endParaRPr dirty="0"/>
          </a:p>
        </p:txBody>
      </p:sp>
      <p:grpSp>
        <p:nvGrpSpPr>
          <p:cNvPr id="6448" name="Google Shape;6448;p40"/>
          <p:cNvGrpSpPr/>
          <p:nvPr/>
        </p:nvGrpSpPr>
        <p:grpSpPr>
          <a:xfrm>
            <a:off x="6648885" y="3935050"/>
            <a:ext cx="581350" cy="153450"/>
            <a:chOff x="5156900" y="4578450"/>
            <a:chExt cx="581350" cy="153450"/>
          </a:xfrm>
        </p:grpSpPr>
        <p:sp>
          <p:nvSpPr>
            <p:cNvPr id="6449" name="Google Shape;6449;p40"/>
            <p:cNvSpPr/>
            <p:nvPr/>
          </p:nvSpPr>
          <p:spPr>
            <a:xfrm>
              <a:off x="5156900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10" y="0"/>
                  </a:moveTo>
                  <a:cubicBezTo>
                    <a:pt x="369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7" y="6063"/>
                    <a:pt x="164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42" y="220"/>
                  </a:lnTo>
                  <a:cubicBezTo>
                    <a:pt x="1378" y="71"/>
                    <a:pt x="11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40"/>
            <p:cNvSpPr/>
            <p:nvPr/>
          </p:nvSpPr>
          <p:spPr>
            <a:xfrm>
              <a:off x="5374225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34" y="0"/>
                  </a:moveTo>
                  <a:cubicBezTo>
                    <a:pt x="385" y="0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695"/>
                    <a:pt x="383" y="6138"/>
                    <a:pt x="931" y="6138"/>
                  </a:cubicBezTo>
                  <a:cubicBezTo>
                    <a:pt x="1155" y="6138"/>
                    <a:pt x="1407" y="6063"/>
                    <a:pt x="167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72" y="220"/>
                  </a:lnTo>
                  <a:cubicBezTo>
                    <a:pt x="1409" y="71"/>
                    <a:pt x="1158" y="0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40"/>
            <p:cNvSpPr/>
            <p:nvPr/>
          </p:nvSpPr>
          <p:spPr>
            <a:xfrm>
              <a:off x="5592325" y="4578450"/>
              <a:ext cx="145925" cy="153450"/>
            </a:xfrm>
            <a:custGeom>
              <a:avLst/>
              <a:gdLst/>
              <a:ahLst/>
              <a:cxnLst/>
              <a:rect l="l" t="t" r="r" b="b"/>
              <a:pathLst>
                <a:path w="5837" h="6138" extrusionOk="0">
                  <a:moveTo>
                    <a:pt x="923" y="0"/>
                  </a:moveTo>
                  <a:cubicBezTo>
                    <a:pt x="384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6" y="6063"/>
                    <a:pt x="1641" y="5904"/>
                  </a:cubicBezTo>
                  <a:lnTo>
                    <a:pt x="4924" y="4020"/>
                  </a:lnTo>
                  <a:cubicBezTo>
                    <a:pt x="5836" y="3503"/>
                    <a:pt x="5836" y="2622"/>
                    <a:pt x="4924" y="2105"/>
                  </a:cubicBezTo>
                  <a:lnTo>
                    <a:pt x="1641" y="220"/>
                  </a:lnTo>
                  <a:cubicBezTo>
                    <a:pt x="1387" y="71"/>
                    <a:pt x="1142" y="0"/>
                    <a:pt x="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2" name="Google Shape;6452;p40"/>
          <p:cNvGrpSpPr/>
          <p:nvPr/>
        </p:nvGrpSpPr>
        <p:grpSpPr>
          <a:xfrm>
            <a:off x="925135" y="2007575"/>
            <a:ext cx="581350" cy="153450"/>
            <a:chOff x="5156900" y="4578450"/>
            <a:chExt cx="581350" cy="153450"/>
          </a:xfrm>
        </p:grpSpPr>
        <p:sp>
          <p:nvSpPr>
            <p:cNvPr id="6453" name="Google Shape;6453;p40"/>
            <p:cNvSpPr/>
            <p:nvPr/>
          </p:nvSpPr>
          <p:spPr>
            <a:xfrm>
              <a:off x="5156900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10" y="0"/>
                  </a:moveTo>
                  <a:cubicBezTo>
                    <a:pt x="369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7" y="6063"/>
                    <a:pt x="164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42" y="220"/>
                  </a:lnTo>
                  <a:cubicBezTo>
                    <a:pt x="1378" y="71"/>
                    <a:pt x="11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40"/>
            <p:cNvSpPr/>
            <p:nvPr/>
          </p:nvSpPr>
          <p:spPr>
            <a:xfrm>
              <a:off x="5374225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34" y="0"/>
                  </a:moveTo>
                  <a:cubicBezTo>
                    <a:pt x="385" y="0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695"/>
                    <a:pt x="383" y="6138"/>
                    <a:pt x="931" y="6138"/>
                  </a:cubicBezTo>
                  <a:cubicBezTo>
                    <a:pt x="1155" y="6138"/>
                    <a:pt x="1407" y="6063"/>
                    <a:pt x="167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72" y="220"/>
                  </a:lnTo>
                  <a:cubicBezTo>
                    <a:pt x="1409" y="71"/>
                    <a:pt x="1158" y="0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40"/>
            <p:cNvSpPr/>
            <p:nvPr/>
          </p:nvSpPr>
          <p:spPr>
            <a:xfrm>
              <a:off x="5592325" y="4578450"/>
              <a:ext cx="145925" cy="153450"/>
            </a:xfrm>
            <a:custGeom>
              <a:avLst/>
              <a:gdLst/>
              <a:ahLst/>
              <a:cxnLst/>
              <a:rect l="l" t="t" r="r" b="b"/>
              <a:pathLst>
                <a:path w="5837" h="6138" extrusionOk="0">
                  <a:moveTo>
                    <a:pt x="923" y="0"/>
                  </a:moveTo>
                  <a:cubicBezTo>
                    <a:pt x="384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6" y="6063"/>
                    <a:pt x="1641" y="5904"/>
                  </a:cubicBezTo>
                  <a:lnTo>
                    <a:pt x="4924" y="4020"/>
                  </a:lnTo>
                  <a:cubicBezTo>
                    <a:pt x="5836" y="3503"/>
                    <a:pt x="5836" y="2622"/>
                    <a:pt x="4924" y="2105"/>
                  </a:cubicBezTo>
                  <a:lnTo>
                    <a:pt x="1641" y="220"/>
                  </a:lnTo>
                  <a:cubicBezTo>
                    <a:pt x="1387" y="71"/>
                    <a:pt x="1142" y="0"/>
                    <a:pt x="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8966711-C540-2DF7-41A8-59C48DF9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85" y="96645"/>
            <a:ext cx="2793733" cy="192658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7EE9C59-B059-4800-B70C-9DC9C29D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17" y="2142178"/>
            <a:ext cx="7768683" cy="34164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3" name="Google Shape;6483;p42"/>
          <p:cNvSpPr txBox="1">
            <a:spLocks noGrp="1"/>
          </p:cNvSpPr>
          <p:nvPr>
            <p:ph type="subTitle" idx="1"/>
          </p:nvPr>
        </p:nvSpPr>
        <p:spPr>
          <a:xfrm>
            <a:off x="1518641" y="1230795"/>
            <a:ext cx="5446488" cy="3434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 работе с нашим проектом мы сталкивались с некоторыми трудностями, но благодаря им мы узнали много нового. Это наш первый </a:t>
            </a:r>
            <a:r>
              <a:rPr lang="en-US" dirty="0"/>
              <a:t>web</a:t>
            </a:r>
            <a:r>
              <a:rPr lang="ru-RU" dirty="0"/>
              <a:t> проект, поэтому в нем реализованы не всё, что планировалось. В будущем мы хотели бы расширить теорию к заданиям, увеличить количество заданий, добавить статистику правильно выполненных заданий и улучшить  дизайн сайта.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4" name="Google Shape;6484;p42"/>
          <p:cNvSpPr txBox="1">
            <a:spLocks noGrp="1"/>
          </p:cNvSpPr>
          <p:nvPr>
            <p:ph type="title"/>
          </p:nvPr>
        </p:nvSpPr>
        <p:spPr>
          <a:xfrm>
            <a:off x="1657568" y="857295"/>
            <a:ext cx="48564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Заключение:</a:t>
            </a:r>
            <a:endParaRPr dirty="0"/>
          </a:p>
        </p:txBody>
      </p:sp>
      <p:sp>
        <p:nvSpPr>
          <p:cNvPr id="2" name="Google Shape;6483;p42">
            <a:extLst>
              <a:ext uri="{FF2B5EF4-FFF2-40B4-BE49-F238E27FC236}">
                <a16:creationId xmlns:a16="http://schemas.microsoft.com/office/drawing/2014/main" id="{06CEF0E6-A416-B98B-1EF9-C2F7267D9CD7}"/>
              </a:ext>
            </a:extLst>
          </p:cNvPr>
          <p:cNvSpPr txBox="1">
            <a:spLocks/>
          </p:cNvSpPr>
          <p:nvPr/>
        </p:nvSpPr>
        <p:spPr>
          <a:xfrm>
            <a:off x="6341327" y="4475355"/>
            <a:ext cx="3034812" cy="95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l"/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S Electives: Sociology Subject for High School - 9th Grade: Concepts in Probability and Statistics by Slidesgo">
  <a:themeElements>
    <a:clrScheme name="Simple Light">
      <a:dk1>
        <a:srgbClr val="452666"/>
      </a:dk1>
      <a:lt1>
        <a:srgbClr val="F6F3D9"/>
      </a:lt1>
      <a:dk2>
        <a:srgbClr val="452666"/>
      </a:dk2>
      <a:lt2>
        <a:srgbClr val="F26F55"/>
      </a:lt2>
      <a:accent1>
        <a:srgbClr val="FCE657"/>
      </a:accent1>
      <a:accent2>
        <a:srgbClr val="37C1CA"/>
      </a:accent2>
      <a:accent3>
        <a:srgbClr val="3889C6"/>
      </a:accent3>
      <a:accent4>
        <a:srgbClr val="EA76A6"/>
      </a:accent4>
      <a:accent5>
        <a:srgbClr val="FFFFFF"/>
      </a:accent5>
      <a:accent6>
        <a:srgbClr val="FFFFFF"/>
      </a:accent6>
      <a:hlink>
        <a:srgbClr val="452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Экран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Inter SemiBold</vt:lpstr>
      <vt:lpstr>Montserrat</vt:lpstr>
      <vt:lpstr>Arial</vt:lpstr>
      <vt:lpstr>Inter Black</vt:lpstr>
      <vt:lpstr>Inter</vt:lpstr>
      <vt:lpstr>Ubuntu</vt:lpstr>
      <vt:lpstr>HS Electives: Sociology Subject for High School - 9th Grade: Concepts in Probability and Statistics by Slidesgo</vt:lpstr>
      <vt:lpstr>Сайт-справочник для подготовки к ЕГЭ по математике </vt:lpstr>
      <vt:lpstr>Введение</vt:lpstr>
      <vt:lpstr>Описание реализации:</vt:lpstr>
      <vt:lpstr>Презентация PowerPoint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Сайт-справочник для подготовки к ЕГЭ по математике </dc:title>
  <cp:lastModifiedBy>Артем Николаев</cp:lastModifiedBy>
  <cp:revision>1</cp:revision>
  <dcterms:modified xsi:type="dcterms:W3CDTF">2024-04-30T12:47:42Z</dcterms:modified>
</cp:coreProperties>
</file>