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1" r:id="rId4"/>
    <p:sldId id="267" r:id="rId5"/>
    <p:sldId id="257" r:id="rId6"/>
    <p:sldId id="262" r:id="rId7"/>
    <p:sldId id="271" r:id="rId8"/>
    <p:sldId id="272" r:id="rId9"/>
    <p:sldId id="258" r:id="rId10"/>
    <p:sldId id="259" r:id="rId11"/>
    <p:sldId id="273" r:id="rId12"/>
    <p:sldId id="263" r:id="rId13"/>
    <p:sldId id="264" r:id="rId14"/>
    <p:sldId id="266" r:id="rId15"/>
    <p:sldId id="265" r:id="rId16"/>
    <p:sldId id="274" r:id="rId17"/>
    <p:sldId id="268" r:id="rId18"/>
    <p:sldId id="260" r:id="rId19"/>
    <p:sldId id="269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23"/>
  </p:normalViewPr>
  <p:slideViewPr>
    <p:cSldViewPr snapToGrid="0" snapToObjects="1">
      <p:cViewPr varScale="1">
        <p:scale>
          <a:sx n="88" d="100"/>
          <a:sy n="88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E941C-57E7-8270-C41B-A3FEE2F40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E340BB-4F80-EA40-E823-90F36093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86AC75-24DB-9E7A-45E9-C6731AB4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0DAFF6-18C2-4080-18C7-B1D67464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605653-8794-2E5B-43E3-979E92C3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54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597D6-0E00-2051-9305-18C82CFC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8FF7FD-6335-9C54-29DF-274D95BDE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2738EE-9E01-DDB0-33B1-70C23AE9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C317A-7E20-FD78-B8E3-D77B072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24635F-F425-0A2D-FD7E-CA70D67F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1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C19058F-9A79-DA7A-8686-B10F8FF33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2E9DEE-13EE-668C-E341-D2265F6B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0748A1-7FAD-3C12-E319-09A3A886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9C2AED-59C8-92BC-8030-A53EB667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3BABE8-269B-5048-99CE-3A75C2EC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918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8DA8-5BBD-23D2-C117-52BC4EBE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A8E91-FC21-8AB7-7882-F3DB6622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867D95-0223-96B1-B309-0E400194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9A6B1C-7B22-E0C1-83F7-A1BE3291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83ED35-3CB0-7167-2C7B-A2CCA3FA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93C48-E514-B5A1-4FE1-A7EB0C9B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A79BCF-DABD-2B29-1A36-A8E90CB7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254573-0327-75A2-C1E2-B162757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CE84DF-D278-EBA4-AB19-1E4CECAA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1E633B-8960-D505-6ABB-E3947DE1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4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839B7-AEE4-B694-FC27-0A0D1CAC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D295A-E074-8115-7DDF-503D9DF58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CDE359-FE69-0296-D9C6-62D83B5DF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D0368A-83E0-4F31-D350-4BED7A36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1CB720-350D-FFD0-530B-E0F6DA5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4FE3B4-7BB9-9566-B7C6-5AAE858D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291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B4D7B-4F46-9A8D-9B67-56115AD1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FF91CA-5B11-485F-063B-879B34FF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611C5D-0BD5-7811-D35F-15ECA42D3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1A387BB-5FCE-6BEE-DB09-9895A8850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216E79-CD54-2708-482A-532163D3B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773E4E0-04B5-77EC-12D1-6C5B7FFD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D5EF804-2D72-C6BA-97A1-D4CB62AD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F712D9-F350-1C98-2BE6-71CD289D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2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A8FBF-2F81-59E9-EABC-9E76678E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4B125AF-651A-386B-ECB1-9CDC2876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F6508-EC69-1880-FA3F-3E5CCA1F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2791B19-8297-3B77-14FB-4622156F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33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A15B9EC-F260-544B-3D54-27083130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4CE45B-DC90-55F5-4EB1-6A192F5D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A07263-A15B-F9CD-2CF2-0B62299C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2CE15-18C5-ED46-26AD-900C4839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BCF2D0-FE7C-2ED7-C61D-F696331BF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273880-82C0-43B8-8591-8726BD44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F33BDF-F6AF-968C-5F78-80B16C9A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2A8B3F-CC2A-08CB-6B04-ADBD77C3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FC0102-F39F-8B8C-190C-EB87DEC2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8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5984A-9EDF-9FC4-0E39-D6A144A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0B12E73-118B-6433-8A9B-213C0AB4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7CF168-D871-CC76-4F73-20CEAB24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706C77-B9BA-4D81-7AB3-A0CADD60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D95E18-8745-BD2D-B63F-D683316D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2D16D3-2B0C-E21D-16BF-2588F8DD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53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BD580CD-5F8C-4150-2F3C-BC5955CE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9E7F84-3F2F-E6C6-4595-3E4501C7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12521F-27D8-115C-AC63-4355E293A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7A53-7732-A242-8677-A2A58C39BF5E}" type="datetimeFigureOut">
              <a:rPr lang="nl-NL" smtClean="0"/>
              <a:t>11-09-2023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4E267D-C8D1-2061-BA05-5811F6B02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3AC147-E93F-DDA7-AC27-4D69B2B88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6846-BCB8-F346-B31B-9005EE6D4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50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E0B87-645D-A96C-CF59-4CDFFF79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nl-NL" sz="5400" dirty="0"/>
              <a:t>Image processing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A69D7D-BE61-7B14-6F8D-A1EF4734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nl-NL" sz="2000" dirty="0"/>
              <a:t>Sensor technologie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ona Lisa - Wikipedia">
            <a:extLst>
              <a:ext uri="{FF2B5EF4-FFF2-40B4-BE49-F238E27FC236}">
                <a16:creationId xmlns:a16="http://schemas.microsoft.com/office/drawing/2014/main" id="{C295D69C-A57F-8477-D6F1-F460F9490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" b="33959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13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D23801-624E-FCD1-A9FF-8022A168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</a:t>
            </a:r>
          </a:p>
        </p:txBody>
      </p:sp>
      <p:sp>
        <p:nvSpPr>
          <p:cNvPr id="206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A04E3D-B18B-324F-1FE6-FB4A43F5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8387" y="2066258"/>
            <a:ext cx="9315225" cy="456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5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BCA3D-D6D6-45E3-AFE6-2924DB8E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Kernel</a:t>
            </a:r>
            <a:r>
              <a:rPr lang="nl-NL" dirty="0"/>
              <a:t>/filters</a:t>
            </a:r>
          </a:p>
        </p:txBody>
      </p:sp>
      <p:pic>
        <p:nvPicPr>
          <p:cNvPr id="2050" name="Picture 2" descr="Proizvodni center izključno tekočih stopnic image processing kernel filter  Nakupovalni center Sedež podjetja zaporedje">
            <a:extLst>
              <a:ext uri="{FF2B5EF4-FFF2-40B4-BE49-F238E27FC236}">
                <a16:creationId xmlns:a16="http://schemas.microsoft.com/office/drawing/2014/main" id="{0A29BBFB-896A-25CE-0C59-D9D93DA4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36" y="1952058"/>
            <a:ext cx="8027307" cy="37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6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6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76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BB9C1A1-9451-EBE4-FC74-C7EC3C3B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576942"/>
                </a:solidFill>
              </a:rPr>
              <a:t>Blur image</a:t>
            </a:r>
          </a:p>
        </p:txBody>
      </p:sp>
      <p:pic>
        <p:nvPicPr>
          <p:cNvPr id="1026" name="Picture 2" descr="Chapter 5. Area operations">
            <a:extLst>
              <a:ext uri="{FF2B5EF4-FFF2-40B4-BE49-F238E27FC236}">
                <a16:creationId xmlns:a16="http://schemas.microsoft.com/office/drawing/2014/main" id="{9E37B2A6-65E8-57BC-22DD-D5584419C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0" r="1" b="15716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ython OpenCV - Smoothing and Blurring - GeeksforGeeks">
            <a:extLst>
              <a:ext uri="{FF2B5EF4-FFF2-40B4-BE49-F238E27FC236}">
                <a16:creationId xmlns:a16="http://schemas.microsoft.com/office/drawing/2014/main" id="{D69DBBFE-338C-0466-52D4-A9989140C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44" y="421621"/>
            <a:ext cx="2660831" cy="266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0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68B9D2-637A-8F00-F929-1B6A5566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Edge detection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126E39-AE18-813F-446E-634C007A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000271"/>
            <a:ext cx="6631341" cy="48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eature Detectors - Sobel Edge Detector">
            <a:extLst>
              <a:ext uri="{FF2B5EF4-FFF2-40B4-BE49-F238E27FC236}">
                <a16:creationId xmlns:a16="http://schemas.microsoft.com/office/drawing/2014/main" id="{067BF803-6205-D28C-DF7F-A506A2877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" y="302492"/>
            <a:ext cx="4128554" cy="193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5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4FB7-B708-3524-6E48-3341F7FC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Masking</a:t>
            </a:r>
            <a:r>
              <a:rPr lang="nl-NL" dirty="0"/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D17BAC-D643-28EE-F9C2-93AB9A86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5" y="2400300"/>
            <a:ext cx="4648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963370B-F6DD-78E4-3F85-467C5BF9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2400300"/>
            <a:ext cx="4648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96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A941BE-2658-9ABD-096A-DC3D6C51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segmentation 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review on 2D instance segmentation based on deep neural networks -  ScienceDirect">
            <a:extLst>
              <a:ext uri="{FF2B5EF4-FFF2-40B4-BE49-F238E27FC236}">
                <a16:creationId xmlns:a16="http://schemas.microsoft.com/office/drawing/2014/main" id="{9D98C015-9F61-23B0-40BA-295798D8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42680"/>
            <a:ext cx="7214616" cy="454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4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B843-746B-3C14-C63A-680E2FEF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Dithering</a:t>
            </a:r>
            <a:r>
              <a:rPr lang="nl-NL" dirty="0"/>
              <a:t> </a:t>
            </a:r>
          </a:p>
        </p:txBody>
      </p:sp>
      <p:pic>
        <p:nvPicPr>
          <p:cNvPr id="1026" name="Picture 2" descr="Convert PDF to image and disable dithering | VeryPDF Knowledge Base">
            <a:extLst>
              <a:ext uri="{FF2B5EF4-FFF2-40B4-BE49-F238E27FC236}">
                <a16:creationId xmlns:a16="http://schemas.microsoft.com/office/drawing/2014/main" id="{3FFFDBA0-205D-2EBD-81B8-B7ECE21FD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3" y="2082572"/>
            <a:ext cx="10403667" cy="3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9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059F-73A7-CE9A-E761-5AEB6013B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Portfolio opdracht</a:t>
            </a:r>
          </a:p>
        </p:txBody>
      </p:sp>
    </p:spTree>
    <p:extLst>
      <p:ext uri="{BB962C8B-B14F-4D97-AF65-F5344CB8AC3E}">
        <p14:creationId xmlns:p14="http://schemas.microsoft.com/office/powerpoint/2010/main" val="321915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C296B2F-AA9B-5CA3-21E6-E1AC4DCC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2075"/>
            <a:ext cx="4648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AF9A6E-2C2F-8C12-08D2-E40E1D06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292475"/>
            <a:ext cx="4648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51C05D6-82D2-81E1-3483-5EB5C7E2E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92075"/>
            <a:ext cx="4648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510A07F-2819-B8B6-D922-49F60267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3292475"/>
            <a:ext cx="4648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8B5FB-EB5B-01B0-3C7D-89F81BC9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59C5F5-8D82-1CA9-76EC-1F305625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OpenCV</a:t>
            </a:r>
            <a:r>
              <a:rPr lang="nl-NL" dirty="0"/>
              <a:t> installeren</a:t>
            </a:r>
          </a:p>
          <a:p>
            <a:r>
              <a:rPr lang="nl-NL" dirty="0" err="1"/>
              <a:t>Jupyter</a:t>
            </a:r>
            <a:r>
              <a:rPr lang="nl-NL" dirty="0"/>
              <a:t> notebook installeren</a:t>
            </a:r>
          </a:p>
          <a:p>
            <a:r>
              <a:rPr lang="nl-NL" dirty="0"/>
              <a:t>Teams bestanden downloaden</a:t>
            </a:r>
          </a:p>
          <a:p>
            <a:r>
              <a:rPr lang="nl-NL" dirty="0"/>
              <a:t>Opdrachten uitvoeren (leren werken met </a:t>
            </a:r>
            <a:r>
              <a:rPr lang="nl-NL" dirty="0" err="1"/>
              <a:t>OpenCV</a:t>
            </a:r>
            <a:r>
              <a:rPr lang="nl-NL" dirty="0"/>
              <a:t>)</a:t>
            </a:r>
          </a:p>
          <a:p>
            <a:r>
              <a:rPr lang="nl-NL" dirty="0"/>
              <a:t>Portfolio opdracht </a:t>
            </a:r>
          </a:p>
        </p:txBody>
      </p:sp>
    </p:spTree>
    <p:extLst>
      <p:ext uri="{BB962C8B-B14F-4D97-AF65-F5344CB8AC3E}">
        <p14:creationId xmlns:p14="http://schemas.microsoft.com/office/powerpoint/2010/main" val="23426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37A8A-3191-F4F7-2621-90375693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camera als sensor</a:t>
            </a:r>
          </a:p>
        </p:txBody>
      </p:sp>
      <p:pic>
        <p:nvPicPr>
          <p:cNvPr id="1026" name="Picture 2" descr="On chip Color Resist for Image Sensors | Products | TOYO VISUAL SOLUTIONS">
            <a:extLst>
              <a:ext uri="{FF2B5EF4-FFF2-40B4-BE49-F238E27FC236}">
                <a16:creationId xmlns:a16="http://schemas.microsoft.com/office/drawing/2014/main" id="{3D78D78C-3326-7780-A9BF-8557EC7E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7" y="1690688"/>
            <a:ext cx="8951686" cy="402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3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ado Runner Kills Mountain Lion In Self-Defense : NPR">
            <a:extLst>
              <a:ext uri="{FF2B5EF4-FFF2-40B4-BE49-F238E27FC236}">
                <a16:creationId xmlns:a16="http://schemas.microsoft.com/office/drawing/2014/main" id="{06ABEE1A-8C32-DFA4-27D0-48034EC80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2" b="281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AAF383-FEB1-D6F2-DAE1-7D588BDA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nl-NL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Afbeeldingen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BB73F-DAB0-E579-0BE1-5E0CF86C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79F97E-A235-EFC5-D7C8-185E376C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Basis kennis over kleuren</a:t>
            </a:r>
          </a:p>
          <a:p>
            <a:r>
              <a:rPr lang="nl-NL" dirty="0"/>
              <a:t>Basis operaties gebruiken op afbeeldingen</a:t>
            </a:r>
          </a:p>
          <a:p>
            <a:r>
              <a:rPr lang="nl-NL" dirty="0"/>
              <a:t>Werken met Python (</a:t>
            </a:r>
            <a:r>
              <a:rPr lang="nl-NL" dirty="0" err="1"/>
              <a:t>jupyter</a:t>
            </a:r>
            <a:r>
              <a:rPr lang="nl-NL" dirty="0"/>
              <a:t> notebook)</a:t>
            </a:r>
          </a:p>
          <a:p>
            <a:r>
              <a:rPr lang="nl-NL" dirty="0"/>
              <a:t>Leren werken </a:t>
            </a:r>
            <a:r>
              <a:rPr lang="nl-NL" dirty="0" err="1"/>
              <a:t>OpenCV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189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96E7D9-FCD7-BA68-B588-7EA3A7FC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/>
              <a:t>Kleur (Colorspaces)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E5A532-E94E-B87A-916A-69B3B19B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NL" sz="2200"/>
              <a:t>RGB</a:t>
            </a:r>
          </a:p>
          <a:p>
            <a:r>
              <a:rPr lang="nl-NL" sz="2200"/>
              <a:t>HSV</a:t>
            </a:r>
          </a:p>
          <a:p>
            <a:r>
              <a:rPr lang="nl-NL" sz="2200"/>
              <a:t>Grijswaarden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205C86-F086-CB08-B87C-F0E334518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9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C0697-86E6-4E71-7896-2FB6560B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Kleur codering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251F5A-A35C-3485-8B40-375438EA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RGB</a:t>
            </a:r>
          </a:p>
          <a:p>
            <a:r>
              <a:rPr lang="nl-NL" dirty="0"/>
              <a:t>uint8 (0-255)</a:t>
            </a:r>
          </a:p>
          <a:p>
            <a:r>
              <a:rPr lang="nl-NL" dirty="0"/>
              <a:t>Wit (255, 255, 255)</a:t>
            </a:r>
          </a:p>
          <a:p>
            <a:r>
              <a:rPr lang="nl-NL" dirty="0"/>
              <a:t>Zwart (0, 0, 0)</a:t>
            </a:r>
          </a:p>
        </p:txBody>
      </p:sp>
      <p:pic>
        <p:nvPicPr>
          <p:cNvPr id="2050" name="Picture 2" descr="Exploring Color Space : 6 Steps - Instructables">
            <a:extLst>
              <a:ext uri="{FF2B5EF4-FFF2-40B4-BE49-F238E27FC236}">
                <a16:creationId xmlns:a16="http://schemas.microsoft.com/office/drawing/2014/main" id="{FAC1A699-5E3A-BF46-9BEF-04D7CE9DD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7" y="1825625"/>
            <a:ext cx="5492748" cy="439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3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8D7D1-8E8B-18CF-68D8-361EC5BE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Aantal kleuren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957203-2995-3C3E-55AB-33EB31E8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255*255*255 = </a:t>
            </a:r>
            <a:r>
              <a:rPr lang="nl-NL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16.581.375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454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D444F-2B01-44DB-8BE6-16F88E85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Andere kleurcoderingen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C16716-CF68-876D-2369-B33CD49E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CMYK</a:t>
            </a:r>
          </a:p>
          <a:p>
            <a:r>
              <a:rPr lang="nl-NL" dirty="0"/>
              <a:t>HSL (</a:t>
            </a:r>
            <a:r>
              <a:rPr lang="nl-NL" dirty="0" err="1"/>
              <a:t>for</a:t>
            </a:r>
            <a:r>
              <a:rPr lang="nl-NL" dirty="0"/>
              <a:t> </a:t>
            </a:r>
            <a:r>
              <a:rPr lang="nl-NL" dirty="0" err="1"/>
              <a:t>hue</a:t>
            </a:r>
            <a:r>
              <a:rPr lang="nl-NL" dirty="0"/>
              <a:t>, </a:t>
            </a:r>
            <a:r>
              <a:rPr lang="nl-NL" dirty="0" err="1"/>
              <a:t>saturation</a:t>
            </a:r>
            <a:r>
              <a:rPr lang="nl-NL" dirty="0"/>
              <a:t>, </a:t>
            </a:r>
            <a:r>
              <a:rPr lang="nl-NL" dirty="0" err="1"/>
              <a:t>lightness</a:t>
            </a:r>
            <a:r>
              <a:rPr lang="nl-NL" dirty="0"/>
              <a:t>)</a:t>
            </a:r>
          </a:p>
          <a:p>
            <a:r>
              <a:rPr lang="nl-NL" dirty="0"/>
              <a:t>HSV (</a:t>
            </a:r>
            <a:r>
              <a:rPr lang="nl-NL" dirty="0" err="1"/>
              <a:t>for</a:t>
            </a:r>
            <a:r>
              <a:rPr lang="nl-NL" dirty="0"/>
              <a:t> </a:t>
            </a:r>
            <a:r>
              <a:rPr lang="nl-NL" dirty="0" err="1"/>
              <a:t>hue</a:t>
            </a:r>
            <a:r>
              <a:rPr lang="nl-NL" dirty="0"/>
              <a:t>, </a:t>
            </a:r>
            <a:r>
              <a:rPr lang="nl-NL" dirty="0" err="1"/>
              <a:t>saturation</a:t>
            </a:r>
            <a:r>
              <a:rPr lang="nl-NL" dirty="0"/>
              <a:t>, </a:t>
            </a:r>
            <a:r>
              <a:rPr lang="nl-NL" dirty="0" err="1"/>
              <a:t>value</a:t>
            </a:r>
            <a:r>
              <a:rPr lang="nl-NL" dirty="0"/>
              <a:t>)</a:t>
            </a:r>
          </a:p>
          <a:p>
            <a:r>
              <a:rPr lang="nl-NL" dirty="0"/>
              <a:t>Gray </a:t>
            </a:r>
            <a:r>
              <a:rPr lang="nl-NL" dirty="0" err="1"/>
              <a:t>scale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09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0311D2-0D09-78DE-2A76-A83D87C3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Grijs waarden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convert an image to Grayscale in PHP - CodeSpeedy">
            <a:extLst>
              <a:ext uri="{FF2B5EF4-FFF2-40B4-BE49-F238E27FC236}">
                <a16:creationId xmlns:a16="http://schemas.microsoft.com/office/drawing/2014/main" id="{F220332B-851C-F5E7-3846-DA3F08A2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034" y="2633472"/>
            <a:ext cx="11210883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83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123</Words>
  <Application>Microsoft Macintosh PowerPoint</Application>
  <PresentationFormat>Breedbeeld</PresentationFormat>
  <Paragraphs>40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Kantoorthema</vt:lpstr>
      <vt:lpstr>Image processing</vt:lpstr>
      <vt:lpstr>De camera als sensor</vt:lpstr>
      <vt:lpstr>Afbeeldingen</vt:lpstr>
      <vt:lpstr>Leerdoelen</vt:lpstr>
      <vt:lpstr>Kleur (Colorspaces)</vt:lpstr>
      <vt:lpstr>Kleur codering</vt:lpstr>
      <vt:lpstr>Aantal kleuren</vt:lpstr>
      <vt:lpstr>Andere kleurcoderingen</vt:lpstr>
      <vt:lpstr>Grijs waarden</vt:lpstr>
      <vt:lpstr>Histogram</vt:lpstr>
      <vt:lpstr>Kernel/filters</vt:lpstr>
      <vt:lpstr>Blur image</vt:lpstr>
      <vt:lpstr>Edge detection</vt:lpstr>
      <vt:lpstr>Masking </vt:lpstr>
      <vt:lpstr>Image segmentation </vt:lpstr>
      <vt:lpstr>Dithering </vt:lpstr>
      <vt:lpstr>Portfolio opdracht</vt:lpstr>
      <vt:lpstr>PowerPoint-presentatie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Haagen, Herman van</dc:creator>
  <cp:lastModifiedBy>Haagen, Herman van</cp:lastModifiedBy>
  <cp:revision>10</cp:revision>
  <dcterms:created xsi:type="dcterms:W3CDTF">2022-06-23T12:40:33Z</dcterms:created>
  <dcterms:modified xsi:type="dcterms:W3CDTF">2023-09-11T09:33:13Z</dcterms:modified>
</cp:coreProperties>
</file>