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94623"/>
  </p:normalViewPr>
  <p:slideViewPr>
    <p:cSldViewPr snapToGrid="0">
      <p:cViewPr varScale="1">
        <p:scale>
          <a:sx n="101" d="100"/>
          <a:sy n="101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E40A1-7408-F2FD-6DD1-B554D771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9944E9-0D52-30B5-1E79-610998203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8AA0F8-0D9F-1E07-D17E-6EACF0A3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C9A116-6964-F8D7-FC8E-D5114741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47D38C-E85A-8894-B5AB-625C07DA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31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7B558-0A27-E639-C610-806CEAD5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1DDD143-FB4B-87FE-C501-BFE7ACC12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B3295-9DB0-0BF5-0739-4D2AF01E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D12C92-D8D8-1468-CE4B-BCB1B274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30170F-B59A-7E77-3C74-55D6C04A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619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9CDAE3-AF4C-B36C-AFD8-AB462DFF0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1B802EB-3EC1-BAFF-CC58-751EC56A9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0C844F-DE7F-1E4D-1F10-D325916A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C51CAD-7F79-4FB3-3AD9-7E9AC58E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7D6331-F478-5C95-2F79-3C984F8A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75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E0665-CB52-5F90-2338-04B25CC4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B6BE5F-0EEC-6802-6C94-8C233469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2972B2-310D-8626-B1EA-03DC5155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047FE7-7C0E-EFB5-0FFC-17B230DF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CB2A0E-38AF-124C-BB21-3055E9D0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12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839BF-F999-2BDD-7CDD-B8C1E305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E09DF1-534E-AB57-41C4-50EFDA98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AEF214-E05F-CF6E-4D8E-A4B57D09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631CBA-44F0-B1EB-587E-2E619E11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BFB4A8-DFDB-27FA-729B-3BA68BD6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76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07211-7A02-1E60-E611-C18245E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57EB95-0DA4-7C40-B493-EDB14B8C6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420C376-3B70-5DC7-9E03-673FE348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D7D98A-6CB4-4363-0FF2-AF90A7D4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7B7257-C257-EC4B-89EC-33F2B51F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A7762F-7C5A-8810-A13C-AF360C88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4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71D05-AA2D-5A80-1F1C-51C3503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6A80EE-B868-DC5E-21D2-D8F37047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6A57B00-983A-AB52-DF9A-7FD0E893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E69E8B7-E1F1-2479-4B85-27018B435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A0D887-99B6-A56A-5DA9-348057063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0191E9D-2C53-ECCD-21D0-6092FB37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7841AB6-26E3-FB7E-C684-602BF1A2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9259222-7A9E-91C6-80AF-A6C1C964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354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743BB-FF84-849A-C740-5CAD5BFC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C3AA835-ED3E-CC64-0226-E6C57782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243439B-59B4-110C-0059-8C4D581F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D55D57-1816-153A-07FD-1E8D6204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44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40C3B8D-E422-BB71-F953-FD22E42A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AFAD87C-2464-B17D-22F8-923E41E8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E0B8D4-8215-83A5-F39A-B6E466C0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4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134BA-AC6D-D71D-CB5B-136006B6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8E9D07-CD64-4082-6499-E91541D4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AF55AD-80B2-4B39-7F0E-9A5B88508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2F5BD0-BE27-EF58-9BA5-D2573BD8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E9BE2A4-A6C7-94AF-D65A-46717AB6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116A8B-DE93-A381-7939-77E4903D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1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66CE7-CBC1-59AE-22B0-BB0AB861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5A73170-E83A-79C5-55C4-39E50AED1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344424-4D75-AACF-DE3E-0C2437839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5E9528-B297-A7F1-0DFA-EC5DFDF8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BA7454-720B-A610-550C-89EEB1F1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C81956-1D25-C4EE-F7F7-DF2D1363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53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C79805C-2651-9719-6925-B437496F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CF3D7E-C8B2-321B-0709-E085881E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55BA1D-4C92-BB83-1081-9539A666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7318-6983-7447-A3EB-BE95338E61DC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E6E46B-5D7F-958A-65A3-E82B38EC7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19C6A6-A9B7-9824-1C62-D6810CB5A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C2BF-39CF-9A4C-B88D-95635151CA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1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c8/xcc6q9vn3nv5pp0t653sbc9m0000gn/T/com.microsoft.Word/WebArchiveCopyPasteTempFiles/Z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c8/xcc6q9vn3nv5pp0t653sbc9m0000gn/T/com.microsoft.Word/WebArchiveCopyPasteTempFiles/Background_Subtraction_Tutorial_Scheme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c8/xcc6q9vn3nv5pp0t653sbc9m0000gn/T/com.microsoft.Word/WebArchiveCopyPasteTempFiles/extreme_points_header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c8/xcc6q9vn3nv5pp0t653sbc9m0000gn/T/com.microsoft.Word/WebArchiveCopyPasteTempFiles/Motion-blobs-obtained-from-background-subtraction-Blobs-that-fulfill-the-constrains-are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D01AA-C325-9E87-C83F-F8A6FFE1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nl-NL" sz="5400"/>
              <a:t>Video bewerking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CDE382-9922-DB32-A579-369201D4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nl-NL" sz="2000"/>
              <a:t>Irob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Free Blockbuster: VHS tapes are back! But are they really worth the bother?  | Technology | The Guardian">
            <a:extLst>
              <a:ext uri="{FF2B5EF4-FFF2-40B4-BE49-F238E27FC236}">
                <a16:creationId xmlns:a16="http://schemas.microsoft.com/office/drawing/2014/main" id="{1B1F01E5-EA24-DD2F-B602-2CF07B24B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81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9EC84-1D50-7939-506F-8561FADA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Template matching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CC42E8F-D5B1-4B8D-3DC6-E13460A6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Object classificeren</a:t>
            </a:r>
          </a:p>
          <a:p>
            <a:r>
              <a:rPr lang="nl-NL" dirty="0"/>
              <a:t>Meerdere objecten</a:t>
            </a:r>
          </a:p>
          <a:p>
            <a:r>
              <a:rPr lang="nl-NL" dirty="0"/>
              <a:t>Update template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8BA32B-F687-0DD8-C949-F752C109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4" y="2457449"/>
            <a:ext cx="222091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121" name="Afbeelding 7" descr="template matching python from scratch - Python Tutorial">
            <a:extLst>
              <a:ext uri="{FF2B5EF4-FFF2-40B4-BE49-F238E27FC236}">
                <a16:creationId xmlns:a16="http://schemas.microsoft.com/office/drawing/2014/main" id="{5DD2F5F9-A060-54FF-63E1-459E3B48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557462"/>
            <a:ext cx="695989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1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84C41-2E8E-E432-78E6-8AA855B2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C7B4A8-6DBA-FCB7-E7D7-F91D9AD5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 de Teams</a:t>
            </a:r>
          </a:p>
          <a:p>
            <a:r>
              <a:rPr lang="nl-NL" dirty="0"/>
              <a:t>Portfolio: maak je eigen 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08117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FB428-7FA5-C006-0DEA-95297E04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Video data</a:t>
            </a:r>
          </a:p>
        </p:txBody>
      </p:sp>
      <p:pic>
        <p:nvPicPr>
          <p:cNvPr id="2050" name="Picture 2" descr="Video Frame Rates: What Do They All Mean? - Flaunt Digital">
            <a:extLst>
              <a:ext uri="{FF2B5EF4-FFF2-40B4-BE49-F238E27FC236}">
                <a16:creationId xmlns:a16="http://schemas.microsoft.com/office/drawing/2014/main" id="{80ACB636-D943-1859-B6D8-443C19ABD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68" y="1363870"/>
            <a:ext cx="7688263" cy="512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93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E1458-8884-14FD-4A5D-D8552A42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Video data</a:t>
            </a:r>
          </a:p>
        </p:txBody>
      </p:sp>
      <p:pic>
        <p:nvPicPr>
          <p:cNvPr id="1026" name="Picture 2" descr="48,395,862 Nature Stock Photos, Pictures &amp; Royalty-Free Images - iStock |  Nature background, Abstract nature, Forest">
            <a:extLst>
              <a:ext uri="{FF2B5EF4-FFF2-40B4-BE49-F238E27FC236}">
                <a16:creationId xmlns:a16="http://schemas.microsoft.com/office/drawing/2014/main" id="{788758F0-55FA-DF45-FFAF-CA72B6614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06" y="1690688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0294D61C-DE83-5C1A-2BB4-7F3439B040A4}"/>
              </a:ext>
            </a:extLst>
          </p:cNvPr>
          <p:cNvSpPr txBox="1"/>
          <p:nvPr/>
        </p:nvSpPr>
        <p:spPr>
          <a:xfrm>
            <a:off x="3558241" y="2029867"/>
            <a:ext cx="2004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latin typeface="Courier" pitchFamily="2" charset="0"/>
              </a:rPr>
              <a:t>(X,Y)</a:t>
            </a:r>
          </a:p>
        </p:txBody>
      </p:sp>
      <p:pic>
        <p:nvPicPr>
          <p:cNvPr id="1028" name="Picture 4" descr="Frame Rates in Video and Film">
            <a:extLst>
              <a:ext uri="{FF2B5EF4-FFF2-40B4-BE49-F238E27FC236}">
                <a16:creationId xmlns:a16="http://schemas.microsoft.com/office/drawing/2014/main" id="{B080EE50-2806-E484-C2D1-69589C68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06" y="3833841"/>
            <a:ext cx="4724400" cy="228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25E07668-4ABF-FE8B-EF76-37BB4916070C}"/>
              </a:ext>
            </a:extLst>
          </p:cNvPr>
          <p:cNvSpPr txBox="1"/>
          <p:nvPr/>
        </p:nvSpPr>
        <p:spPr>
          <a:xfrm>
            <a:off x="6427696" y="4589725"/>
            <a:ext cx="2741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latin typeface="Courier" pitchFamily="2" charset="0"/>
              </a:rPr>
              <a:t>(</a:t>
            </a:r>
            <a:r>
              <a:rPr lang="nl-NL" sz="4400" dirty="0" err="1">
                <a:latin typeface="Courier" pitchFamily="2" charset="0"/>
              </a:rPr>
              <a:t>X,Y,t</a:t>
            </a:r>
            <a:r>
              <a:rPr lang="nl-NL" sz="44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1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277C9-F92A-A959-2A1F-3437E059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Bewerking op afbeeldingen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89ED6D-9B67-22FC-22B3-A168A4D0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Deze gelden ook voor video’s</a:t>
            </a:r>
          </a:p>
          <a:p>
            <a:r>
              <a:rPr lang="nl-NL" dirty="0"/>
              <a:t>Grijswaarden</a:t>
            </a:r>
          </a:p>
          <a:p>
            <a:r>
              <a:rPr lang="nl-NL" dirty="0" err="1"/>
              <a:t>Masking</a:t>
            </a:r>
            <a:endParaRPr lang="nl-NL" dirty="0"/>
          </a:p>
          <a:p>
            <a:r>
              <a:rPr lang="nl-NL" dirty="0" err="1"/>
              <a:t>Blurren</a:t>
            </a:r>
            <a:endParaRPr lang="nl-NL" dirty="0"/>
          </a:p>
          <a:p>
            <a:r>
              <a:rPr lang="nl-NL" dirty="0" err="1"/>
              <a:t>Segmentation</a:t>
            </a:r>
            <a:endParaRPr lang="nl-NL" dirty="0"/>
          </a:p>
          <a:p>
            <a:r>
              <a:rPr lang="nl-NL" dirty="0" err="1"/>
              <a:t>Edge</a:t>
            </a:r>
            <a:r>
              <a:rPr lang="nl-NL" dirty="0"/>
              <a:t> </a:t>
            </a:r>
            <a:r>
              <a:rPr lang="nl-NL" dirty="0" err="1"/>
              <a:t>detection</a:t>
            </a:r>
            <a:r>
              <a:rPr lang="nl-NL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292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A7EDE-924D-EA26-6A0C-1C273423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Camera op laptop</a:t>
            </a:r>
          </a:p>
        </p:txBody>
      </p:sp>
      <p:pic>
        <p:nvPicPr>
          <p:cNvPr id="1026" name="Picture 2" descr="How to Disable or Enable Your Camera on Windows 10">
            <a:extLst>
              <a:ext uri="{FF2B5EF4-FFF2-40B4-BE49-F238E27FC236}">
                <a16:creationId xmlns:a16="http://schemas.microsoft.com/office/drawing/2014/main" id="{DE2B2DEB-BCFA-534C-CD19-D3E1E2CF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20" y="1854760"/>
            <a:ext cx="6985038" cy="314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8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57D10-EC2D-E034-E431-C7982445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video bewerking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FC74F-9AB5-E95B-CDFE-01B6800B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Object detectie</a:t>
            </a:r>
          </a:p>
          <a:p>
            <a:r>
              <a:rPr lang="nl-NL" dirty="0"/>
              <a:t>Objecten classificeren</a:t>
            </a:r>
          </a:p>
        </p:txBody>
      </p:sp>
      <p:pic>
        <p:nvPicPr>
          <p:cNvPr id="1026" name="Picture 2" descr="Object detection with ANY camera in Home Assistant : r/homeassistant">
            <a:extLst>
              <a:ext uri="{FF2B5EF4-FFF2-40B4-BE49-F238E27FC236}">
                <a16:creationId xmlns:a16="http://schemas.microsoft.com/office/drawing/2014/main" id="{256DC7D8-6268-039E-24A6-878FFD2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2062163"/>
            <a:ext cx="6265333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1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22B2-7FB7-5E9A-CA72-FE4B13C8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 substraction</a:t>
            </a:r>
          </a:p>
        </p:txBody>
      </p:sp>
      <p:pic>
        <p:nvPicPr>
          <p:cNvPr id="2049" name="Afbeelding 4" descr="OpenCV: How to Use Background Subtraction Methods">
            <a:extLst>
              <a:ext uri="{FF2B5EF4-FFF2-40B4-BE49-F238E27FC236}">
                <a16:creationId xmlns:a16="http://schemas.microsoft.com/office/drawing/2014/main" id="{BB3EBD2F-0350-BC6A-F1C5-11AFAE7F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762" y="1863801"/>
            <a:ext cx="8418475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8454DC7-26BC-B667-BE62-EE3212841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2574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69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D28E9-9362-C61D-5C50-817FA7D4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Contour </a:t>
            </a:r>
            <a:r>
              <a:rPr lang="nl-NL" dirty="0" err="1"/>
              <a:t>detection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52FF0-783C-6EB2-2576-A36464B22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2857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3073" name="Afbeelding 5" descr="Finding extreme points in contours with OpenCV - PyImageSearch">
            <a:extLst>
              <a:ext uri="{FF2B5EF4-FFF2-40B4-BE49-F238E27FC236}">
                <a16:creationId xmlns:a16="http://schemas.microsoft.com/office/drawing/2014/main" id="{5D01EC46-3CB5-3152-EA4E-1114622C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1" y="1690688"/>
            <a:ext cx="6692898" cy="46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8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05976-7715-2D09-1B3F-3A431E2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Bounding</a:t>
            </a:r>
            <a:r>
              <a:rPr lang="nl-NL" dirty="0"/>
              <a:t> </a:t>
            </a:r>
            <a:r>
              <a:rPr lang="nl-NL" dirty="0" err="1"/>
              <a:t>boxes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5E50A1-3448-DD4A-96FE-CB31D86A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994" y="1690688"/>
            <a:ext cx="227440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4097" name="Afbeelding 6" descr="Motion blobs obtained from background subtraction. Blobs that fulfill... |  Download Scientific Diagram">
            <a:extLst>
              <a:ext uri="{FF2B5EF4-FFF2-40B4-BE49-F238E27FC236}">
                <a16:creationId xmlns:a16="http://schemas.microsoft.com/office/drawing/2014/main" id="{B7F83AD9-7FE9-0708-5FA5-EB0AF97B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94" y="1690689"/>
            <a:ext cx="7308011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0188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69</Words>
  <Application>Microsoft Macintosh PowerPoint</Application>
  <PresentationFormat>Breedbeeld</PresentationFormat>
  <Paragraphs>27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Kantoorthema</vt:lpstr>
      <vt:lpstr>Video bewerking</vt:lpstr>
      <vt:lpstr>Video data</vt:lpstr>
      <vt:lpstr>Video data</vt:lpstr>
      <vt:lpstr>Bewerking op afbeeldingen</vt:lpstr>
      <vt:lpstr>Camera op laptop</vt:lpstr>
      <vt:lpstr>Doel van video bewerking</vt:lpstr>
      <vt:lpstr>Background substraction</vt:lpstr>
      <vt:lpstr>Contour detection</vt:lpstr>
      <vt:lpstr>Bounding boxes</vt:lpstr>
      <vt:lpstr>Template matching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bewerking</dc:title>
  <dc:creator>Haagen, Herman van</dc:creator>
  <cp:lastModifiedBy>Haagen, Herman van</cp:lastModifiedBy>
  <cp:revision>12</cp:revision>
  <dcterms:created xsi:type="dcterms:W3CDTF">2022-08-17T12:41:19Z</dcterms:created>
  <dcterms:modified xsi:type="dcterms:W3CDTF">2023-09-11T11:45:37Z</dcterms:modified>
</cp:coreProperties>
</file>