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EF5-0A41-49F7-A575-448E03F6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0F0D4-E5D6-4897-9B1E-32C96372E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6F8E-20E7-4990-B6D3-2D4293F6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0547-A374-4F1B-B13B-142CB08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F5C7-776B-49AF-9DC8-90AEBBDB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31A6-8868-4F43-BA88-D369474B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BD8D6-BB4C-4312-ACC4-663D2109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4F28-C0F2-4802-8603-63A2846E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920F-85A8-4FAE-8F05-6D3662B6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425D-7CF8-4970-A561-8AF31FFC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471B7-A914-4D21-8860-B8660043C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774C-3C09-4A9B-9989-68F047F77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028C-9B5C-469F-B9A9-85730977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7E15-F13C-434C-9461-DCCC954E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DEEC-FC2E-4F9B-AB9B-DB54F24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6BA4-0B68-429E-8AAC-3EB2E4A9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CAE5-D66A-4BD1-A0D4-D90BF971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BAAF-80BB-44EB-8FB1-1FD460F7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697E-CCDA-40C9-B8A7-91BEF3C4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9E72-B3EE-415B-990A-8839E8AF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9429-2208-4716-9D2A-51E615AB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252E-A632-4BD3-B071-2E358590E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EDBC1-4821-4A97-A85F-A815417D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B6CD-6B8C-4FA9-89B9-253B5818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B62E-550E-4F58-BBED-4A260E8A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8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C64-904F-42D4-ABF0-3202ED61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1B0A-9EF0-4E9C-8E8E-F65BA2260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B5B9-9F1C-417B-AD55-976D97F4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94524-8EA9-4FCB-88DB-21D8A8F8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3D91-E2FC-432D-BB1C-16F0D01B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51DE0-32BC-4C1C-BDEF-C9A1B3B1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BDB6-1DF5-477F-90EE-B0A7B117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666AE-060B-4C37-AA19-1A14F4DEC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C5435-2626-4AD5-AF6D-7946B1C20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0EA87-A135-4E3D-B018-2C9332D58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B789F-9C9A-40E4-8B2A-6195A357C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03CB8-2F6B-4178-B514-90903C0C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2CCC0-2132-4481-B3F1-E1C37B21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53233-61F0-42AC-A6B8-E8EB1C56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6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E6AD-E37B-493A-ACC0-15A33778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3897E-EDD0-42C6-B6B2-E83FF388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65EDF-7782-4261-A75A-E913853A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5EAFD-43EA-4FD9-A29B-78912558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7AD50-9439-4EDE-9CA2-F06E7AE4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EE07A-011B-4015-AEF5-020E0F9D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7E32-CBDA-4739-A88D-EEB7F8AF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0E16-522E-4C9A-BE65-D911B926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C527-CDEB-4B80-A099-85D8074F2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14E33-AA5B-4030-9F7F-AE0AA432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8F21E-E920-4FEB-88BD-9EC6FF66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72FD-D720-477C-8D6F-B8425487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E8B2-1639-4947-B5EE-03EC0C92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9D7B-7085-4C3B-ACBB-A9CFC3FB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49A96-67B5-41A9-8503-E0CC5B6C7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667C-C335-4A98-930E-6AB7C950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CF240-B729-4B37-83D4-B0D89753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559A8-EA83-4279-80CB-207B1189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AFC92-7F5B-4676-9859-63DE652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63DF9-2817-40F2-AD74-29C00C5D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ED98-3955-4AF9-984E-4D45C62E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F2863-A5F4-44A1-87B2-EE10B1BE6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6432-06E0-414A-8308-AEADC179E65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2CD4-C9EC-4A31-93A2-3D7D3F450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781B-874B-4294-8DF2-270D60E6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D1C9-0B92-481D-97B8-AAF28820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5C8184-D269-4E59-AA26-E3D0DDAE3213}"/>
              </a:ext>
            </a:extLst>
          </p:cNvPr>
          <p:cNvSpPr/>
          <p:nvPr/>
        </p:nvSpPr>
        <p:spPr>
          <a:xfrm>
            <a:off x="145945" y="2278252"/>
            <a:ext cx="1404696" cy="814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gfclient_download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27163-CA9A-4200-82A1-65CCD18ECE51}"/>
              </a:ext>
            </a:extLst>
          </p:cNvPr>
          <p:cNvSpPr/>
          <p:nvPr/>
        </p:nvSpPr>
        <p:spPr>
          <a:xfrm>
            <a:off x="2595215" y="684055"/>
            <a:ext cx="5069003" cy="4990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7539C-FF07-49B8-93EC-909740D688EC}"/>
              </a:ext>
            </a:extLst>
          </p:cNvPr>
          <p:cNvSpPr/>
          <p:nvPr/>
        </p:nvSpPr>
        <p:spPr>
          <a:xfrm>
            <a:off x="8533176" y="614252"/>
            <a:ext cx="2076670" cy="533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A74AFE-2BB9-4563-9BB9-4453B68E21E5}"/>
              </a:ext>
            </a:extLst>
          </p:cNvPr>
          <p:cNvCxnSpPr>
            <a:cxnSpLocks/>
          </p:cNvCxnSpPr>
          <p:nvPr/>
        </p:nvCxnSpPr>
        <p:spPr>
          <a:xfrm>
            <a:off x="1550641" y="2458612"/>
            <a:ext cx="1044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86042A-90FF-4556-BEA3-8F5296FA5E16}"/>
              </a:ext>
            </a:extLst>
          </p:cNvPr>
          <p:cNvCxnSpPr>
            <a:cxnSpLocks/>
          </p:cNvCxnSpPr>
          <p:nvPr/>
        </p:nvCxnSpPr>
        <p:spPr>
          <a:xfrm flipH="1" flipV="1">
            <a:off x="1547725" y="2895511"/>
            <a:ext cx="1047490" cy="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6D152B-78A1-43E4-9FE0-FE52BBA8275A}"/>
              </a:ext>
            </a:extLst>
          </p:cNvPr>
          <p:cNvSpPr txBox="1"/>
          <p:nvPr/>
        </p:nvSpPr>
        <p:spPr>
          <a:xfrm>
            <a:off x="1675254" y="2181613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27110-6A87-47EF-AB8F-1150B17494B3}"/>
              </a:ext>
            </a:extLst>
          </p:cNvPr>
          <p:cNvSpPr txBox="1"/>
          <p:nvPr/>
        </p:nvSpPr>
        <p:spPr>
          <a:xfrm>
            <a:off x="1708276" y="2527161"/>
            <a:ext cx="6406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Getfile</a:t>
            </a:r>
            <a:endParaRPr lang="en-US" sz="1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C7D08-F357-4CD5-B935-F50015389AA3}"/>
              </a:ext>
            </a:extLst>
          </p:cNvPr>
          <p:cNvSpPr txBox="1"/>
          <p:nvPr/>
        </p:nvSpPr>
        <p:spPr>
          <a:xfrm>
            <a:off x="1445288" y="2961881"/>
            <a:ext cx="127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Response </a:t>
            </a:r>
          </a:p>
          <a:p>
            <a:r>
              <a:rPr lang="en-US" sz="1200" dirty="0" err="1">
                <a:solidFill>
                  <a:schemeClr val="accent1"/>
                </a:solidFill>
              </a:rPr>
              <a:t>gfs_sendheader</a:t>
            </a:r>
            <a:r>
              <a:rPr lang="en-US" sz="1200" dirty="0">
                <a:solidFill>
                  <a:schemeClr val="accent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accent1"/>
                </a:solidFill>
              </a:rPr>
              <a:t>gfs_send</a:t>
            </a:r>
            <a:r>
              <a:rPr lang="en-US" sz="1200" dirty="0">
                <a:solidFill>
                  <a:schemeClr val="accent1"/>
                </a:solidFill>
              </a:rPr>
              <a:t> 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7A4177-FEF0-40F1-981E-C63C3001BAD8}"/>
              </a:ext>
            </a:extLst>
          </p:cNvPr>
          <p:cNvSpPr/>
          <p:nvPr/>
        </p:nvSpPr>
        <p:spPr>
          <a:xfrm>
            <a:off x="2833852" y="1225913"/>
            <a:ext cx="2070905" cy="426249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F2B7D-E5D5-45E5-B708-36C0A275D47A}"/>
              </a:ext>
            </a:extLst>
          </p:cNvPr>
          <p:cNvSpPr txBox="1"/>
          <p:nvPr/>
        </p:nvSpPr>
        <p:spPr>
          <a:xfrm>
            <a:off x="3376191" y="1335214"/>
            <a:ext cx="906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webproxy.o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E4664B-74D3-4EAA-95A3-91CEADACD65D}"/>
              </a:ext>
            </a:extLst>
          </p:cNvPr>
          <p:cNvSpPr txBox="1"/>
          <p:nvPr/>
        </p:nvSpPr>
        <p:spPr>
          <a:xfrm>
            <a:off x="2843990" y="1679825"/>
            <a:ext cx="21267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Initialization: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Create shared memory segments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Create proxy request with SHM context saved and  2 semaphore (R &amp; W) initiated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Push each request into proxy queue</a:t>
            </a:r>
          </a:p>
          <a:p>
            <a:endParaRPr lang="en-US" sz="1200" dirty="0"/>
          </a:p>
          <a:p>
            <a:r>
              <a:rPr lang="en-US" sz="1200" dirty="0"/>
              <a:t>SHM Message Queue: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Create one single </a:t>
            </a:r>
            <a:r>
              <a:rPr lang="en-US" sz="1200" dirty="0" err="1"/>
              <a:t>MSQueue</a:t>
            </a:r>
            <a:r>
              <a:rPr lang="en-US" sz="1200" dirty="0"/>
              <a:t> for both request and response between proxy and cache</a:t>
            </a:r>
          </a:p>
          <a:p>
            <a:endParaRPr lang="en-US" sz="1200" dirty="0"/>
          </a:p>
          <a:p>
            <a:r>
              <a:rPr lang="en-US" sz="1200" dirty="0"/>
              <a:t>Thread Implementation</a:t>
            </a:r>
          </a:p>
          <a:p>
            <a:r>
              <a:rPr lang="en-US" sz="1200" dirty="0"/>
              <a:t>- Create and </a:t>
            </a:r>
            <a:r>
              <a:rPr lang="en-US" sz="1200" dirty="0" err="1"/>
              <a:t>init</a:t>
            </a:r>
            <a:r>
              <a:rPr lang="en-US" sz="1200" dirty="0"/>
              <a:t> thread worker for </a:t>
            </a:r>
            <a:r>
              <a:rPr lang="en-US" sz="1200" dirty="0" err="1"/>
              <a:t>handle_with_cache</a:t>
            </a:r>
            <a:r>
              <a:rPr lang="en-US" sz="1200" dirty="0"/>
              <a:t>, pass in </a:t>
            </a:r>
            <a:r>
              <a:rPr lang="en-US" sz="1200" dirty="0" err="1"/>
              <a:t>MSQueue</a:t>
            </a:r>
            <a:r>
              <a:rPr lang="en-US" sz="1200" dirty="0"/>
              <a:t> and segment info</a:t>
            </a:r>
          </a:p>
          <a:p>
            <a:endParaRPr lang="en-US" sz="1200" dirty="0"/>
          </a:p>
          <a:p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BC5EC-868B-47E1-A690-BFC194263682}"/>
              </a:ext>
            </a:extLst>
          </p:cNvPr>
          <p:cNvSpPr/>
          <p:nvPr/>
        </p:nvSpPr>
        <p:spPr>
          <a:xfrm>
            <a:off x="5641478" y="1225913"/>
            <a:ext cx="1820316" cy="426249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2C69E1-6E7E-428B-A3F8-A71A352C0845}"/>
              </a:ext>
            </a:extLst>
          </p:cNvPr>
          <p:cNvSpPr txBox="1"/>
          <p:nvPr/>
        </p:nvSpPr>
        <p:spPr>
          <a:xfrm>
            <a:off x="4904757" y="763802"/>
            <a:ext cx="645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Proxy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839294-524B-47D4-8DCC-7D941E32707F}"/>
              </a:ext>
            </a:extLst>
          </p:cNvPr>
          <p:cNvSpPr txBox="1"/>
          <p:nvPr/>
        </p:nvSpPr>
        <p:spPr>
          <a:xfrm>
            <a:off x="5809433" y="1336699"/>
            <a:ext cx="15583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Thread Handler: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handle_with_cache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F634CA-BAA5-4DAB-9E15-AC2496831D2A}"/>
              </a:ext>
            </a:extLst>
          </p:cNvPr>
          <p:cNvCxnSpPr>
            <a:cxnSpLocks/>
          </p:cNvCxnSpPr>
          <p:nvPr/>
        </p:nvCxnSpPr>
        <p:spPr>
          <a:xfrm>
            <a:off x="4904757" y="2759861"/>
            <a:ext cx="7315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D48198-9BE5-4B6A-922F-B906F9A56840}"/>
              </a:ext>
            </a:extLst>
          </p:cNvPr>
          <p:cNvSpPr txBox="1"/>
          <p:nvPr/>
        </p:nvSpPr>
        <p:spPr>
          <a:xfrm>
            <a:off x="4909958" y="2436695"/>
            <a:ext cx="73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steque_t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008FC9-A3B9-4EF0-8AE6-C53AE35EF73E}"/>
              </a:ext>
            </a:extLst>
          </p:cNvPr>
          <p:cNvSpPr txBox="1"/>
          <p:nvPr/>
        </p:nvSpPr>
        <p:spPr>
          <a:xfrm>
            <a:off x="4824506" y="2806029"/>
            <a:ext cx="1062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proxy queue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15016-BB99-4EBD-9716-3E39F8D079F8}"/>
              </a:ext>
            </a:extLst>
          </p:cNvPr>
          <p:cNvSpPr txBox="1"/>
          <p:nvPr/>
        </p:nvSpPr>
        <p:spPr>
          <a:xfrm>
            <a:off x="5653972" y="1822341"/>
            <a:ext cx="1807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request: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Read request from proxy queue and prepare one request for cache</a:t>
            </a:r>
          </a:p>
          <a:p>
            <a:endParaRPr lang="en-US" sz="1200" dirty="0"/>
          </a:p>
          <a:p>
            <a:r>
              <a:rPr lang="en-US" sz="1200" dirty="0"/>
              <a:t>Communicate with Cache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mq_send</a:t>
            </a:r>
            <a:r>
              <a:rPr lang="en-US" sz="1200" dirty="0"/>
              <a:t>() to send request to cache via created </a:t>
            </a:r>
            <a:r>
              <a:rPr lang="en-US" sz="1200" dirty="0" err="1"/>
              <a:t>MSQueue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Use two semaphore lock, wait on </a:t>
            </a:r>
            <a:r>
              <a:rPr lang="en-US" sz="1200" dirty="0" err="1"/>
              <a:t>semREAD</a:t>
            </a:r>
            <a:r>
              <a:rPr lang="en-US" sz="1200" dirty="0"/>
              <a:t> to read the data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Process according to context status and send back to client (</a:t>
            </a:r>
            <a:r>
              <a:rPr lang="en-US" sz="1200" dirty="0" err="1"/>
              <a:t>gfs_sendheader</a:t>
            </a:r>
            <a:r>
              <a:rPr lang="en-US" sz="1200" dirty="0"/>
              <a:t>(), </a:t>
            </a:r>
            <a:r>
              <a:rPr lang="en-US" sz="1200" dirty="0" err="1"/>
              <a:t>gfs_send</a:t>
            </a:r>
            <a:r>
              <a:rPr lang="en-US" sz="1200" dirty="0"/>
              <a:t>())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CE97AA-42DF-41B0-81D8-40D115E4C5C6}"/>
              </a:ext>
            </a:extLst>
          </p:cNvPr>
          <p:cNvSpPr/>
          <p:nvPr/>
        </p:nvSpPr>
        <p:spPr>
          <a:xfrm>
            <a:off x="7438052" y="300147"/>
            <a:ext cx="1217246" cy="576064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849DB4-BEF4-4712-A1FA-7040DAFBA7F4}"/>
              </a:ext>
            </a:extLst>
          </p:cNvPr>
          <p:cNvSpPr txBox="1"/>
          <p:nvPr/>
        </p:nvSpPr>
        <p:spPr>
          <a:xfrm>
            <a:off x="7140233" y="6060789"/>
            <a:ext cx="222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Shared Memory (POSIX API)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68B867-9B5A-4B40-897C-66CCD128B656}"/>
              </a:ext>
            </a:extLst>
          </p:cNvPr>
          <p:cNvCxnSpPr>
            <a:cxnSpLocks/>
          </p:cNvCxnSpPr>
          <p:nvPr/>
        </p:nvCxnSpPr>
        <p:spPr>
          <a:xfrm>
            <a:off x="7649181" y="2191294"/>
            <a:ext cx="890002" cy="0"/>
          </a:xfrm>
          <a:prstGeom prst="straightConnector1">
            <a:avLst/>
          </a:prstGeom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4DCC39-394C-49AC-A233-752C8444320B}"/>
              </a:ext>
            </a:extLst>
          </p:cNvPr>
          <p:cNvSpPr txBox="1"/>
          <p:nvPr/>
        </p:nvSpPr>
        <p:spPr>
          <a:xfrm>
            <a:off x="7672706" y="1891500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mq_send</a:t>
            </a:r>
            <a:r>
              <a:rPr lang="en-US" sz="1200" dirty="0"/>
              <a:t>()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685F5A2-F13B-407D-9F50-7E6C3911BCBA}"/>
              </a:ext>
            </a:extLst>
          </p:cNvPr>
          <p:cNvGrpSpPr/>
          <p:nvPr/>
        </p:nvGrpSpPr>
        <p:grpSpPr>
          <a:xfrm>
            <a:off x="8584551" y="927821"/>
            <a:ext cx="1932194" cy="2133961"/>
            <a:chOff x="8641938" y="1465831"/>
            <a:chExt cx="1837516" cy="148387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7B2C0B-64BC-4E1C-8AC5-0ACF15B68F68}"/>
                </a:ext>
              </a:extLst>
            </p:cNvPr>
            <p:cNvSpPr/>
            <p:nvPr/>
          </p:nvSpPr>
          <p:spPr>
            <a:xfrm>
              <a:off x="8708793" y="1465831"/>
              <a:ext cx="1712057" cy="143622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3C3D23-4BE6-4143-984A-D9E58C3ACE69}"/>
                </a:ext>
              </a:extLst>
            </p:cNvPr>
            <p:cNvSpPr txBox="1"/>
            <p:nvPr/>
          </p:nvSpPr>
          <p:spPr>
            <a:xfrm>
              <a:off x="8641938" y="1483696"/>
              <a:ext cx="1837516" cy="14660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</a:rPr>
                <a:t>           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</a:rPr>
                <a:t>Main Function</a:t>
              </a:r>
              <a:endParaRPr lang="en-US" sz="1200" dirty="0"/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Open </a:t>
              </a:r>
              <a:r>
                <a:rPr lang="en-US" sz="1200" dirty="0" err="1"/>
                <a:t>MSQueue</a:t>
              </a:r>
              <a:r>
                <a:rPr lang="en-US" sz="1200" dirty="0"/>
                <a:t>, </a:t>
              </a:r>
              <a:r>
                <a:rPr lang="en-US" sz="1200" dirty="0" err="1"/>
                <a:t>mq_open</a:t>
              </a:r>
              <a:r>
                <a:rPr lang="en-US" sz="1200" dirty="0"/>
                <a:t>() wait on request from proxy, then </a:t>
              </a:r>
              <a:r>
                <a:rPr lang="en-US" sz="1200" dirty="0" err="1"/>
                <a:t>mq_receive</a:t>
              </a:r>
              <a:r>
                <a:rPr lang="en-US" sz="1200" dirty="0"/>
                <a:t>() to receive</a:t>
              </a:r>
            </a:p>
            <a:p>
              <a:pPr marL="171450" indent="-171450">
                <a:buFontTx/>
                <a:buChar char="-"/>
              </a:pPr>
              <a:endParaRPr lang="en-US" sz="1200" dirty="0"/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Push it into cache queue for worker thread process; signal worker thread to function and end tasks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88FD45-FBD7-44C8-8162-50620CC1381A}"/>
              </a:ext>
            </a:extLst>
          </p:cNvPr>
          <p:cNvSpPr txBox="1"/>
          <p:nvPr/>
        </p:nvSpPr>
        <p:spPr>
          <a:xfrm>
            <a:off x="7683878" y="2191294"/>
            <a:ext cx="82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mq_recv</a:t>
            </a:r>
            <a:r>
              <a:rPr lang="en-US" sz="1200" dirty="0"/>
              <a:t>()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95EBC4-59C4-416E-91E2-10DEE2A6C2EF}"/>
              </a:ext>
            </a:extLst>
          </p:cNvPr>
          <p:cNvSpPr/>
          <p:nvPr/>
        </p:nvSpPr>
        <p:spPr>
          <a:xfrm>
            <a:off x="8719831" y="3241509"/>
            <a:ext cx="1799718" cy="249892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2E4C85-B4E6-4445-94CB-1C58C97BDF7C}"/>
              </a:ext>
            </a:extLst>
          </p:cNvPr>
          <p:cNvSpPr txBox="1"/>
          <p:nvPr/>
        </p:nvSpPr>
        <p:spPr>
          <a:xfrm>
            <a:off x="9180251" y="59452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Cache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DCE1F56-CC1A-4462-950F-50D2258CF0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74120" y="3448524"/>
            <a:ext cx="1946682" cy="938568"/>
          </a:xfrm>
          <a:prstGeom prst="bentConnector4">
            <a:avLst>
              <a:gd name="adj1" fmla="val 11067"/>
              <a:gd name="adj2" fmla="val 137743"/>
            </a:avLst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9BB8A27-F322-4B03-BEB3-E5615FD778BE}"/>
              </a:ext>
            </a:extLst>
          </p:cNvPr>
          <p:cNvSpPr txBox="1"/>
          <p:nvPr/>
        </p:nvSpPr>
        <p:spPr>
          <a:xfrm>
            <a:off x="10843727" y="3572651"/>
            <a:ext cx="73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steque_t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922E4D-73F4-47EA-AB18-55A6C98A8BC1}"/>
              </a:ext>
            </a:extLst>
          </p:cNvPr>
          <p:cNvSpPr txBox="1"/>
          <p:nvPr/>
        </p:nvSpPr>
        <p:spPr>
          <a:xfrm>
            <a:off x="10843727" y="3756937"/>
            <a:ext cx="1062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cache queue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7F5D9D-CF2A-4C05-A77D-59EF96B16D2B}"/>
              </a:ext>
            </a:extLst>
          </p:cNvPr>
          <p:cNvCxnSpPr>
            <a:cxnSpLocks/>
          </p:cNvCxnSpPr>
          <p:nvPr/>
        </p:nvCxnSpPr>
        <p:spPr>
          <a:xfrm>
            <a:off x="7672706" y="4360952"/>
            <a:ext cx="890002" cy="0"/>
          </a:xfrm>
          <a:prstGeom prst="straightConnector1">
            <a:avLst/>
          </a:prstGeom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29D6857-2A42-4E83-886E-903BF0FC91D6}"/>
              </a:ext>
            </a:extLst>
          </p:cNvPr>
          <p:cNvSpPr txBox="1"/>
          <p:nvPr/>
        </p:nvSpPr>
        <p:spPr>
          <a:xfrm>
            <a:off x="7700373" y="3818493"/>
            <a:ext cx="859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semREAD</a:t>
            </a:r>
            <a:endParaRPr lang="en-US" sz="1100" dirty="0"/>
          </a:p>
          <a:p>
            <a:r>
              <a:rPr lang="en-US" sz="1100" dirty="0" err="1"/>
              <a:t>semWRITE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EB9DAA-A90B-4DA0-8E04-9A91B14AE82B}"/>
              </a:ext>
            </a:extLst>
          </p:cNvPr>
          <p:cNvSpPr txBox="1"/>
          <p:nvPr/>
        </p:nvSpPr>
        <p:spPr>
          <a:xfrm>
            <a:off x="7656387" y="4438519"/>
            <a:ext cx="9725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 SHM and 2 semaphore locks to post header and data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6839B8-1CA9-499C-8156-C3BB90D5832F}"/>
              </a:ext>
            </a:extLst>
          </p:cNvPr>
          <p:cNvSpPr txBox="1"/>
          <p:nvPr/>
        </p:nvSpPr>
        <p:spPr>
          <a:xfrm>
            <a:off x="8683987" y="3263580"/>
            <a:ext cx="1832758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          Worker Thread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Read request from cache queue, check if file is cache available (</a:t>
            </a:r>
            <a:r>
              <a:rPr lang="en-US" sz="1200" dirty="0" err="1"/>
              <a:t>simplecache_get</a:t>
            </a:r>
            <a:r>
              <a:rPr lang="en-US" sz="1200" dirty="0"/>
              <a:t>())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Wait on </a:t>
            </a:r>
            <a:r>
              <a:rPr lang="en-US" sz="1200" dirty="0" err="1"/>
              <a:t>semWRITE</a:t>
            </a:r>
            <a:r>
              <a:rPr lang="en-US" sz="1200" dirty="0"/>
              <a:t> to write header to SHM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Post to </a:t>
            </a:r>
            <a:r>
              <a:rPr lang="en-US" sz="1200" dirty="0" err="1"/>
              <a:t>semREAD</a:t>
            </a:r>
            <a:r>
              <a:rPr lang="en-US" sz="1200" dirty="0"/>
              <a:t> to signal proxy to read; wait on </a:t>
            </a:r>
            <a:r>
              <a:rPr lang="en-US" sz="1200" dirty="0" err="1"/>
              <a:t>semWRITE</a:t>
            </a:r>
            <a:r>
              <a:rPr lang="en-US" sz="1200" dirty="0"/>
              <a:t> again to write file body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Repeat the step above till writing all </a:t>
            </a:r>
            <a:r>
              <a:rPr lang="en-US" sz="1200" dirty="0" err="1"/>
              <a:t>filelen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906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288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Hu</dc:creator>
  <cp:lastModifiedBy>Kerry Hu</cp:lastModifiedBy>
  <cp:revision>23</cp:revision>
  <dcterms:created xsi:type="dcterms:W3CDTF">2021-11-10T04:39:44Z</dcterms:created>
  <dcterms:modified xsi:type="dcterms:W3CDTF">2021-11-10T06:51:55Z</dcterms:modified>
</cp:coreProperties>
</file>