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83" r:id="rId1"/>
  </p:sldMasterIdLst>
  <p:notesMasterIdLst>
    <p:notesMasterId r:id="rId9"/>
  </p:notesMasterIdLst>
  <p:handoutMasterIdLst>
    <p:handoutMasterId r:id="rId10"/>
  </p:handoutMasterIdLst>
  <p:sldIdLst>
    <p:sldId id="256" r:id="rId2"/>
    <p:sldId id="353" r:id="rId3"/>
    <p:sldId id="354" r:id="rId4"/>
    <p:sldId id="356" r:id="rId5"/>
    <p:sldId id="374" r:id="rId6"/>
    <p:sldId id="375" r:id="rId7"/>
    <p:sldId id="377" r:id="rId8"/>
  </p:sldIdLst>
  <p:sldSz cx="9144000" cy="5143500" type="screen16x9"/>
  <p:notesSz cx="6858000" cy="9144000"/>
  <p:embeddedFontLst>
    <p:embeddedFont>
      <p:font typeface="Bebas Neue" panose="020B0606020202050201" pitchFamily="34" charset="0"/>
      <p:regular r:id="rId11"/>
    </p:embeddedFont>
    <p:embeddedFont>
      <p:font typeface="Lato" panose="020F0502020204030203" pitchFamily="34" charset="0"/>
      <p:regular r:id="rId12"/>
      <p:bold r:id="rId13"/>
      <p:italic r:id="rId14"/>
      <p:boldItalic r:id="rId15"/>
    </p:embeddedFont>
    <p:embeddedFont>
      <p:font typeface="Montserrat ExtraBold" panose="00000900000000000000" pitchFamily="2" charset="0"/>
      <p:bold r:id="rId16"/>
      <p:italic r:id="rId17"/>
      <p:boldItalic r:id="rId18"/>
    </p:embeddedFont>
    <p:embeddedFont>
      <p:font typeface="Poppins" panose="00000500000000000000" pitchFamily="2" charset="0"/>
      <p:regular r:id="rId19"/>
      <p:bold r:id="rId20"/>
      <p:italic r:id="rId21"/>
      <p:boldItalic r:id="rId22"/>
    </p:embeddedFont>
    <p:embeddedFont>
      <p:font typeface="Roboto Condensed Light" panose="02000000000000000000" pitchFamily="2" charset="0"/>
      <p:regular r:id="rId23"/>
      <p: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1B699FD6-B83F-47C5-A23A-E2A953444D21}">
          <p14:sldIdLst>
            <p14:sldId id="256"/>
            <p14:sldId id="353"/>
            <p14:sldId id="354"/>
            <p14:sldId id="356"/>
            <p14:sldId id="374"/>
            <p14:sldId id="375"/>
            <p14:sldId id="3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68C961-EBBD-4216-966F-52EE6B8686F7}">
  <a:tblStyle styleId="{0268C961-EBBD-4216-966F-52EE6B8686F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8E4183A-363B-4AED-8878-6696C5943AFC}"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6A928B8E-67E7-4163-8B71-0032DC9CA6D2}" styleName="Table_2">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93" autoAdjust="0"/>
    <p:restoredTop sz="95213" autoAdjust="0"/>
  </p:normalViewPr>
  <p:slideViewPr>
    <p:cSldViewPr snapToGrid="0" snapToObjects="1">
      <p:cViewPr varScale="1">
        <p:scale>
          <a:sx n="123" d="100"/>
          <a:sy n="123" d="100"/>
        </p:scale>
        <p:origin x="61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tableStyles" Target="tableStyles.xml"/><Relationship Id="rId10" Type="http://schemas.openxmlformats.org/officeDocument/2006/relationships/handoutMaster" Target="handoutMasters/handout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52E691E-1775-9143-89C8-CCB1635E118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A4D6ECC-15E1-264B-A682-4FE92E76B9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9AEF05-D06C-3F47-8676-0DC696074EFC}" type="datetimeFigureOut">
              <a:rPr lang="en-US" smtClean="0"/>
              <a:t>4/9/2022</a:t>
            </a:fld>
            <a:endParaRPr lang="en-US"/>
          </a:p>
        </p:txBody>
      </p:sp>
      <p:sp>
        <p:nvSpPr>
          <p:cNvPr id="4" name="Footer Placeholder 3">
            <a:extLst>
              <a:ext uri="{FF2B5EF4-FFF2-40B4-BE49-F238E27FC236}">
                <a16:creationId xmlns:a16="http://schemas.microsoft.com/office/drawing/2014/main" id="{C6C0C76F-0662-054A-8EA7-4F48F9321B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D846355-D650-A54A-B4B7-FA1EBE68807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46C280-C6A9-FA40-B227-3AE4DEAC046F}" type="slidenum">
              <a:rPr lang="en-US" smtClean="0"/>
              <a:t>‹#›</a:t>
            </a:fld>
            <a:endParaRPr lang="en-US"/>
          </a:p>
        </p:txBody>
      </p:sp>
    </p:spTree>
    <p:extLst>
      <p:ext uri="{BB962C8B-B14F-4D97-AF65-F5344CB8AC3E}">
        <p14:creationId xmlns:p14="http://schemas.microsoft.com/office/powerpoint/2010/main" val="32861010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7" name="Google Shape;62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en-US" dirty="0"/>
              <a:t>“In 2020 the state of New York banned gender-based price discrimination to fight against the increasing trend of large retailers selling the same product at different prices by simply changing the packaging or the product color.”</a:t>
            </a:r>
          </a:p>
          <a:p>
            <a:pPr marL="0" lvl="0" indent="0" algn="l" rtl="0">
              <a:spcBef>
                <a:spcPts val="0"/>
              </a:spcBef>
              <a:spcAft>
                <a:spcPts val="0"/>
              </a:spcAft>
              <a:buClr>
                <a:schemeClr val="dk1"/>
              </a:buClr>
              <a:buFont typeface="Arial"/>
              <a:buNone/>
            </a:pPr>
            <a:endParaRPr lang="en-US" dirty="0"/>
          </a:p>
          <a:p>
            <a:pPr marL="0" lvl="0" indent="0" algn="l" rtl="0">
              <a:spcBef>
                <a:spcPts val="0"/>
              </a:spcBef>
              <a:spcAft>
                <a:spcPts val="0"/>
              </a:spcAft>
              <a:buClr>
                <a:schemeClr val="dk1"/>
              </a:buClr>
              <a:buFont typeface="Arial"/>
              <a:buNone/>
            </a:pPr>
            <a:r>
              <a:rPr lang="en-US" dirty="0"/>
              <a:t>Customer Valuation meaning “show that East Asian Americans are 1.5 times more likely to purchase commercial test preparation services, which indicates that this group tends to have a higher valuation for such services. Second, this phenomenon can occur when a group of people has a higher average search cost or less bargaining intensity (Fang and </a:t>
            </a:r>
            <a:r>
              <a:rPr lang="en-US" dirty="0" err="1"/>
              <a:t>Munneke</a:t>
            </a:r>
            <a:r>
              <a:rPr lang="en-US" dirty="0"/>
              <a:t> 2020), so they are willing to accept higher prices to reduce the searching process (e.g., applying for a new loan). Third, a higher valuation can</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fbddec234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3" name="Google Shape;633;gfbddec2340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1450" lvl="0" indent="-171450" algn="l" rtl="0">
              <a:lnSpc>
                <a:spcPct val="100000"/>
              </a:lnSpc>
              <a:spcBef>
                <a:spcPts val="0"/>
              </a:spcBef>
              <a:spcAft>
                <a:spcPts val="0"/>
              </a:spcAft>
              <a:buSzPts val="1100"/>
            </a:pPr>
            <a:r>
              <a:rPr lang="en-US" dirty="0"/>
              <a:t>The articles investigates to what extent our fairness constraints can improve social welfare.</a:t>
            </a:r>
          </a:p>
          <a:p>
            <a:pPr marL="171450" lvl="0" indent="-171450" algn="l" rtl="0">
              <a:lnSpc>
                <a:spcPct val="100000"/>
              </a:lnSpc>
              <a:spcBef>
                <a:spcPts val="0"/>
              </a:spcBef>
              <a:spcAft>
                <a:spcPts val="0"/>
              </a:spcAft>
              <a:buSzPts val="1100"/>
            </a:pPr>
            <a:r>
              <a:rPr lang="en-US" dirty="0"/>
              <a:t>The paper assumes that the seller has unbiased and accurate information on customer segmentation and valuations and focuses on how to make fair pricing decisions given such information.</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gfbddec2340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9" name="Google Shape;719;gfbddec2340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1450" lvl="0" indent="-171450" algn="l" rtl="0">
              <a:lnSpc>
                <a:spcPct val="100000"/>
              </a:lnSpc>
              <a:spcBef>
                <a:spcPts val="0"/>
              </a:spcBef>
              <a:spcAft>
                <a:spcPts val="0"/>
              </a:spcAft>
              <a:buSzPts val="1100"/>
            </a:pPr>
            <a:r>
              <a:rPr lang="en-US" dirty="0"/>
              <a:t>Model “assumes that price discrimination occurs because of the difference in valuation distributions of the customer groups and not because of inherent racism or biases of the seller”</a:t>
            </a:r>
          </a:p>
          <a:p>
            <a:pPr marL="171450" lvl="0" indent="-171450" algn="l" rtl="0">
              <a:lnSpc>
                <a:spcPct val="100000"/>
              </a:lnSpc>
              <a:spcBef>
                <a:spcPts val="0"/>
              </a:spcBef>
              <a:spcAft>
                <a:spcPts val="0"/>
              </a:spcAft>
              <a:buSzPts val="1100"/>
            </a:pPr>
            <a:r>
              <a:rPr lang="en-US" b="1" dirty="0"/>
              <a:t>Demand fairness: </a:t>
            </a:r>
            <a:r>
              <a:rPr lang="en-US" dirty="0"/>
              <a:t>ensure that different groups such as low-income families have equal opportunities with the high-income families to obtain a product</a:t>
            </a:r>
          </a:p>
          <a:p>
            <a:pPr marL="171450" lvl="0" indent="-171450" algn="l" rtl="0">
              <a:lnSpc>
                <a:spcPct val="100000"/>
              </a:lnSpc>
              <a:spcBef>
                <a:spcPts val="0"/>
              </a:spcBef>
              <a:spcAft>
                <a:spcPts val="0"/>
              </a:spcAft>
              <a:buSzPts val="1100"/>
            </a:pPr>
            <a:r>
              <a:rPr lang="en-US" b="1" i="1" dirty="0">
                <a:solidFill>
                  <a:schemeClr val="bg2"/>
                </a:solidFill>
                <a:latin typeface="Times New Roman" panose="02020603050405020304" pitchFamily="18" charset="0"/>
                <a:cs typeface="Times New Roman" panose="02020603050405020304" pitchFamily="18" charset="0"/>
              </a:rPr>
              <a:t>Surplus fairness: </a:t>
            </a:r>
            <a:r>
              <a:rPr lang="en-US" dirty="0"/>
              <a:t>surplus is defined as the consumer valuation minus the price paid, and it is zero if no purchase is made.</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US" dirty="0"/>
              <a:t>four fairness definitions:</a:t>
            </a:r>
          </a:p>
          <a:p>
            <a:pPr marL="0" indent="0">
              <a:buFont typeface="Wingdings" panose="05000000000000000000" pitchFamily="2" charset="2"/>
              <a:buNone/>
            </a:pPr>
            <a:endParaRPr lang="en-US" dirty="0"/>
          </a:p>
          <a:p>
            <a:pPr marL="285750" indent="-285750">
              <a:buFont typeface="Wingdings" panose="05000000000000000000" pitchFamily="2" charset="2"/>
              <a:buChar char="Ø"/>
            </a:pPr>
            <a:r>
              <a:rPr lang="en-US" b="1" i="1" dirty="0">
                <a:solidFill>
                  <a:schemeClr val="bg2"/>
                </a:solidFill>
                <a:latin typeface="Times New Roman" panose="02020603050405020304" pitchFamily="18" charset="0"/>
                <a:cs typeface="Times New Roman" panose="02020603050405020304" pitchFamily="18" charset="0"/>
              </a:rPr>
              <a:t>Price fairness</a:t>
            </a:r>
          </a:p>
          <a:p>
            <a:pPr marL="285750" indent="-285750">
              <a:buFont typeface="Wingdings" panose="05000000000000000000" pitchFamily="2" charset="2"/>
              <a:buChar char="Ø"/>
            </a:pPr>
            <a:r>
              <a:rPr lang="en-US" b="1" dirty="0">
                <a:solidFill>
                  <a:schemeClr val="bg2"/>
                </a:solidFill>
                <a:latin typeface="Times New Roman" panose="02020603050405020304" pitchFamily="18" charset="0"/>
                <a:cs typeface="Times New Roman" panose="02020603050405020304" pitchFamily="18" charset="0"/>
              </a:rPr>
              <a:t>Demand fairness</a:t>
            </a:r>
          </a:p>
          <a:p>
            <a:pPr marL="285750" indent="-285750">
              <a:buFont typeface="Wingdings" panose="05000000000000000000" pitchFamily="2" charset="2"/>
              <a:buChar char="Ø"/>
            </a:pPr>
            <a:r>
              <a:rPr lang="en-US" b="1" i="1" dirty="0">
                <a:solidFill>
                  <a:schemeClr val="bg2"/>
                </a:solidFill>
                <a:latin typeface="Times New Roman" panose="02020603050405020304" pitchFamily="18" charset="0"/>
                <a:cs typeface="Times New Roman" panose="02020603050405020304" pitchFamily="18" charset="0"/>
              </a:rPr>
              <a:t>Surplus fairness</a:t>
            </a:r>
          </a:p>
          <a:p>
            <a:pPr marL="285750" indent="-285750">
              <a:buFont typeface="Wingdings" panose="05000000000000000000" pitchFamily="2" charset="2"/>
              <a:buChar char="Ø"/>
            </a:pPr>
            <a:r>
              <a:rPr lang="en-US" b="1" i="1" dirty="0">
                <a:solidFill>
                  <a:schemeClr val="bg2"/>
                </a:solidFill>
                <a:latin typeface="Times New Roman" panose="02020603050405020304" pitchFamily="18" charset="0"/>
                <a:cs typeface="Times New Roman" panose="02020603050405020304" pitchFamily="18" charset="0"/>
              </a:rPr>
              <a:t>No-purchase valuation fairness </a:t>
            </a:r>
          </a:p>
          <a:p>
            <a:pPr marL="285750" indent="-285750">
              <a:buFont typeface="Wingdings" panose="05000000000000000000" pitchFamily="2" charset="2"/>
              <a:buChar char="Ø"/>
            </a:pPr>
            <a:endParaRPr lang="en-US"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3018053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Social welfare is increasing then suddenly drops below unconstrained fairness. Little fairness increase welfare but to much fairness lead to a loss to the seller and consumer</a:t>
            </a:r>
          </a:p>
        </p:txBody>
      </p:sp>
    </p:spTree>
    <p:extLst>
      <p:ext uri="{BB962C8B-B14F-4D97-AF65-F5344CB8AC3E}">
        <p14:creationId xmlns:p14="http://schemas.microsoft.com/office/powerpoint/2010/main" val="1851218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4398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2725" y="1853638"/>
            <a:ext cx="4658400" cy="12501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rgbClr val="191919"/>
              </a:buClr>
              <a:buSzPts val="5200"/>
              <a:buNone/>
              <a:defRPr sz="4300">
                <a:solidFill>
                  <a:schemeClr val="l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835100" y="3735075"/>
            <a:ext cx="2879400" cy="46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600">
                <a:solidFill>
                  <a:schemeClr val="lt1"/>
                </a:solidFill>
                <a:latin typeface="Poppins"/>
                <a:ea typeface="Poppins"/>
                <a:cs typeface="Poppins"/>
                <a:sym typeface="Poppi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rot="-5400000">
            <a:off x="356940" y="-364566"/>
            <a:ext cx="5153976" cy="5867856"/>
          </a:xfrm>
          <a:prstGeom prst="flowChartDocument">
            <a:avLst/>
          </a:prstGeom>
          <a:solidFill>
            <a:srgbClr val="0C20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2"/>
        </a:solidFill>
        <a:effectLst/>
      </p:bgPr>
    </p:bg>
    <p:spTree>
      <p:nvGrpSpPr>
        <p:cNvPr id="1" name="Shape 33"/>
        <p:cNvGrpSpPr/>
        <p:nvPr/>
      </p:nvGrpSpPr>
      <p:grpSpPr>
        <a:xfrm>
          <a:off x="0" y="0"/>
          <a:ext cx="0" cy="0"/>
          <a:chOff x="0" y="0"/>
          <a:chExt cx="0" cy="0"/>
        </a:xfrm>
      </p:grpSpPr>
      <p:sp>
        <p:nvSpPr>
          <p:cNvPr id="34" name="Google Shape;34;p5"/>
          <p:cNvSpPr/>
          <p:nvPr/>
        </p:nvSpPr>
        <p:spPr>
          <a:xfrm rot="-4705227">
            <a:off x="852373" y="-2410081"/>
            <a:ext cx="7062052" cy="9886880"/>
          </a:xfrm>
          <a:prstGeom prst="flowChartDocumen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5" name="Google Shape;35;p5"/>
          <p:cNvSpPr/>
          <p:nvPr/>
        </p:nvSpPr>
        <p:spPr>
          <a:xfrm rot="5400000" flipH="1">
            <a:off x="9278336" y="-986958"/>
            <a:ext cx="5182542" cy="8226468"/>
          </a:xfrm>
          <a:prstGeom prst="flowChartDocumen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6" name="Google Shape;36;p5"/>
          <p:cNvSpPr txBox="1">
            <a:spLocks noGrp="1"/>
          </p:cNvSpPr>
          <p:nvPr>
            <p:ph type="title"/>
          </p:nvPr>
        </p:nvSpPr>
        <p:spPr>
          <a:xfrm>
            <a:off x="720000" y="535000"/>
            <a:ext cx="7704000" cy="48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37" name="Google Shape;37;p5"/>
          <p:cNvSpPr txBox="1">
            <a:spLocks noGrp="1"/>
          </p:cNvSpPr>
          <p:nvPr>
            <p:ph type="body" idx="1"/>
          </p:nvPr>
        </p:nvSpPr>
        <p:spPr>
          <a:xfrm>
            <a:off x="720000" y="1466850"/>
            <a:ext cx="5814300" cy="23169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Clr>
                <a:schemeClr val="accent3"/>
              </a:buClr>
              <a:buSzPts val="1200"/>
              <a:buFont typeface="Lato"/>
              <a:buChar char="●"/>
              <a:defRPr sz="1600">
                <a:solidFill>
                  <a:srgbClr val="434343"/>
                </a:solidFill>
                <a:latin typeface="Poppins"/>
                <a:ea typeface="Poppins"/>
                <a:cs typeface="Poppins"/>
                <a:sym typeface="Poppins"/>
              </a:defRPr>
            </a:lvl1pPr>
            <a:lvl2pPr marL="914400" lvl="1" indent="-304800" algn="l">
              <a:lnSpc>
                <a:spcPct val="115000"/>
              </a:lnSpc>
              <a:spcBef>
                <a:spcPts val="0"/>
              </a:spcBef>
              <a:spcAft>
                <a:spcPts val="0"/>
              </a:spcAft>
              <a:buClr>
                <a:srgbClr val="000000"/>
              </a:buClr>
              <a:buSzPts val="1200"/>
              <a:buFont typeface="Arial"/>
              <a:buChar char="○"/>
              <a:defRPr>
                <a:solidFill>
                  <a:srgbClr val="434343"/>
                </a:solidFill>
              </a:defRPr>
            </a:lvl2pPr>
            <a:lvl3pPr marL="1371600" lvl="2" indent="-304800" algn="l">
              <a:lnSpc>
                <a:spcPct val="115000"/>
              </a:lnSpc>
              <a:spcBef>
                <a:spcPts val="0"/>
              </a:spcBef>
              <a:spcAft>
                <a:spcPts val="0"/>
              </a:spcAft>
              <a:buClr>
                <a:srgbClr val="000000"/>
              </a:buClr>
              <a:buSzPts val="1200"/>
              <a:buFont typeface="Arial"/>
              <a:buChar char="■"/>
              <a:defRPr>
                <a:solidFill>
                  <a:srgbClr val="434343"/>
                </a:solidFill>
              </a:defRPr>
            </a:lvl3pPr>
            <a:lvl4pPr marL="1828800" lvl="3" indent="-304800" algn="l">
              <a:lnSpc>
                <a:spcPct val="115000"/>
              </a:lnSpc>
              <a:spcBef>
                <a:spcPts val="0"/>
              </a:spcBef>
              <a:spcAft>
                <a:spcPts val="0"/>
              </a:spcAft>
              <a:buClr>
                <a:srgbClr val="000000"/>
              </a:buClr>
              <a:buSzPts val="1200"/>
              <a:buFont typeface="Arial"/>
              <a:buChar char="●"/>
              <a:defRPr>
                <a:solidFill>
                  <a:srgbClr val="434343"/>
                </a:solidFill>
              </a:defRPr>
            </a:lvl4pPr>
            <a:lvl5pPr marL="2286000" lvl="4" indent="-304800" algn="l">
              <a:lnSpc>
                <a:spcPct val="115000"/>
              </a:lnSpc>
              <a:spcBef>
                <a:spcPts val="0"/>
              </a:spcBef>
              <a:spcAft>
                <a:spcPts val="0"/>
              </a:spcAft>
              <a:buClr>
                <a:srgbClr val="000000"/>
              </a:buClr>
              <a:buSzPts val="1200"/>
              <a:buFont typeface="Arial"/>
              <a:buChar char="○"/>
              <a:defRPr>
                <a:solidFill>
                  <a:srgbClr val="434343"/>
                </a:solidFill>
              </a:defRPr>
            </a:lvl5pPr>
            <a:lvl6pPr marL="2743200" lvl="5" indent="-304800" algn="l">
              <a:lnSpc>
                <a:spcPct val="115000"/>
              </a:lnSpc>
              <a:spcBef>
                <a:spcPts val="0"/>
              </a:spcBef>
              <a:spcAft>
                <a:spcPts val="0"/>
              </a:spcAft>
              <a:buClr>
                <a:srgbClr val="000000"/>
              </a:buClr>
              <a:buSzPts val="1200"/>
              <a:buFont typeface="Arial"/>
              <a:buChar char="■"/>
              <a:defRPr>
                <a:solidFill>
                  <a:srgbClr val="434343"/>
                </a:solidFill>
              </a:defRPr>
            </a:lvl6pPr>
            <a:lvl7pPr marL="3200400" lvl="6" indent="-304800" algn="l">
              <a:lnSpc>
                <a:spcPct val="115000"/>
              </a:lnSpc>
              <a:spcBef>
                <a:spcPts val="0"/>
              </a:spcBef>
              <a:spcAft>
                <a:spcPts val="0"/>
              </a:spcAft>
              <a:buClr>
                <a:srgbClr val="000000"/>
              </a:buClr>
              <a:buSzPts val="1200"/>
              <a:buFont typeface="Arial"/>
              <a:buChar char="●"/>
              <a:defRPr>
                <a:solidFill>
                  <a:srgbClr val="434343"/>
                </a:solidFill>
              </a:defRPr>
            </a:lvl7pPr>
            <a:lvl8pPr marL="3657600" lvl="7" indent="-304800" algn="l">
              <a:lnSpc>
                <a:spcPct val="115000"/>
              </a:lnSpc>
              <a:spcBef>
                <a:spcPts val="0"/>
              </a:spcBef>
              <a:spcAft>
                <a:spcPts val="0"/>
              </a:spcAft>
              <a:buClr>
                <a:srgbClr val="000000"/>
              </a:buClr>
              <a:buSzPts val="1200"/>
              <a:buFont typeface="Arial"/>
              <a:buChar char="○"/>
              <a:defRPr>
                <a:solidFill>
                  <a:srgbClr val="434343"/>
                </a:solidFill>
              </a:defRPr>
            </a:lvl8pPr>
            <a:lvl9pPr marL="4114800" lvl="8" indent="-304800" algn="l">
              <a:lnSpc>
                <a:spcPct val="115000"/>
              </a:lnSpc>
              <a:spcBef>
                <a:spcPts val="0"/>
              </a:spcBef>
              <a:spcAft>
                <a:spcPts val="0"/>
              </a:spcAft>
              <a:buClr>
                <a:srgbClr val="000000"/>
              </a:buClr>
              <a:buSzPts val="1200"/>
              <a:buFont typeface="Arial"/>
              <a:buChar char="■"/>
              <a:defRPr>
                <a:solidFill>
                  <a:srgbClr val="43434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3"/>
        <p:cNvGrpSpPr/>
        <p:nvPr/>
      </p:nvGrpSpPr>
      <p:grpSpPr>
        <a:xfrm>
          <a:off x="0" y="0"/>
          <a:ext cx="0" cy="0"/>
          <a:chOff x="0" y="0"/>
          <a:chExt cx="0" cy="0"/>
        </a:xfrm>
      </p:grpSpPr>
      <p:sp>
        <p:nvSpPr>
          <p:cNvPr id="44" name="Google Shape;44;p7"/>
          <p:cNvSpPr/>
          <p:nvPr/>
        </p:nvSpPr>
        <p:spPr>
          <a:xfrm rot="-5541284" flipH="1">
            <a:off x="2826279" y="-1542058"/>
            <a:ext cx="5509574" cy="8226448"/>
          </a:xfrm>
          <a:prstGeom prst="flowChartDocumen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5" name="Google Shape;45;p7"/>
          <p:cNvSpPr/>
          <p:nvPr/>
        </p:nvSpPr>
        <p:spPr>
          <a:xfrm rot="-5899740" flipH="1">
            <a:off x="-96622" y="-2002757"/>
            <a:ext cx="9124937" cy="9780769"/>
          </a:xfrm>
          <a:prstGeom prst="flowChartDocumen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6" name="Google Shape;46;p7"/>
          <p:cNvSpPr txBox="1">
            <a:spLocks noGrp="1"/>
          </p:cNvSpPr>
          <p:nvPr>
            <p:ph type="title"/>
          </p:nvPr>
        </p:nvSpPr>
        <p:spPr>
          <a:xfrm>
            <a:off x="720000" y="535000"/>
            <a:ext cx="7704000" cy="48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47" name="Google Shape;47;p7"/>
          <p:cNvSpPr txBox="1">
            <a:spLocks noGrp="1"/>
          </p:cNvSpPr>
          <p:nvPr>
            <p:ph type="body" idx="1"/>
          </p:nvPr>
        </p:nvSpPr>
        <p:spPr>
          <a:xfrm>
            <a:off x="720000" y="1152475"/>
            <a:ext cx="7704000" cy="34560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434343"/>
              </a:buClr>
              <a:buSzPts val="1400"/>
              <a:buFont typeface="Poppins"/>
              <a:buAutoNum type="arabicPeriod"/>
              <a:defRPr sz="1100">
                <a:solidFill>
                  <a:srgbClr val="434343"/>
                </a:solidFill>
                <a:latin typeface="Poppins"/>
                <a:ea typeface="Poppins"/>
                <a:cs typeface="Poppins"/>
                <a:sym typeface="Poppins"/>
              </a:defRPr>
            </a:lvl1pPr>
            <a:lvl2pPr marL="914400" lvl="1" indent="-304800" algn="l">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algn="l">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algn="l">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algn="l">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algn="l">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algn="l">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algn="l">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algn="l">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accent3"/>
        </a:solidFill>
        <a:effectLst/>
      </p:bgPr>
    </p:bg>
    <p:spTree>
      <p:nvGrpSpPr>
        <p:cNvPr id="1" name="Shape 72"/>
        <p:cNvGrpSpPr/>
        <p:nvPr/>
      </p:nvGrpSpPr>
      <p:grpSpPr>
        <a:xfrm>
          <a:off x="0" y="0"/>
          <a:ext cx="0" cy="0"/>
          <a:chOff x="0" y="0"/>
          <a:chExt cx="0" cy="0"/>
        </a:xfrm>
      </p:grpSpPr>
      <p:sp>
        <p:nvSpPr>
          <p:cNvPr id="73" name="Google Shape;73;p11"/>
          <p:cNvSpPr/>
          <p:nvPr/>
        </p:nvSpPr>
        <p:spPr>
          <a:xfrm rot="-5400072" flipH="1">
            <a:off x="5044603" y="1191728"/>
            <a:ext cx="5136966" cy="2753514"/>
          </a:xfrm>
          <a:prstGeom prst="flowChartDocumen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4" name="Google Shape;74;p11"/>
          <p:cNvSpPr/>
          <p:nvPr/>
        </p:nvSpPr>
        <p:spPr>
          <a:xfrm rot="-5400000">
            <a:off x="1521963" y="-1545005"/>
            <a:ext cx="5182542" cy="8226468"/>
          </a:xfrm>
          <a:prstGeom prst="flowChartDocumen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5" name="Google Shape;75;p11"/>
          <p:cNvSpPr txBox="1">
            <a:spLocks noGrp="1"/>
          </p:cNvSpPr>
          <p:nvPr>
            <p:ph type="subTitle" idx="1"/>
          </p:nvPr>
        </p:nvSpPr>
        <p:spPr>
          <a:xfrm>
            <a:off x="719988" y="2684125"/>
            <a:ext cx="2621700" cy="713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Font typeface="Bebas Neue"/>
              <a:buNone/>
              <a:defRPr sz="2700" b="1">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76" name="Google Shape;76;p11"/>
          <p:cNvSpPr txBox="1">
            <a:spLocks noGrp="1"/>
          </p:cNvSpPr>
          <p:nvPr>
            <p:ph type="subTitle" idx="2"/>
          </p:nvPr>
        </p:nvSpPr>
        <p:spPr>
          <a:xfrm>
            <a:off x="3898763" y="2684125"/>
            <a:ext cx="2621700" cy="713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Font typeface="Bebas Neue"/>
              <a:buNone/>
              <a:defRPr sz="2700" b="1">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77" name="Google Shape;77;p11"/>
          <p:cNvSpPr txBox="1">
            <a:spLocks noGrp="1"/>
          </p:cNvSpPr>
          <p:nvPr>
            <p:ph type="subTitle" idx="3"/>
          </p:nvPr>
        </p:nvSpPr>
        <p:spPr>
          <a:xfrm>
            <a:off x="720150" y="3602950"/>
            <a:ext cx="2621700" cy="713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600">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8" name="Google Shape;78;p11"/>
          <p:cNvSpPr txBox="1">
            <a:spLocks noGrp="1"/>
          </p:cNvSpPr>
          <p:nvPr>
            <p:ph type="subTitle" idx="4"/>
          </p:nvPr>
        </p:nvSpPr>
        <p:spPr>
          <a:xfrm>
            <a:off x="3898925" y="3602950"/>
            <a:ext cx="2621700" cy="713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600">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9" name="Google Shape;79;p11"/>
          <p:cNvSpPr txBox="1">
            <a:spLocks noGrp="1"/>
          </p:cNvSpPr>
          <p:nvPr>
            <p:ph type="title"/>
          </p:nvPr>
        </p:nvSpPr>
        <p:spPr>
          <a:xfrm>
            <a:off x="720000" y="535000"/>
            <a:ext cx="5800500" cy="48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
    <p:bg>
      <p:bgPr>
        <a:solidFill>
          <a:schemeClr val="accent3"/>
        </a:solidFill>
        <a:effectLst/>
      </p:bgPr>
    </p:bg>
    <p:spTree>
      <p:nvGrpSpPr>
        <p:cNvPr id="1" name="Shape 206"/>
        <p:cNvGrpSpPr/>
        <p:nvPr/>
      </p:nvGrpSpPr>
      <p:grpSpPr>
        <a:xfrm>
          <a:off x="0" y="0"/>
          <a:ext cx="0" cy="0"/>
          <a:chOff x="0" y="0"/>
          <a:chExt cx="0" cy="0"/>
        </a:xfrm>
      </p:grpSpPr>
      <p:sp>
        <p:nvSpPr>
          <p:cNvPr id="207" name="Google Shape;207;p32"/>
          <p:cNvSpPr/>
          <p:nvPr/>
        </p:nvSpPr>
        <p:spPr>
          <a:xfrm rot="5400000" flipH="1">
            <a:off x="751888" y="-1428763"/>
            <a:ext cx="6573420" cy="7467606"/>
          </a:xfrm>
          <a:prstGeom prst="flowChartDocumen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32"/>
          <p:cNvSpPr/>
          <p:nvPr/>
        </p:nvSpPr>
        <p:spPr>
          <a:xfrm rot="5400000" flipH="1">
            <a:off x="1947637" y="-2138020"/>
            <a:ext cx="6573420" cy="9038520"/>
          </a:xfrm>
          <a:prstGeom prst="flowChartDocumen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
    <p:bg>
      <p:bgPr>
        <a:solidFill>
          <a:schemeClr val="dk2"/>
        </a:solidFill>
        <a:effectLst/>
      </p:bgPr>
    </p:bg>
    <p:spTree>
      <p:nvGrpSpPr>
        <p:cNvPr id="1" name="Shape 209"/>
        <p:cNvGrpSpPr/>
        <p:nvPr/>
      </p:nvGrpSpPr>
      <p:grpSpPr>
        <a:xfrm>
          <a:off x="0" y="0"/>
          <a:ext cx="0" cy="0"/>
          <a:chOff x="0" y="0"/>
          <a:chExt cx="0" cy="0"/>
        </a:xfrm>
      </p:grpSpPr>
      <p:sp>
        <p:nvSpPr>
          <p:cNvPr id="210" name="Google Shape;210;p33"/>
          <p:cNvSpPr/>
          <p:nvPr/>
        </p:nvSpPr>
        <p:spPr>
          <a:xfrm rot="9054688" flipH="1">
            <a:off x="-787722" y="-114650"/>
            <a:ext cx="11007140" cy="6335133"/>
          </a:xfrm>
          <a:prstGeom prst="flowChartDocumen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33"/>
          <p:cNvSpPr/>
          <p:nvPr/>
        </p:nvSpPr>
        <p:spPr>
          <a:xfrm rot="9054688" flipH="1">
            <a:off x="-338438" y="149908"/>
            <a:ext cx="11007140" cy="8248640"/>
          </a:xfrm>
          <a:prstGeom prst="flowChartDocumen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500"/>
              <a:buFont typeface="Montserrat ExtraBold"/>
              <a:buNone/>
              <a:defRPr sz="3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1pPr>
            <a:lvl2pPr marL="914400" marR="0" lvl="1" indent="-317500" algn="l" rtl="0">
              <a:lnSpc>
                <a:spcPct val="115000"/>
              </a:lnSpc>
              <a:spcBef>
                <a:spcPts val="160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2pPr>
            <a:lvl3pPr marL="1371600" marR="0" lvl="2" indent="-317500" algn="l" rtl="0">
              <a:lnSpc>
                <a:spcPct val="115000"/>
              </a:lnSpc>
              <a:spcBef>
                <a:spcPts val="160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3pPr>
            <a:lvl4pPr marL="1828800" marR="0" lvl="3" indent="-317500" algn="l" rtl="0">
              <a:lnSpc>
                <a:spcPct val="115000"/>
              </a:lnSpc>
              <a:spcBef>
                <a:spcPts val="160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4pPr>
            <a:lvl5pPr marL="2286000" marR="0" lvl="4" indent="-317500" algn="l" rtl="0">
              <a:lnSpc>
                <a:spcPct val="115000"/>
              </a:lnSpc>
              <a:spcBef>
                <a:spcPts val="160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5pPr>
            <a:lvl6pPr marL="2743200" marR="0" lvl="5" indent="-317500" algn="l" rtl="0">
              <a:lnSpc>
                <a:spcPct val="115000"/>
              </a:lnSpc>
              <a:spcBef>
                <a:spcPts val="160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6pPr>
            <a:lvl7pPr marL="3200400" marR="0" lvl="6" indent="-317500" algn="l" rtl="0">
              <a:lnSpc>
                <a:spcPct val="115000"/>
              </a:lnSpc>
              <a:spcBef>
                <a:spcPts val="160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7pPr>
            <a:lvl8pPr marL="3657600" marR="0" lvl="7" indent="-317500" algn="l" rtl="0">
              <a:lnSpc>
                <a:spcPct val="115000"/>
              </a:lnSpc>
              <a:spcBef>
                <a:spcPts val="160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8pPr>
            <a:lvl9pPr marL="4114800" marR="0" lvl="8" indent="-317500" algn="l" rtl="0">
              <a:lnSpc>
                <a:spcPct val="115000"/>
              </a:lnSpc>
              <a:spcBef>
                <a:spcPts val="1600"/>
              </a:spcBef>
              <a:spcAft>
                <a:spcPts val="160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7" r:id="rId4"/>
    <p:sldLayoutId id="2147483678" r:id="rId5"/>
    <p:sldLayoutId id="2147483679"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fofo123-r/journal-club-Presentations/blob/main/Journal%20Club%20Presentation.ppt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7"/>
        <p:cNvGrpSpPr/>
        <p:nvPr/>
      </p:nvGrpSpPr>
      <p:grpSpPr>
        <a:xfrm>
          <a:off x="0" y="0"/>
          <a:ext cx="0" cy="0"/>
          <a:chOff x="0" y="0"/>
          <a:chExt cx="0" cy="0"/>
        </a:xfrm>
      </p:grpSpPr>
      <p:sp>
        <p:nvSpPr>
          <p:cNvPr id="228" name="Google Shape;228;p38"/>
          <p:cNvSpPr/>
          <p:nvPr/>
        </p:nvSpPr>
        <p:spPr>
          <a:xfrm>
            <a:off x="685500" y="3299726"/>
            <a:ext cx="3886500" cy="487513"/>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29" name="Google Shape;229;p38"/>
          <p:cNvSpPr txBox="1">
            <a:spLocks noGrp="1"/>
          </p:cNvSpPr>
          <p:nvPr>
            <p:ph type="ctrTitle"/>
          </p:nvPr>
        </p:nvSpPr>
        <p:spPr>
          <a:xfrm>
            <a:off x="-534687" y="293914"/>
            <a:ext cx="5916780" cy="1384002"/>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SzPts val="5200"/>
              <a:buNone/>
            </a:pPr>
            <a:r>
              <a:rPr lang="en" sz="3200" b="1" dirty="0">
                <a:latin typeface="Times New Roman"/>
                <a:ea typeface="Times New Roman"/>
                <a:cs typeface="Times New Roman"/>
                <a:sym typeface="Times New Roman"/>
              </a:rPr>
              <a:t>Price Discrimination with Fairness Constraints </a:t>
            </a:r>
            <a:endParaRPr sz="3200" b="1" dirty="0">
              <a:latin typeface="Times New Roman"/>
              <a:ea typeface="Times New Roman"/>
              <a:cs typeface="Times New Roman"/>
              <a:sym typeface="Times New Roman"/>
            </a:endParaRPr>
          </a:p>
        </p:txBody>
      </p:sp>
      <p:sp>
        <p:nvSpPr>
          <p:cNvPr id="230" name="Google Shape;230;p38"/>
          <p:cNvSpPr txBox="1">
            <a:spLocks noGrp="1"/>
          </p:cNvSpPr>
          <p:nvPr>
            <p:ph type="ctrTitle"/>
          </p:nvPr>
        </p:nvSpPr>
        <p:spPr>
          <a:xfrm>
            <a:off x="862950" y="3299726"/>
            <a:ext cx="3531600" cy="487513"/>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SzPts val="5200"/>
              <a:buNone/>
            </a:pPr>
            <a:r>
              <a:rPr lang="en" sz="1600" b="1" dirty="0" err="1">
                <a:solidFill>
                  <a:schemeClr val="dk2"/>
                </a:solidFill>
                <a:latin typeface="Times New Roman"/>
                <a:ea typeface="Times New Roman"/>
                <a:cs typeface="Times New Roman"/>
                <a:sym typeface="Times New Roman"/>
              </a:rPr>
              <a:t>Wafa</a:t>
            </a:r>
            <a:r>
              <a:rPr lang="en" sz="1600" b="1" dirty="0">
                <a:solidFill>
                  <a:schemeClr val="dk2"/>
                </a:solidFill>
                <a:latin typeface="Times New Roman"/>
                <a:ea typeface="Times New Roman"/>
                <a:cs typeface="Times New Roman"/>
                <a:sym typeface="Times New Roman"/>
              </a:rPr>
              <a:t> </a:t>
            </a:r>
            <a:r>
              <a:rPr lang="en" sz="1600" b="1" dirty="0" err="1">
                <a:solidFill>
                  <a:schemeClr val="dk2"/>
                </a:solidFill>
                <a:latin typeface="Times New Roman"/>
                <a:ea typeface="Times New Roman"/>
                <a:cs typeface="Times New Roman"/>
                <a:sym typeface="Times New Roman"/>
              </a:rPr>
              <a:t>Altuwaijri</a:t>
            </a:r>
            <a:br>
              <a:rPr lang="en" sz="1600" b="1" dirty="0">
                <a:solidFill>
                  <a:schemeClr val="dk2"/>
                </a:solidFill>
                <a:latin typeface="Times New Roman"/>
                <a:ea typeface="Times New Roman"/>
                <a:cs typeface="Times New Roman"/>
                <a:sym typeface="Times New Roman"/>
              </a:rPr>
            </a:br>
            <a:r>
              <a:rPr lang="en" sz="1600" b="1" dirty="0">
                <a:solidFill>
                  <a:schemeClr val="dk2"/>
                </a:solidFill>
                <a:latin typeface="Times New Roman"/>
                <a:ea typeface="Times New Roman"/>
                <a:cs typeface="Times New Roman"/>
                <a:sym typeface="Times New Roman"/>
              </a:rPr>
              <a:t>April 2022</a:t>
            </a:r>
            <a:endParaRPr sz="1600" b="1" dirty="0">
              <a:solidFill>
                <a:schemeClr val="dk2"/>
              </a:solidFill>
              <a:latin typeface="Times New Roman"/>
              <a:ea typeface="Times New Roman"/>
              <a:cs typeface="Times New Roman"/>
              <a:sym typeface="Times New Roman"/>
            </a:endParaRPr>
          </a:p>
        </p:txBody>
      </p:sp>
      <p:grpSp>
        <p:nvGrpSpPr>
          <p:cNvPr id="231" name="Google Shape;231;p38"/>
          <p:cNvGrpSpPr/>
          <p:nvPr/>
        </p:nvGrpSpPr>
        <p:grpSpPr>
          <a:xfrm>
            <a:off x="5382458" y="3422518"/>
            <a:ext cx="3313718" cy="1169964"/>
            <a:chOff x="5200643" y="3382448"/>
            <a:chExt cx="3313718" cy="1169964"/>
          </a:xfrm>
        </p:grpSpPr>
        <p:sp>
          <p:nvSpPr>
            <p:cNvPr id="232" name="Google Shape;232;p38"/>
            <p:cNvSpPr/>
            <p:nvPr/>
          </p:nvSpPr>
          <p:spPr>
            <a:xfrm flipH="1">
              <a:off x="8161205" y="4426483"/>
              <a:ext cx="352217" cy="59039"/>
            </a:xfrm>
            <a:custGeom>
              <a:avLst/>
              <a:gdLst/>
              <a:ahLst/>
              <a:cxnLst/>
              <a:rect l="l" t="t" r="r" b="b"/>
              <a:pathLst>
                <a:path w="12743" h="2136" extrusionOk="0">
                  <a:moveTo>
                    <a:pt x="67" y="1"/>
                  </a:moveTo>
                  <a:lnTo>
                    <a:pt x="0" y="1602"/>
                  </a:lnTo>
                  <a:lnTo>
                    <a:pt x="12676" y="2136"/>
                  </a:lnTo>
                  <a:lnTo>
                    <a:pt x="12742"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38"/>
            <p:cNvSpPr/>
            <p:nvPr/>
          </p:nvSpPr>
          <p:spPr>
            <a:xfrm flipH="1">
              <a:off x="7640267" y="4455229"/>
              <a:ext cx="351304" cy="89802"/>
            </a:xfrm>
            <a:custGeom>
              <a:avLst/>
              <a:gdLst/>
              <a:ahLst/>
              <a:cxnLst/>
              <a:rect l="l" t="t" r="r" b="b"/>
              <a:pathLst>
                <a:path w="12710" h="3249" extrusionOk="0">
                  <a:moveTo>
                    <a:pt x="5283" y="0"/>
                  </a:moveTo>
                  <a:cubicBezTo>
                    <a:pt x="2326" y="0"/>
                    <a:pt x="63" y="563"/>
                    <a:pt x="34" y="1362"/>
                  </a:cubicBezTo>
                  <a:cubicBezTo>
                    <a:pt x="0" y="2230"/>
                    <a:pt x="2802" y="3064"/>
                    <a:pt x="6271" y="3230"/>
                  </a:cubicBezTo>
                  <a:cubicBezTo>
                    <a:pt x="6600" y="3243"/>
                    <a:pt x="6922" y="3249"/>
                    <a:pt x="7237" y="3249"/>
                  </a:cubicBezTo>
                  <a:cubicBezTo>
                    <a:pt x="10287" y="3249"/>
                    <a:pt x="12646" y="2682"/>
                    <a:pt x="12676" y="1896"/>
                  </a:cubicBezTo>
                  <a:cubicBezTo>
                    <a:pt x="12709" y="995"/>
                    <a:pt x="9907" y="162"/>
                    <a:pt x="6438" y="28"/>
                  </a:cubicBezTo>
                  <a:cubicBezTo>
                    <a:pt x="6044" y="9"/>
                    <a:pt x="5658" y="0"/>
                    <a:pt x="528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38"/>
            <p:cNvSpPr/>
            <p:nvPr/>
          </p:nvSpPr>
          <p:spPr>
            <a:xfrm flipH="1">
              <a:off x="7638444" y="4447683"/>
              <a:ext cx="352217" cy="59979"/>
            </a:xfrm>
            <a:custGeom>
              <a:avLst/>
              <a:gdLst/>
              <a:ahLst/>
              <a:cxnLst/>
              <a:rect l="l" t="t" r="r" b="b"/>
              <a:pathLst>
                <a:path w="12743" h="2170" extrusionOk="0">
                  <a:moveTo>
                    <a:pt x="67" y="1"/>
                  </a:moveTo>
                  <a:lnTo>
                    <a:pt x="1" y="1602"/>
                  </a:lnTo>
                  <a:lnTo>
                    <a:pt x="12676" y="2169"/>
                  </a:lnTo>
                  <a:lnTo>
                    <a:pt x="12743" y="568"/>
                  </a:lnTo>
                  <a:lnTo>
                    <a:pt x="6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38"/>
            <p:cNvSpPr/>
            <p:nvPr/>
          </p:nvSpPr>
          <p:spPr>
            <a:xfrm flipH="1">
              <a:off x="7637503" y="4410977"/>
              <a:ext cx="352244" cy="89802"/>
            </a:xfrm>
            <a:custGeom>
              <a:avLst/>
              <a:gdLst/>
              <a:ahLst/>
              <a:cxnLst/>
              <a:rect l="l" t="t" r="r" b="b"/>
              <a:pathLst>
                <a:path w="12744" h="3249" extrusionOk="0">
                  <a:moveTo>
                    <a:pt x="5283" y="0"/>
                  </a:moveTo>
                  <a:cubicBezTo>
                    <a:pt x="2326" y="0"/>
                    <a:pt x="64" y="563"/>
                    <a:pt x="34" y="1362"/>
                  </a:cubicBezTo>
                  <a:cubicBezTo>
                    <a:pt x="1" y="2230"/>
                    <a:pt x="2803" y="3063"/>
                    <a:pt x="6272" y="3230"/>
                  </a:cubicBezTo>
                  <a:cubicBezTo>
                    <a:pt x="6600" y="3243"/>
                    <a:pt x="6923" y="3249"/>
                    <a:pt x="7238" y="3249"/>
                  </a:cubicBezTo>
                  <a:cubicBezTo>
                    <a:pt x="10287" y="3249"/>
                    <a:pt x="12646" y="2682"/>
                    <a:pt x="12677" y="1896"/>
                  </a:cubicBezTo>
                  <a:cubicBezTo>
                    <a:pt x="12743" y="995"/>
                    <a:pt x="9908" y="161"/>
                    <a:pt x="6439" y="28"/>
                  </a:cubicBezTo>
                  <a:cubicBezTo>
                    <a:pt x="6045" y="9"/>
                    <a:pt x="5658" y="0"/>
                    <a:pt x="528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38"/>
            <p:cNvSpPr/>
            <p:nvPr/>
          </p:nvSpPr>
          <p:spPr>
            <a:xfrm flipH="1">
              <a:off x="7660555" y="4423001"/>
              <a:ext cx="306141" cy="41322"/>
            </a:xfrm>
            <a:custGeom>
              <a:avLst/>
              <a:gdLst/>
              <a:ahLst/>
              <a:cxnLst/>
              <a:rect l="l" t="t" r="r" b="b"/>
              <a:pathLst>
                <a:path w="11076" h="1495" extrusionOk="0">
                  <a:moveTo>
                    <a:pt x="4406" y="1"/>
                  </a:moveTo>
                  <a:cubicBezTo>
                    <a:pt x="1901" y="1"/>
                    <a:pt x="30" y="372"/>
                    <a:pt x="1" y="894"/>
                  </a:cubicBezTo>
                  <a:cubicBezTo>
                    <a:pt x="1" y="927"/>
                    <a:pt x="34" y="994"/>
                    <a:pt x="68" y="1061"/>
                  </a:cubicBezTo>
                  <a:cubicBezTo>
                    <a:pt x="416" y="595"/>
                    <a:pt x="2235" y="308"/>
                    <a:pt x="4529" y="308"/>
                  </a:cubicBezTo>
                  <a:cubicBezTo>
                    <a:pt x="4867" y="308"/>
                    <a:pt x="5216" y="314"/>
                    <a:pt x="5571" y="327"/>
                  </a:cubicBezTo>
                  <a:cubicBezTo>
                    <a:pt x="8340" y="460"/>
                    <a:pt x="10642" y="961"/>
                    <a:pt x="10975" y="1494"/>
                  </a:cubicBezTo>
                  <a:cubicBezTo>
                    <a:pt x="11042" y="1461"/>
                    <a:pt x="11042" y="1394"/>
                    <a:pt x="11042" y="1361"/>
                  </a:cubicBezTo>
                  <a:cubicBezTo>
                    <a:pt x="11075" y="760"/>
                    <a:pt x="8640" y="160"/>
                    <a:pt x="5571" y="27"/>
                  </a:cubicBezTo>
                  <a:cubicBezTo>
                    <a:pt x="5172" y="9"/>
                    <a:pt x="4782" y="1"/>
                    <a:pt x="440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38"/>
            <p:cNvSpPr/>
            <p:nvPr/>
          </p:nvSpPr>
          <p:spPr>
            <a:xfrm flipH="1">
              <a:off x="7677168" y="4387925"/>
              <a:ext cx="352217" cy="90079"/>
            </a:xfrm>
            <a:custGeom>
              <a:avLst/>
              <a:gdLst/>
              <a:ahLst/>
              <a:cxnLst/>
              <a:rect l="l" t="t" r="r" b="b"/>
              <a:pathLst>
                <a:path w="12743" h="3259" extrusionOk="0">
                  <a:moveTo>
                    <a:pt x="5316" y="0"/>
                  </a:moveTo>
                  <a:cubicBezTo>
                    <a:pt x="2359" y="0"/>
                    <a:pt x="97" y="563"/>
                    <a:pt x="67" y="1362"/>
                  </a:cubicBezTo>
                  <a:cubicBezTo>
                    <a:pt x="1" y="2230"/>
                    <a:pt x="2803" y="3064"/>
                    <a:pt x="6305" y="3230"/>
                  </a:cubicBezTo>
                  <a:cubicBezTo>
                    <a:pt x="6699" y="3249"/>
                    <a:pt x="7085" y="3258"/>
                    <a:pt x="7460" y="3258"/>
                  </a:cubicBezTo>
                  <a:cubicBezTo>
                    <a:pt x="10417" y="3258"/>
                    <a:pt x="12680" y="2695"/>
                    <a:pt x="12710" y="1896"/>
                  </a:cubicBezTo>
                  <a:cubicBezTo>
                    <a:pt x="12743" y="1029"/>
                    <a:pt x="9941" y="161"/>
                    <a:pt x="6472" y="28"/>
                  </a:cubicBezTo>
                  <a:cubicBezTo>
                    <a:pt x="6078" y="9"/>
                    <a:pt x="5691" y="0"/>
                    <a:pt x="531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38"/>
            <p:cNvSpPr/>
            <p:nvPr/>
          </p:nvSpPr>
          <p:spPr>
            <a:xfrm flipH="1">
              <a:off x="7675316" y="4381319"/>
              <a:ext cx="352217" cy="59011"/>
            </a:xfrm>
            <a:custGeom>
              <a:avLst/>
              <a:gdLst/>
              <a:ahLst/>
              <a:cxnLst/>
              <a:rect l="l" t="t" r="r" b="b"/>
              <a:pathLst>
                <a:path w="12743" h="2135" extrusionOk="0">
                  <a:moveTo>
                    <a:pt x="67" y="0"/>
                  </a:moveTo>
                  <a:lnTo>
                    <a:pt x="0" y="1601"/>
                  </a:lnTo>
                  <a:lnTo>
                    <a:pt x="12676" y="2135"/>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38"/>
            <p:cNvSpPr/>
            <p:nvPr/>
          </p:nvSpPr>
          <p:spPr>
            <a:xfrm flipH="1">
              <a:off x="7674375" y="4343672"/>
              <a:ext cx="352244" cy="89802"/>
            </a:xfrm>
            <a:custGeom>
              <a:avLst/>
              <a:gdLst/>
              <a:ahLst/>
              <a:cxnLst/>
              <a:rect l="l" t="t" r="r" b="b"/>
              <a:pathLst>
                <a:path w="12744" h="3249" extrusionOk="0">
                  <a:moveTo>
                    <a:pt x="5283" y="0"/>
                  </a:moveTo>
                  <a:cubicBezTo>
                    <a:pt x="2326" y="0"/>
                    <a:pt x="64" y="563"/>
                    <a:pt x="34" y="1362"/>
                  </a:cubicBezTo>
                  <a:cubicBezTo>
                    <a:pt x="1" y="2229"/>
                    <a:pt x="2803" y="3063"/>
                    <a:pt x="6305" y="3230"/>
                  </a:cubicBezTo>
                  <a:cubicBezTo>
                    <a:pt x="6630" y="3243"/>
                    <a:pt x="6950" y="3249"/>
                    <a:pt x="7263" y="3249"/>
                  </a:cubicBezTo>
                  <a:cubicBezTo>
                    <a:pt x="10287" y="3249"/>
                    <a:pt x="12649" y="2682"/>
                    <a:pt x="12710" y="1896"/>
                  </a:cubicBezTo>
                  <a:cubicBezTo>
                    <a:pt x="12743" y="995"/>
                    <a:pt x="9941" y="161"/>
                    <a:pt x="6439" y="28"/>
                  </a:cubicBezTo>
                  <a:cubicBezTo>
                    <a:pt x="6044" y="9"/>
                    <a:pt x="5658" y="0"/>
                    <a:pt x="528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38"/>
            <p:cNvSpPr/>
            <p:nvPr/>
          </p:nvSpPr>
          <p:spPr>
            <a:xfrm flipH="1">
              <a:off x="7697427" y="4355696"/>
              <a:ext cx="306141" cy="42234"/>
            </a:xfrm>
            <a:custGeom>
              <a:avLst/>
              <a:gdLst/>
              <a:ahLst/>
              <a:cxnLst/>
              <a:rect l="l" t="t" r="r" b="b"/>
              <a:pathLst>
                <a:path w="11076" h="1528" extrusionOk="0">
                  <a:moveTo>
                    <a:pt x="4406" y="1"/>
                  </a:moveTo>
                  <a:cubicBezTo>
                    <a:pt x="1900" y="1"/>
                    <a:pt x="30" y="372"/>
                    <a:pt x="1" y="894"/>
                  </a:cubicBezTo>
                  <a:cubicBezTo>
                    <a:pt x="1" y="960"/>
                    <a:pt x="34" y="994"/>
                    <a:pt x="67" y="1061"/>
                  </a:cubicBezTo>
                  <a:cubicBezTo>
                    <a:pt x="416" y="595"/>
                    <a:pt x="2235" y="308"/>
                    <a:pt x="4529" y="308"/>
                  </a:cubicBezTo>
                  <a:cubicBezTo>
                    <a:pt x="4867" y="308"/>
                    <a:pt x="5216" y="314"/>
                    <a:pt x="5571" y="327"/>
                  </a:cubicBezTo>
                  <a:cubicBezTo>
                    <a:pt x="8340" y="460"/>
                    <a:pt x="10641" y="960"/>
                    <a:pt x="11008" y="1528"/>
                  </a:cubicBezTo>
                  <a:cubicBezTo>
                    <a:pt x="11042" y="1461"/>
                    <a:pt x="11042" y="1427"/>
                    <a:pt x="11075" y="1361"/>
                  </a:cubicBezTo>
                  <a:cubicBezTo>
                    <a:pt x="11075" y="760"/>
                    <a:pt x="8640" y="160"/>
                    <a:pt x="5571" y="26"/>
                  </a:cubicBezTo>
                  <a:cubicBezTo>
                    <a:pt x="5171" y="9"/>
                    <a:pt x="4782" y="1"/>
                    <a:pt x="440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38"/>
            <p:cNvSpPr/>
            <p:nvPr/>
          </p:nvSpPr>
          <p:spPr>
            <a:xfrm flipH="1">
              <a:off x="7671611" y="4307049"/>
              <a:ext cx="352244" cy="89802"/>
            </a:xfrm>
            <a:custGeom>
              <a:avLst/>
              <a:gdLst/>
              <a:ahLst/>
              <a:cxnLst/>
              <a:rect l="l" t="t" r="r" b="b"/>
              <a:pathLst>
                <a:path w="12744" h="3249" extrusionOk="0">
                  <a:moveTo>
                    <a:pt x="5480" y="0"/>
                  </a:moveTo>
                  <a:cubicBezTo>
                    <a:pt x="2451" y="0"/>
                    <a:pt x="64" y="567"/>
                    <a:pt x="34" y="1353"/>
                  </a:cubicBezTo>
                  <a:cubicBezTo>
                    <a:pt x="1" y="2253"/>
                    <a:pt x="2803" y="3087"/>
                    <a:pt x="6305" y="3221"/>
                  </a:cubicBezTo>
                  <a:cubicBezTo>
                    <a:pt x="6696" y="3240"/>
                    <a:pt x="7079" y="3249"/>
                    <a:pt x="7452" y="3249"/>
                  </a:cubicBezTo>
                  <a:cubicBezTo>
                    <a:pt x="10391" y="3249"/>
                    <a:pt x="12680" y="2686"/>
                    <a:pt x="12710" y="1887"/>
                  </a:cubicBezTo>
                  <a:cubicBezTo>
                    <a:pt x="12743" y="1019"/>
                    <a:pt x="9941" y="185"/>
                    <a:pt x="6439" y="19"/>
                  </a:cubicBezTo>
                  <a:cubicBezTo>
                    <a:pt x="6114" y="6"/>
                    <a:pt x="5793" y="0"/>
                    <a:pt x="548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38"/>
            <p:cNvSpPr/>
            <p:nvPr/>
          </p:nvSpPr>
          <p:spPr>
            <a:xfrm flipH="1">
              <a:off x="7670699" y="4300166"/>
              <a:ext cx="352217" cy="59039"/>
            </a:xfrm>
            <a:custGeom>
              <a:avLst/>
              <a:gdLst/>
              <a:ahLst/>
              <a:cxnLst/>
              <a:rect l="l" t="t" r="r" b="b"/>
              <a:pathLst>
                <a:path w="12743" h="2136" extrusionOk="0">
                  <a:moveTo>
                    <a:pt x="67" y="1"/>
                  </a:moveTo>
                  <a:lnTo>
                    <a:pt x="0" y="1602"/>
                  </a:lnTo>
                  <a:lnTo>
                    <a:pt x="12676" y="2136"/>
                  </a:lnTo>
                  <a:lnTo>
                    <a:pt x="12742"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38"/>
            <p:cNvSpPr/>
            <p:nvPr/>
          </p:nvSpPr>
          <p:spPr>
            <a:xfrm flipH="1">
              <a:off x="7669787" y="4262520"/>
              <a:ext cx="352217" cy="90079"/>
            </a:xfrm>
            <a:custGeom>
              <a:avLst/>
              <a:gdLst/>
              <a:ahLst/>
              <a:cxnLst/>
              <a:rect l="l" t="t" r="r" b="b"/>
              <a:pathLst>
                <a:path w="12743" h="3259" extrusionOk="0">
                  <a:moveTo>
                    <a:pt x="5292" y="1"/>
                  </a:moveTo>
                  <a:cubicBezTo>
                    <a:pt x="2352" y="1"/>
                    <a:pt x="63" y="563"/>
                    <a:pt x="34" y="1363"/>
                  </a:cubicBezTo>
                  <a:cubicBezTo>
                    <a:pt x="0" y="2263"/>
                    <a:pt x="2802" y="3097"/>
                    <a:pt x="6305" y="3231"/>
                  </a:cubicBezTo>
                  <a:cubicBezTo>
                    <a:pt x="6695" y="3249"/>
                    <a:pt x="7078" y="3259"/>
                    <a:pt x="7450" y="3259"/>
                  </a:cubicBezTo>
                  <a:cubicBezTo>
                    <a:pt x="10384" y="3259"/>
                    <a:pt x="12650" y="2696"/>
                    <a:pt x="12709" y="1896"/>
                  </a:cubicBezTo>
                  <a:cubicBezTo>
                    <a:pt x="12743" y="1029"/>
                    <a:pt x="9941" y="162"/>
                    <a:pt x="6438" y="28"/>
                  </a:cubicBezTo>
                  <a:cubicBezTo>
                    <a:pt x="6048" y="10"/>
                    <a:pt x="5665" y="1"/>
                    <a:pt x="529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38"/>
            <p:cNvSpPr/>
            <p:nvPr/>
          </p:nvSpPr>
          <p:spPr>
            <a:xfrm flipH="1">
              <a:off x="7692838" y="4274571"/>
              <a:ext cx="306113" cy="42234"/>
            </a:xfrm>
            <a:custGeom>
              <a:avLst/>
              <a:gdLst/>
              <a:ahLst/>
              <a:cxnLst/>
              <a:rect l="l" t="t" r="r" b="b"/>
              <a:pathLst>
                <a:path w="11075" h="1528" extrusionOk="0">
                  <a:moveTo>
                    <a:pt x="4416" y="0"/>
                  </a:moveTo>
                  <a:cubicBezTo>
                    <a:pt x="1925" y="0"/>
                    <a:pt x="29" y="371"/>
                    <a:pt x="0" y="893"/>
                  </a:cubicBezTo>
                  <a:cubicBezTo>
                    <a:pt x="0" y="960"/>
                    <a:pt x="34" y="1027"/>
                    <a:pt x="67" y="1060"/>
                  </a:cubicBezTo>
                  <a:cubicBezTo>
                    <a:pt x="431" y="612"/>
                    <a:pt x="2115" y="328"/>
                    <a:pt x="4286" y="328"/>
                  </a:cubicBezTo>
                  <a:cubicBezTo>
                    <a:pt x="4698" y="328"/>
                    <a:pt x="5129" y="338"/>
                    <a:pt x="5571" y="360"/>
                  </a:cubicBezTo>
                  <a:cubicBezTo>
                    <a:pt x="8340" y="460"/>
                    <a:pt x="10641" y="960"/>
                    <a:pt x="11008" y="1527"/>
                  </a:cubicBezTo>
                  <a:cubicBezTo>
                    <a:pt x="11042" y="1494"/>
                    <a:pt x="11075" y="1427"/>
                    <a:pt x="11075" y="1360"/>
                  </a:cubicBezTo>
                  <a:cubicBezTo>
                    <a:pt x="11075" y="760"/>
                    <a:pt x="8640" y="159"/>
                    <a:pt x="5571" y="26"/>
                  </a:cubicBezTo>
                  <a:cubicBezTo>
                    <a:pt x="5175" y="9"/>
                    <a:pt x="4789" y="0"/>
                    <a:pt x="441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38"/>
            <p:cNvSpPr/>
            <p:nvPr/>
          </p:nvSpPr>
          <p:spPr>
            <a:xfrm flipH="1">
              <a:off x="7708512" y="4239717"/>
              <a:ext cx="352217" cy="89830"/>
            </a:xfrm>
            <a:custGeom>
              <a:avLst/>
              <a:gdLst/>
              <a:ahLst/>
              <a:cxnLst/>
              <a:rect l="l" t="t" r="r" b="b"/>
              <a:pathLst>
                <a:path w="12743" h="3250" extrusionOk="0">
                  <a:moveTo>
                    <a:pt x="5480" y="1"/>
                  </a:moveTo>
                  <a:cubicBezTo>
                    <a:pt x="2450" y="1"/>
                    <a:pt x="64" y="568"/>
                    <a:pt x="34" y="1354"/>
                  </a:cubicBezTo>
                  <a:cubicBezTo>
                    <a:pt x="0" y="2254"/>
                    <a:pt x="2802" y="3088"/>
                    <a:pt x="6305" y="3222"/>
                  </a:cubicBezTo>
                  <a:cubicBezTo>
                    <a:pt x="6695" y="3241"/>
                    <a:pt x="7079" y="3250"/>
                    <a:pt x="7451" y="3250"/>
                  </a:cubicBezTo>
                  <a:cubicBezTo>
                    <a:pt x="10391" y="3250"/>
                    <a:pt x="12680" y="2687"/>
                    <a:pt x="12709" y="1887"/>
                  </a:cubicBezTo>
                  <a:cubicBezTo>
                    <a:pt x="12743" y="1020"/>
                    <a:pt x="9941" y="186"/>
                    <a:pt x="6438" y="19"/>
                  </a:cubicBezTo>
                  <a:cubicBezTo>
                    <a:pt x="6113" y="7"/>
                    <a:pt x="5793" y="1"/>
                    <a:pt x="548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38"/>
            <p:cNvSpPr/>
            <p:nvPr/>
          </p:nvSpPr>
          <p:spPr>
            <a:xfrm flipH="1">
              <a:off x="7707571" y="4232862"/>
              <a:ext cx="352244" cy="59039"/>
            </a:xfrm>
            <a:custGeom>
              <a:avLst/>
              <a:gdLst/>
              <a:ahLst/>
              <a:cxnLst/>
              <a:rect l="l" t="t" r="r" b="b"/>
              <a:pathLst>
                <a:path w="12744" h="2136" extrusionOk="0">
                  <a:moveTo>
                    <a:pt x="67" y="1"/>
                  </a:moveTo>
                  <a:lnTo>
                    <a:pt x="1" y="1602"/>
                  </a:lnTo>
                  <a:lnTo>
                    <a:pt x="12676" y="2135"/>
                  </a:lnTo>
                  <a:lnTo>
                    <a:pt x="12743"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38"/>
            <p:cNvSpPr/>
            <p:nvPr/>
          </p:nvSpPr>
          <p:spPr>
            <a:xfrm flipH="1">
              <a:off x="7706659" y="4195464"/>
              <a:ext cx="352217" cy="89830"/>
            </a:xfrm>
            <a:custGeom>
              <a:avLst/>
              <a:gdLst/>
              <a:ahLst/>
              <a:cxnLst/>
              <a:rect l="l" t="t" r="r" b="b"/>
              <a:pathLst>
                <a:path w="12743" h="3250" extrusionOk="0">
                  <a:moveTo>
                    <a:pt x="5480" y="1"/>
                  </a:moveTo>
                  <a:cubicBezTo>
                    <a:pt x="2450" y="1"/>
                    <a:pt x="64" y="568"/>
                    <a:pt x="33" y="1354"/>
                  </a:cubicBezTo>
                  <a:cubicBezTo>
                    <a:pt x="0" y="2254"/>
                    <a:pt x="2802" y="3088"/>
                    <a:pt x="6305" y="3222"/>
                  </a:cubicBezTo>
                  <a:cubicBezTo>
                    <a:pt x="6695" y="3240"/>
                    <a:pt x="7078" y="3249"/>
                    <a:pt x="7451" y="3249"/>
                  </a:cubicBezTo>
                  <a:cubicBezTo>
                    <a:pt x="10391" y="3249"/>
                    <a:pt x="12680" y="2687"/>
                    <a:pt x="12709" y="1887"/>
                  </a:cubicBezTo>
                  <a:cubicBezTo>
                    <a:pt x="12743" y="1020"/>
                    <a:pt x="9941" y="186"/>
                    <a:pt x="6438" y="19"/>
                  </a:cubicBezTo>
                  <a:cubicBezTo>
                    <a:pt x="6113" y="7"/>
                    <a:pt x="5793" y="1"/>
                    <a:pt x="548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38"/>
            <p:cNvSpPr/>
            <p:nvPr/>
          </p:nvSpPr>
          <p:spPr>
            <a:xfrm flipH="1">
              <a:off x="7728798" y="4207267"/>
              <a:ext cx="307025" cy="42234"/>
            </a:xfrm>
            <a:custGeom>
              <a:avLst/>
              <a:gdLst/>
              <a:ahLst/>
              <a:cxnLst/>
              <a:rect l="l" t="t" r="r" b="b"/>
              <a:pathLst>
                <a:path w="11108" h="1528" extrusionOk="0">
                  <a:moveTo>
                    <a:pt x="4416" y="0"/>
                  </a:moveTo>
                  <a:cubicBezTo>
                    <a:pt x="1926" y="0"/>
                    <a:pt x="33" y="371"/>
                    <a:pt x="33" y="893"/>
                  </a:cubicBezTo>
                  <a:cubicBezTo>
                    <a:pt x="0" y="960"/>
                    <a:pt x="33" y="993"/>
                    <a:pt x="67" y="1060"/>
                  </a:cubicBezTo>
                  <a:cubicBezTo>
                    <a:pt x="431" y="612"/>
                    <a:pt x="2114" y="328"/>
                    <a:pt x="4285" y="328"/>
                  </a:cubicBezTo>
                  <a:cubicBezTo>
                    <a:pt x="4698" y="328"/>
                    <a:pt x="5128" y="338"/>
                    <a:pt x="5571" y="360"/>
                  </a:cubicBezTo>
                  <a:cubicBezTo>
                    <a:pt x="8339" y="460"/>
                    <a:pt x="10641" y="960"/>
                    <a:pt x="11008" y="1527"/>
                  </a:cubicBezTo>
                  <a:cubicBezTo>
                    <a:pt x="11041" y="1460"/>
                    <a:pt x="11075" y="1427"/>
                    <a:pt x="11075" y="1360"/>
                  </a:cubicBezTo>
                  <a:cubicBezTo>
                    <a:pt x="11108" y="760"/>
                    <a:pt x="8640" y="159"/>
                    <a:pt x="5571" y="26"/>
                  </a:cubicBezTo>
                  <a:cubicBezTo>
                    <a:pt x="5175" y="9"/>
                    <a:pt x="4789" y="0"/>
                    <a:pt x="441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38"/>
            <p:cNvSpPr/>
            <p:nvPr/>
          </p:nvSpPr>
          <p:spPr>
            <a:xfrm flipH="1">
              <a:off x="7652263" y="4182556"/>
              <a:ext cx="352217" cy="90493"/>
            </a:xfrm>
            <a:custGeom>
              <a:avLst/>
              <a:gdLst/>
              <a:ahLst/>
              <a:cxnLst/>
              <a:rect l="l" t="t" r="r" b="b"/>
              <a:pathLst>
                <a:path w="12743" h="3274" extrusionOk="0">
                  <a:moveTo>
                    <a:pt x="5482" y="1"/>
                  </a:moveTo>
                  <a:cubicBezTo>
                    <a:pt x="2451" y="1"/>
                    <a:pt x="64" y="571"/>
                    <a:pt x="34" y="1387"/>
                  </a:cubicBezTo>
                  <a:cubicBezTo>
                    <a:pt x="0" y="2254"/>
                    <a:pt x="2802" y="3088"/>
                    <a:pt x="6305" y="3255"/>
                  </a:cubicBezTo>
                  <a:cubicBezTo>
                    <a:pt x="6630" y="3267"/>
                    <a:pt x="6950" y="3274"/>
                    <a:pt x="7263" y="3274"/>
                  </a:cubicBezTo>
                  <a:cubicBezTo>
                    <a:pt x="10292" y="3274"/>
                    <a:pt x="12679" y="2707"/>
                    <a:pt x="12709" y="1921"/>
                  </a:cubicBezTo>
                  <a:cubicBezTo>
                    <a:pt x="12743" y="1020"/>
                    <a:pt x="9941" y="186"/>
                    <a:pt x="6438" y="19"/>
                  </a:cubicBezTo>
                  <a:cubicBezTo>
                    <a:pt x="6114" y="7"/>
                    <a:pt x="5794" y="1"/>
                    <a:pt x="548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38"/>
            <p:cNvSpPr/>
            <p:nvPr/>
          </p:nvSpPr>
          <p:spPr>
            <a:xfrm flipH="1">
              <a:off x="7651351" y="4175701"/>
              <a:ext cx="352217" cy="59951"/>
            </a:xfrm>
            <a:custGeom>
              <a:avLst/>
              <a:gdLst/>
              <a:ahLst/>
              <a:cxnLst/>
              <a:rect l="l" t="t" r="r" b="b"/>
              <a:pathLst>
                <a:path w="12743" h="2169" extrusionOk="0">
                  <a:moveTo>
                    <a:pt x="67" y="0"/>
                  </a:moveTo>
                  <a:lnTo>
                    <a:pt x="1" y="1602"/>
                  </a:lnTo>
                  <a:lnTo>
                    <a:pt x="12676" y="2169"/>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38"/>
            <p:cNvSpPr/>
            <p:nvPr/>
          </p:nvSpPr>
          <p:spPr>
            <a:xfrm flipH="1">
              <a:off x="7650411" y="4138304"/>
              <a:ext cx="352244" cy="90493"/>
            </a:xfrm>
            <a:custGeom>
              <a:avLst/>
              <a:gdLst/>
              <a:ahLst/>
              <a:cxnLst/>
              <a:rect l="l" t="t" r="r" b="b"/>
              <a:pathLst>
                <a:path w="12744" h="3274" extrusionOk="0">
                  <a:moveTo>
                    <a:pt x="5480" y="1"/>
                  </a:moveTo>
                  <a:cubicBezTo>
                    <a:pt x="2451" y="1"/>
                    <a:pt x="64" y="567"/>
                    <a:pt x="34" y="1353"/>
                  </a:cubicBezTo>
                  <a:cubicBezTo>
                    <a:pt x="1" y="2254"/>
                    <a:pt x="2803" y="3088"/>
                    <a:pt x="6305" y="3255"/>
                  </a:cubicBezTo>
                  <a:cubicBezTo>
                    <a:pt x="6630" y="3267"/>
                    <a:pt x="6951" y="3273"/>
                    <a:pt x="7264" y="3273"/>
                  </a:cubicBezTo>
                  <a:cubicBezTo>
                    <a:pt x="10293" y="3273"/>
                    <a:pt x="12680" y="2707"/>
                    <a:pt x="12710" y="1921"/>
                  </a:cubicBezTo>
                  <a:cubicBezTo>
                    <a:pt x="12743" y="1020"/>
                    <a:pt x="9941" y="186"/>
                    <a:pt x="6439" y="19"/>
                  </a:cubicBezTo>
                  <a:cubicBezTo>
                    <a:pt x="6114" y="7"/>
                    <a:pt x="5794" y="1"/>
                    <a:pt x="548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38"/>
            <p:cNvSpPr/>
            <p:nvPr/>
          </p:nvSpPr>
          <p:spPr>
            <a:xfrm flipH="1">
              <a:off x="7672550" y="4151019"/>
              <a:ext cx="307053" cy="41294"/>
            </a:xfrm>
            <a:custGeom>
              <a:avLst/>
              <a:gdLst/>
              <a:ahLst/>
              <a:cxnLst/>
              <a:rect l="l" t="t" r="r" b="b"/>
              <a:pathLst>
                <a:path w="11109" h="1494" extrusionOk="0">
                  <a:moveTo>
                    <a:pt x="4416" y="0"/>
                  </a:moveTo>
                  <a:cubicBezTo>
                    <a:pt x="1926" y="0"/>
                    <a:pt x="30" y="371"/>
                    <a:pt x="1" y="893"/>
                  </a:cubicBezTo>
                  <a:cubicBezTo>
                    <a:pt x="1" y="927"/>
                    <a:pt x="34" y="994"/>
                    <a:pt x="68" y="1027"/>
                  </a:cubicBezTo>
                  <a:cubicBezTo>
                    <a:pt x="408" y="602"/>
                    <a:pt x="2145" y="297"/>
                    <a:pt x="4359" y="297"/>
                  </a:cubicBezTo>
                  <a:cubicBezTo>
                    <a:pt x="4750" y="297"/>
                    <a:pt x="5156" y="306"/>
                    <a:pt x="5571" y="326"/>
                  </a:cubicBezTo>
                  <a:cubicBezTo>
                    <a:pt x="8340" y="460"/>
                    <a:pt x="10642" y="960"/>
                    <a:pt x="11009" y="1494"/>
                  </a:cubicBezTo>
                  <a:cubicBezTo>
                    <a:pt x="11042" y="1461"/>
                    <a:pt x="11075" y="1394"/>
                    <a:pt x="11075" y="1360"/>
                  </a:cubicBezTo>
                  <a:cubicBezTo>
                    <a:pt x="11109" y="760"/>
                    <a:pt x="8640" y="160"/>
                    <a:pt x="5571" y="26"/>
                  </a:cubicBezTo>
                  <a:cubicBezTo>
                    <a:pt x="5176" y="9"/>
                    <a:pt x="4789" y="0"/>
                    <a:pt x="441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38"/>
            <p:cNvSpPr/>
            <p:nvPr/>
          </p:nvSpPr>
          <p:spPr>
            <a:xfrm flipH="1">
              <a:off x="7689135" y="4115915"/>
              <a:ext cx="352244" cy="89830"/>
            </a:xfrm>
            <a:custGeom>
              <a:avLst/>
              <a:gdLst/>
              <a:ahLst/>
              <a:cxnLst/>
              <a:rect l="l" t="t" r="r" b="b"/>
              <a:pathLst>
                <a:path w="12744" h="3250" extrusionOk="0">
                  <a:moveTo>
                    <a:pt x="5292" y="1"/>
                  </a:moveTo>
                  <a:cubicBezTo>
                    <a:pt x="2353" y="1"/>
                    <a:pt x="64" y="564"/>
                    <a:pt x="34" y="1363"/>
                  </a:cubicBezTo>
                  <a:cubicBezTo>
                    <a:pt x="1" y="2230"/>
                    <a:pt x="2803" y="3064"/>
                    <a:pt x="6305" y="3231"/>
                  </a:cubicBezTo>
                  <a:cubicBezTo>
                    <a:pt x="6630" y="3243"/>
                    <a:pt x="6951" y="3249"/>
                    <a:pt x="7264" y="3249"/>
                  </a:cubicBezTo>
                  <a:cubicBezTo>
                    <a:pt x="10293" y="3249"/>
                    <a:pt x="12680" y="2683"/>
                    <a:pt x="12710" y="1897"/>
                  </a:cubicBezTo>
                  <a:cubicBezTo>
                    <a:pt x="12743" y="996"/>
                    <a:pt x="9941" y="162"/>
                    <a:pt x="6439" y="29"/>
                  </a:cubicBezTo>
                  <a:cubicBezTo>
                    <a:pt x="6048" y="10"/>
                    <a:pt x="5665" y="1"/>
                    <a:pt x="529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38"/>
            <p:cNvSpPr/>
            <p:nvPr/>
          </p:nvSpPr>
          <p:spPr>
            <a:xfrm flipH="1">
              <a:off x="7688223" y="4108397"/>
              <a:ext cx="352217" cy="59951"/>
            </a:xfrm>
            <a:custGeom>
              <a:avLst/>
              <a:gdLst/>
              <a:ahLst/>
              <a:cxnLst/>
              <a:rect l="l" t="t" r="r" b="b"/>
              <a:pathLst>
                <a:path w="12743" h="2169" extrusionOk="0">
                  <a:moveTo>
                    <a:pt x="67" y="0"/>
                  </a:moveTo>
                  <a:lnTo>
                    <a:pt x="0" y="1602"/>
                  </a:lnTo>
                  <a:lnTo>
                    <a:pt x="12676" y="2169"/>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38"/>
            <p:cNvSpPr/>
            <p:nvPr/>
          </p:nvSpPr>
          <p:spPr>
            <a:xfrm flipH="1">
              <a:off x="7687283" y="4070999"/>
              <a:ext cx="352244" cy="90493"/>
            </a:xfrm>
            <a:custGeom>
              <a:avLst/>
              <a:gdLst/>
              <a:ahLst/>
              <a:cxnLst/>
              <a:rect l="l" t="t" r="r" b="b"/>
              <a:pathLst>
                <a:path w="12744" h="3274" extrusionOk="0">
                  <a:moveTo>
                    <a:pt x="5482" y="1"/>
                  </a:moveTo>
                  <a:cubicBezTo>
                    <a:pt x="2452" y="1"/>
                    <a:pt x="64" y="570"/>
                    <a:pt x="34" y="1387"/>
                  </a:cubicBezTo>
                  <a:cubicBezTo>
                    <a:pt x="1" y="2254"/>
                    <a:pt x="2803" y="3088"/>
                    <a:pt x="6305" y="3255"/>
                  </a:cubicBezTo>
                  <a:cubicBezTo>
                    <a:pt x="6630" y="3267"/>
                    <a:pt x="6950" y="3273"/>
                    <a:pt x="7263" y="3273"/>
                  </a:cubicBezTo>
                  <a:cubicBezTo>
                    <a:pt x="10293" y="3273"/>
                    <a:pt x="12679" y="2706"/>
                    <a:pt x="12710" y="1920"/>
                  </a:cubicBezTo>
                  <a:cubicBezTo>
                    <a:pt x="12743" y="1020"/>
                    <a:pt x="9941" y="186"/>
                    <a:pt x="6439" y="19"/>
                  </a:cubicBezTo>
                  <a:cubicBezTo>
                    <a:pt x="6114" y="7"/>
                    <a:pt x="5795" y="1"/>
                    <a:pt x="548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38"/>
            <p:cNvSpPr/>
            <p:nvPr/>
          </p:nvSpPr>
          <p:spPr>
            <a:xfrm flipH="1">
              <a:off x="7710335" y="4083714"/>
              <a:ext cx="306141" cy="41294"/>
            </a:xfrm>
            <a:custGeom>
              <a:avLst/>
              <a:gdLst/>
              <a:ahLst/>
              <a:cxnLst/>
              <a:rect l="l" t="t" r="r" b="b"/>
              <a:pathLst>
                <a:path w="11076" h="1494" extrusionOk="0">
                  <a:moveTo>
                    <a:pt x="4406" y="0"/>
                  </a:moveTo>
                  <a:cubicBezTo>
                    <a:pt x="1900" y="0"/>
                    <a:pt x="30" y="371"/>
                    <a:pt x="1" y="893"/>
                  </a:cubicBezTo>
                  <a:cubicBezTo>
                    <a:pt x="1" y="927"/>
                    <a:pt x="34" y="993"/>
                    <a:pt x="67" y="1027"/>
                  </a:cubicBezTo>
                  <a:cubicBezTo>
                    <a:pt x="407" y="602"/>
                    <a:pt x="2145" y="297"/>
                    <a:pt x="4359" y="297"/>
                  </a:cubicBezTo>
                  <a:cubicBezTo>
                    <a:pt x="4750" y="297"/>
                    <a:pt x="5156" y="306"/>
                    <a:pt x="5571" y="326"/>
                  </a:cubicBezTo>
                  <a:cubicBezTo>
                    <a:pt x="8340" y="460"/>
                    <a:pt x="10608" y="960"/>
                    <a:pt x="10975" y="1494"/>
                  </a:cubicBezTo>
                  <a:cubicBezTo>
                    <a:pt x="11008" y="1460"/>
                    <a:pt x="11042" y="1394"/>
                    <a:pt x="11042" y="1360"/>
                  </a:cubicBezTo>
                  <a:cubicBezTo>
                    <a:pt x="11075" y="760"/>
                    <a:pt x="8640" y="160"/>
                    <a:pt x="5571" y="26"/>
                  </a:cubicBezTo>
                  <a:cubicBezTo>
                    <a:pt x="5171" y="9"/>
                    <a:pt x="4782" y="0"/>
                    <a:pt x="440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38"/>
            <p:cNvSpPr/>
            <p:nvPr/>
          </p:nvSpPr>
          <p:spPr>
            <a:xfrm flipH="1">
              <a:off x="8162117" y="4433338"/>
              <a:ext cx="352244" cy="90493"/>
            </a:xfrm>
            <a:custGeom>
              <a:avLst/>
              <a:gdLst/>
              <a:ahLst/>
              <a:cxnLst/>
              <a:rect l="l" t="t" r="r" b="b"/>
              <a:pathLst>
                <a:path w="12744" h="3274" extrusionOk="0">
                  <a:moveTo>
                    <a:pt x="5481" y="1"/>
                  </a:moveTo>
                  <a:cubicBezTo>
                    <a:pt x="2456" y="1"/>
                    <a:pt x="94" y="568"/>
                    <a:pt x="34" y="1354"/>
                  </a:cubicBezTo>
                  <a:cubicBezTo>
                    <a:pt x="1" y="2254"/>
                    <a:pt x="2803" y="3088"/>
                    <a:pt x="6305" y="3255"/>
                  </a:cubicBezTo>
                  <a:cubicBezTo>
                    <a:pt x="6633" y="3268"/>
                    <a:pt x="6956" y="3274"/>
                    <a:pt x="7271" y="3274"/>
                  </a:cubicBezTo>
                  <a:cubicBezTo>
                    <a:pt x="10320" y="3274"/>
                    <a:pt x="12680" y="2707"/>
                    <a:pt x="12710" y="1921"/>
                  </a:cubicBezTo>
                  <a:cubicBezTo>
                    <a:pt x="12743" y="1020"/>
                    <a:pt x="9941" y="186"/>
                    <a:pt x="6439" y="20"/>
                  </a:cubicBezTo>
                  <a:cubicBezTo>
                    <a:pt x="6114" y="7"/>
                    <a:pt x="5794" y="1"/>
                    <a:pt x="548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38"/>
            <p:cNvSpPr/>
            <p:nvPr/>
          </p:nvSpPr>
          <p:spPr>
            <a:xfrm flipH="1">
              <a:off x="8160294" y="4389086"/>
              <a:ext cx="352217" cy="90493"/>
            </a:xfrm>
            <a:custGeom>
              <a:avLst/>
              <a:gdLst/>
              <a:ahLst/>
              <a:cxnLst/>
              <a:rect l="l" t="t" r="r" b="b"/>
              <a:pathLst>
                <a:path w="12743" h="3274" extrusionOk="0">
                  <a:moveTo>
                    <a:pt x="5481" y="1"/>
                  </a:moveTo>
                  <a:cubicBezTo>
                    <a:pt x="2456" y="1"/>
                    <a:pt x="94" y="568"/>
                    <a:pt x="34" y="1354"/>
                  </a:cubicBezTo>
                  <a:cubicBezTo>
                    <a:pt x="0" y="2254"/>
                    <a:pt x="2802" y="3088"/>
                    <a:pt x="6305" y="3255"/>
                  </a:cubicBezTo>
                  <a:cubicBezTo>
                    <a:pt x="6629" y="3267"/>
                    <a:pt x="6949" y="3274"/>
                    <a:pt x="7261" y="3274"/>
                  </a:cubicBezTo>
                  <a:cubicBezTo>
                    <a:pt x="10292" y="3274"/>
                    <a:pt x="12679" y="2704"/>
                    <a:pt x="12709" y="1887"/>
                  </a:cubicBezTo>
                  <a:cubicBezTo>
                    <a:pt x="12743" y="1020"/>
                    <a:pt x="9941" y="186"/>
                    <a:pt x="6438" y="19"/>
                  </a:cubicBezTo>
                  <a:cubicBezTo>
                    <a:pt x="6113" y="7"/>
                    <a:pt x="5793" y="1"/>
                    <a:pt x="548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38"/>
            <p:cNvSpPr/>
            <p:nvPr/>
          </p:nvSpPr>
          <p:spPr>
            <a:xfrm flipH="1">
              <a:off x="8182405" y="4401773"/>
              <a:ext cx="307053" cy="41349"/>
            </a:xfrm>
            <a:custGeom>
              <a:avLst/>
              <a:gdLst/>
              <a:ahLst/>
              <a:cxnLst/>
              <a:rect l="l" t="t" r="r" b="b"/>
              <a:pathLst>
                <a:path w="11109" h="1496" extrusionOk="0">
                  <a:moveTo>
                    <a:pt x="4346" y="0"/>
                  </a:moveTo>
                  <a:cubicBezTo>
                    <a:pt x="1891" y="0"/>
                    <a:pt x="34" y="344"/>
                    <a:pt x="34" y="861"/>
                  </a:cubicBezTo>
                  <a:cubicBezTo>
                    <a:pt x="0" y="928"/>
                    <a:pt x="34" y="995"/>
                    <a:pt x="67" y="1028"/>
                  </a:cubicBezTo>
                  <a:cubicBezTo>
                    <a:pt x="436" y="603"/>
                    <a:pt x="2153" y="298"/>
                    <a:pt x="4361" y="298"/>
                  </a:cubicBezTo>
                  <a:cubicBezTo>
                    <a:pt x="4750" y="298"/>
                    <a:pt x="5155" y="308"/>
                    <a:pt x="5571" y="328"/>
                  </a:cubicBezTo>
                  <a:cubicBezTo>
                    <a:pt x="8340" y="461"/>
                    <a:pt x="10641" y="961"/>
                    <a:pt x="11008" y="1495"/>
                  </a:cubicBezTo>
                  <a:cubicBezTo>
                    <a:pt x="11042" y="1462"/>
                    <a:pt x="11075" y="1395"/>
                    <a:pt x="11075" y="1362"/>
                  </a:cubicBezTo>
                  <a:cubicBezTo>
                    <a:pt x="11108" y="761"/>
                    <a:pt x="8640" y="161"/>
                    <a:pt x="5571" y="27"/>
                  </a:cubicBezTo>
                  <a:cubicBezTo>
                    <a:pt x="5151" y="9"/>
                    <a:pt x="4741" y="0"/>
                    <a:pt x="434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38"/>
            <p:cNvSpPr/>
            <p:nvPr/>
          </p:nvSpPr>
          <p:spPr>
            <a:xfrm flipH="1">
              <a:off x="8013687" y="4409263"/>
              <a:ext cx="353156" cy="118354"/>
            </a:xfrm>
            <a:custGeom>
              <a:avLst/>
              <a:gdLst/>
              <a:ahLst/>
              <a:cxnLst/>
              <a:rect l="l" t="t" r="r" b="b"/>
              <a:pathLst>
                <a:path w="12777" h="4282" extrusionOk="0">
                  <a:moveTo>
                    <a:pt x="2479" y="1"/>
                  </a:moveTo>
                  <a:cubicBezTo>
                    <a:pt x="1197" y="1"/>
                    <a:pt x="339" y="235"/>
                    <a:pt x="234" y="690"/>
                  </a:cubicBezTo>
                  <a:cubicBezTo>
                    <a:pt x="1" y="1524"/>
                    <a:pt x="2603" y="2892"/>
                    <a:pt x="6005" y="3693"/>
                  </a:cubicBezTo>
                  <a:cubicBezTo>
                    <a:pt x="7639" y="4089"/>
                    <a:pt x="9152" y="4282"/>
                    <a:pt x="10315" y="4282"/>
                  </a:cubicBezTo>
                  <a:cubicBezTo>
                    <a:pt x="11597" y="4282"/>
                    <a:pt x="12454" y="4047"/>
                    <a:pt x="12576" y="3592"/>
                  </a:cubicBezTo>
                  <a:cubicBezTo>
                    <a:pt x="12777" y="2759"/>
                    <a:pt x="10175" y="1391"/>
                    <a:pt x="6772" y="590"/>
                  </a:cubicBezTo>
                  <a:cubicBezTo>
                    <a:pt x="5154" y="194"/>
                    <a:pt x="3642" y="1"/>
                    <a:pt x="247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38"/>
            <p:cNvSpPr/>
            <p:nvPr/>
          </p:nvSpPr>
          <p:spPr>
            <a:xfrm flipH="1">
              <a:off x="8009071" y="4384995"/>
              <a:ext cx="351304" cy="124491"/>
            </a:xfrm>
            <a:custGeom>
              <a:avLst/>
              <a:gdLst/>
              <a:ahLst/>
              <a:cxnLst/>
              <a:rect l="l" t="t" r="r" b="b"/>
              <a:pathLst>
                <a:path w="12710" h="4504" extrusionOk="0">
                  <a:moveTo>
                    <a:pt x="367" y="1"/>
                  </a:moveTo>
                  <a:lnTo>
                    <a:pt x="0" y="1568"/>
                  </a:lnTo>
                  <a:lnTo>
                    <a:pt x="12342" y="4504"/>
                  </a:lnTo>
                  <a:lnTo>
                    <a:pt x="12709" y="2936"/>
                  </a:lnTo>
                  <a:lnTo>
                    <a:pt x="36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38"/>
            <p:cNvSpPr/>
            <p:nvPr/>
          </p:nvSpPr>
          <p:spPr>
            <a:xfrm flipH="1">
              <a:off x="8003544" y="4365951"/>
              <a:ext cx="353156" cy="118576"/>
            </a:xfrm>
            <a:custGeom>
              <a:avLst/>
              <a:gdLst/>
              <a:ahLst/>
              <a:cxnLst/>
              <a:rect l="l" t="t" r="r" b="b"/>
              <a:pathLst>
                <a:path w="12777" h="4290" extrusionOk="0">
                  <a:moveTo>
                    <a:pt x="2466" y="0"/>
                  </a:moveTo>
                  <a:cubicBezTo>
                    <a:pt x="1187" y="0"/>
                    <a:pt x="339" y="235"/>
                    <a:pt x="234" y="690"/>
                  </a:cubicBezTo>
                  <a:cubicBezTo>
                    <a:pt x="1" y="1557"/>
                    <a:pt x="2603" y="2891"/>
                    <a:pt x="6005" y="3725"/>
                  </a:cubicBezTo>
                  <a:cubicBezTo>
                    <a:pt x="7620" y="4105"/>
                    <a:pt x="9129" y="4290"/>
                    <a:pt x="10291" y="4290"/>
                  </a:cubicBezTo>
                  <a:cubicBezTo>
                    <a:pt x="11577" y="4290"/>
                    <a:pt x="12438" y="4063"/>
                    <a:pt x="12543" y="3625"/>
                  </a:cubicBezTo>
                  <a:cubicBezTo>
                    <a:pt x="12777" y="2758"/>
                    <a:pt x="10175" y="1423"/>
                    <a:pt x="6772" y="589"/>
                  </a:cubicBezTo>
                  <a:cubicBezTo>
                    <a:pt x="5138" y="193"/>
                    <a:pt x="3625" y="0"/>
                    <a:pt x="246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38"/>
            <p:cNvSpPr/>
            <p:nvPr/>
          </p:nvSpPr>
          <p:spPr>
            <a:xfrm flipH="1">
              <a:off x="8026596" y="4377615"/>
              <a:ext cx="302437" cy="84855"/>
            </a:xfrm>
            <a:custGeom>
              <a:avLst/>
              <a:gdLst/>
              <a:ahLst/>
              <a:cxnLst/>
              <a:rect l="l" t="t" r="r" b="b"/>
              <a:pathLst>
                <a:path w="10942" h="3070" extrusionOk="0">
                  <a:moveTo>
                    <a:pt x="1396" y="1"/>
                  </a:moveTo>
                  <a:cubicBezTo>
                    <a:pt x="597" y="1"/>
                    <a:pt x="92" y="121"/>
                    <a:pt x="34" y="368"/>
                  </a:cubicBezTo>
                  <a:cubicBezTo>
                    <a:pt x="0" y="434"/>
                    <a:pt x="34" y="501"/>
                    <a:pt x="34" y="534"/>
                  </a:cubicBezTo>
                  <a:cubicBezTo>
                    <a:pt x="236" y="383"/>
                    <a:pt x="698" y="307"/>
                    <a:pt x="1341" y="307"/>
                  </a:cubicBezTo>
                  <a:cubicBezTo>
                    <a:pt x="2393" y="307"/>
                    <a:pt x="3928" y="508"/>
                    <a:pt x="5604" y="901"/>
                  </a:cubicBezTo>
                  <a:cubicBezTo>
                    <a:pt x="8273" y="1535"/>
                    <a:pt x="10441" y="2469"/>
                    <a:pt x="10708" y="3070"/>
                  </a:cubicBezTo>
                  <a:cubicBezTo>
                    <a:pt x="10741" y="3036"/>
                    <a:pt x="10775" y="3003"/>
                    <a:pt x="10808" y="2936"/>
                  </a:cubicBezTo>
                  <a:cubicBezTo>
                    <a:pt x="10942" y="2369"/>
                    <a:pt x="8640" y="1302"/>
                    <a:pt x="5671" y="601"/>
                  </a:cubicBezTo>
                  <a:cubicBezTo>
                    <a:pt x="3973" y="205"/>
                    <a:pt x="2435" y="1"/>
                    <a:pt x="139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38"/>
            <p:cNvSpPr/>
            <p:nvPr/>
          </p:nvSpPr>
          <p:spPr>
            <a:xfrm flipH="1">
              <a:off x="7758291" y="3822567"/>
              <a:ext cx="316257" cy="316285"/>
            </a:xfrm>
            <a:custGeom>
              <a:avLst/>
              <a:gdLst/>
              <a:ahLst/>
              <a:cxnLst/>
              <a:rect l="l" t="t" r="r" b="b"/>
              <a:pathLst>
                <a:path w="11442" h="11443" extrusionOk="0">
                  <a:moveTo>
                    <a:pt x="5737" y="1"/>
                  </a:moveTo>
                  <a:cubicBezTo>
                    <a:pt x="2569" y="1"/>
                    <a:pt x="0" y="2569"/>
                    <a:pt x="0" y="5738"/>
                  </a:cubicBezTo>
                  <a:cubicBezTo>
                    <a:pt x="0" y="8874"/>
                    <a:pt x="2569" y="11442"/>
                    <a:pt x="5737" y="11442"/>
                  </a:cubicBezTo>
                  <a:cubicBezTo>
                    <a:pt x="8873" y="11442"/>
                    <a:pt x="11442" y="8874"/>
                    <a:pt x="11442" y="5738"/>
                  </a:cubicBezTo>
                  <a:cubicBezTo>
                    <a:pt x="11442" y="2569"/>
                    <a:pt x="8873" y="1"/>
                    <a:pt x="573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38"/>
            <p:cNvSpPr/>
            <p:nvPr/>
          </p:nvSpPr>
          <p:spPr>
            <a:xfrm flipH="1">
              <a:off x="7739855" y="3822567"/>
              <a:ext cx="315345" cy="316285"/>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38"/>
            <p:cNvSpPr/>
            <p:nvPr/>
          </p:nvSpPr>
          <p:spPr>
            <a:xfrm flipH="1">
              <a:off x="5684710" y="4462886"/>
              <a:ext cx="351304" cy="89526"/>
            </a:xfrm>
            <a:custGeom>
              <a:avLst/>
              <a:gdLst/>
              <a:ahLst/>
              <a:cxnLst/>
              <a:rect l="l" t="t" r="r" b="b"/>
              <a:pathLst>
                <a:path w="12710" h="3239" extrusionOk="0">
                  <a:moveTo>
                    <a:pt x="5481" y="0"/>
                  </a:moveTo>
                  <a:cubicBezTo>
                    <a:pt x="2412" y="0"/>
                    <a:pt x="31" y="599"/>
                    <a:pt x="1" y="1419"/>
                  </a:cubicBezTo>
                  <a:cubicBezTo>
                    <a:pt x="1" y="2286"/>
                    <a:pt x="2803" y="3120"/>
                    <a:pt x="6305" y="3220"/>
                  </a:cubicBezTo>
                  <a:cubicBezTo>
                    <a:pt x="6633" y="3233"/>
                    <a:pt x="6954" y="3239"/>
                    <a:pt x="7268" y="3239"/>
                  </a:cubicBezTo>
                  <a:cubicBezTo>
                    <a:pt x="10313" y="3239"/>
                    <a:pt x="12646" y="2669"/>
                    <a:pt x="12676" y="1853"/>
                  </a:cubicBezTo>
                  <a:cubicBezTo>
                    <a:pt x="12710" y="985"/>
                    <a:pt x="9908" y="151"/>
                    <a:pt x="6405" y="18"/>
                  </a:cubicBezTo>
                  <a:cubicBezTo>
                    <a:pt x="6092" y="6"/>
                    <a:pt x="5783" y="0"/>
                    <a:pt x="548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38"/>
            <p:cNvSpPr/>
            <p:nvPr/>
          </p:nvSpPr>
          <p:spPr>
            <a:xfrm flipH="1">
              <a:off x="5683771" y="4456915"/>
              <a:ext cx="352244" cy="57187"/>
            </a:xfrm>
            <a:custGeom>
              <a:avLst/>
              <a:gdLst/>
              <a:ahLst/>
              <a:cxnLst/>
              <a:rect l="l" t="t" r="r" b="b"/>
              <a:pathLst>
                <a:path w="12744" h="2069" extrusionOk="0">
                  <a:moveTo>
                    <a:pt x="67" y="0"/>
                  </a:moveTo>
                  <a:lnTo>
                    <a:pt x="1" y="1602"/>
                  </a:lnTo>
                  <a:lnTo>
                    <a:pt x="12676" y="2069"/>
                  </a:lnTo>
                  <a:lnTo>
                    <a:pt x="12743" y="467"/>
                  </a:lnTo>
                  <a:lnTo>
                    <a:pt x="6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38"/>
            <p:cNvSpPr/>
            <p:nvPr/>
          </p:nvSpPr>
          <p:spPr>
            <a:xfrm flipH="1">
              <a:off x="5682858" y="4418633"/>
              <a:ext cx="352217" cy="89526"/>
            </a:xfrm>
            <a:custGeom>
              <a:avLst/>
              <a:gdLst/>
              <a:ahLst/>
              <a:cxnLst/>
              <a:rect l="l" t="t" r="r" b="b"/>
              <a:pathLst>
                <a:path w="12743" h="3239" extrusionOk="0">
                  <a:moveTo>
                    <a:pt x="5512" y="0"/>
                  </a:moveTo>
                  <a:cubicBezTo>
                    <a:pt x="2443" y="0"/>
                    <a:pt x="64" y="596"/>
                    <a:pt x="33" y="1385"/>
                  </a:cubicBezTo>
                  <a:cubicBezTo>
                    <a:pt x="0" y="2286"/>
                    <a:pt x="2802" y="3120"/>
                    <a:pt x="6305" y="3220"/>
                  </a:cubicBezTo>
                  <a:cubicBezTo>
                    <a:pt x="6632" y="3233"/>
                    <a:pt x="6954" y="3239"/>
                    <a:pt x="7269" y="3239"/>
                  </a:cubicBezTo>
                  <a:cubicBezTo>
                    <a:pt x="10319" y="3239"/>
                    <a:pt x="12679" y="2669"/>
                    <a:pt x="12709" y="1852"/>
                  </a:cubicBezTo>
                  <a:cubicBezTo>
                    <a:pt x="12742" y="952"/>
                    <a:pt x="9940" y="151"/>
                    <a:pt x="6438" y="18"/>
                  </a:cubicBezTo>
                  <a:cubicBezTo>
                    <a:pt x="6124" y="6"/>
                    <a:pt x="5814" y="0"/>
                    <a:pt x="551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38"/>
            <p:cNvSpPr/>
            <p:nvPr/>
          </p:nvSpPr>
          <p:spPr>
            <a:xfrm flipH="1">
              <a:off x="5704998" y="4430685"/>
              <a:ext cx="306113" cy="41018"/>
            </a:xfrm>
            <a:custGeom>
              <a:avLst/>
              <a:gdLst/>
              <a:ahLst/>
              <a:cxnLst/>
              <a:rect l="l" t="t" r="r" b="b"/>
              <a:pathLst>
                <a:path w="11075" h="1484" extrusionOk="0">
                  <a:moveTo>
                    <a:pt x="4642" y="0"/>
                  </a:moveTo>
                  <a:cubicBezTo>
                    <a:pt x="2019" y="0"/>
                    <a:pt x="30" y="378"/>
                    <a:pt x="0" y="916"/>
                  </a:cubicBezTo>
                  <a:cubicBezTo>
                    <a:pt x="0" y="983"/>
                    <a:pt x="0" y="1050"/>
                    <a:pt x="67" y="1083"/>
                  </a:cubicBezTo>
                  <a:cubicBezTo>
                    <a:pt x="416" y="618"/>
                    <a:pt x="2234" y="330"/>
                    <a:pt x="4529" y="330"/>
                  </a:cubicBezTo>
                  <a:cubicBezTo>
                    <a:pt x="4867" y="330"/>
                    <a:pt x="5215" y="336"/>
                    <a:pt x="5571" y="349"/>
                  </a:cubicBezTo>
                  <a:cubicBezTo>
                    <a:pt x="8306" y="449"/>
                    <a:pt x="10608" y="916"/>
                    <a:pt x="10975" y="1483"/>
                  </a:cubicBezTo>
                  <a:cubicBezTo>
                    <a:pt x="11008" y="1450"/>
                    <a:pt x="11042" y="1383"/>
                    <a:pt x="11042" y="1316"/>
                  </a:cubicBezTo>
                  <a:cubicBezTo>
                    <a:pt x="11075" y="749"/>
                    <a:pt x="8640" y="149"/>
                    <a:pt x="5571" y="15"/>
                  </a:cubicBezTo>
                  <a:cubicBezTo>
                    <a:pt x="5254" y="5"/>
                    <a:pt x="4944" y="0"/>
                    <a:pt x="464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38"/>
            <p:cNvSpPr/>
            <p:nvPr/>
          </p:nvSpPr>
          <p:spPr>
            <a:xfrm flipH="1">
              <a:off x="5642282" y="4399230"/>
              <a:ext cx="352244" cy="89554"/>
            </a:xfrm>
            <a:custGeom>
              <a:avLst/>
              <a:gdLst/>
              <a:ahLst/>
              <a:cxnLst/>
              <a:rect l="l" t="t" r="r" b="b"/>
              <a:pathLst>
                <a:path w="12744" h="3240" extrusionOk="0">
                  <a:moveTo>
                    <a:pt x="5475" y="1"/>
                  </a:moveTo>
                  <a:cubicBezTo>
                    <a:pt x="2425" y="1"/>
                    <a:pt x="64" y="570"/>
                    <a:pt x="34" y="1387"/>
                  </a:cubicBezTo>
                  <a:cubicBezTo>
                    <a:pt x="1" y="2288"/>
                    <a:pt x="2803" y="3088"/>
                    <a:pt x="6305" y="3222"/>
                  </a:cubicBezTo>
                  <a:cubicBezTo>
                    <a:pt x="6620" y="3234"/>
                    <a:pt x="6929" y="3239"/>
                    <a:pt x="7232" y="3239"/>
                  </a:cubicBezTo>
                  <a:cubicBezTo>
                    <a:pt x="10300" y="3239"/>
                    <a:pt x="12679" y="2643"/>
                    <a:pt x="12710" y="1854"/>
                  </a:cubicBezTo>
                  <a:cubicBezTo>
                    <a:pt x="12743" y="953"/>
                    <a:pt x="9941" y="119"/>
                    <a:pt x="6439" y="19"/>
                  </a:cubicBezTo>
                  <a:cubicBezTo>
                    <a:pt x="6111" y="7"/>
                    <a:pt x="5789" y="1"/>
                    <a:pt x="547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38"/>
            <p:cNvSpPr/>
            <p:nvPr/>
          </p:nvSpPr>
          <p:spPr>
            <a:xfrm flipH="1">
              <a:off x="5641371" y="4393287"/>
              <a:ext cx="352217" cy="57187"/>
            </a:xfrm>
            <a:custGeom>
              <a:avLst/>
              <a:gdLst/>
              <a:ahLst/>
              <a:cxnLst/>
              <a:rect l="l" t="t" r="r" b="b"/>
              <a:pathLst>
                <a:path w="12743" h="2069" extrusionOk="0">
                  <a:moveTo>
                    <a:pt x="67" y="1"/>
                  </a:moveTo>
                  <a:lnTo>
                    <a:pt x="0" y="1602"/>
                  </a:lnTo>
                  <a:lnTo>
                    <a:pt x="12676" y="2069"/>
                  </a:lnTo>
                  <a:lnTo>
                    <a:pt x="12743" y="468"/>
                  </a:lnTo>
                  <a:lnTo>
                    <a:pt x="6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38"/>
            <p:cNvSpPr/>
            <p:nvPr/>
          </p:nvSpPr>
          <p:spPr>
            <a:xfrm flipH="1">
              <a:off x="5640458" y="4354977"/>
              <a:ext cx="352217" cy="89554"/>
            </a:xfrm>
            <a:custGeom>
              <a:avLst/>
              <a:gdLst/>
              <a:ahLst/>
              <a:cxnLst/>
              <a:rect l="l" t="t" r="r" b="b"/>
              <a:pathLst>
                <a:path w="12743" h="3240" extrusionOk="0">
                  <a:moveTo>
                    <a:pt x="5442" y="1"/>
                  </a:moveTo>
                  <a:cubicBezTo>
                    <a:pt x="2397" y="1"/>
                    <a:pt x="64" y="570"/>
                    <a:pt x="34" y="1387"/>
                  </a:cubicBezTo>
                  <a:cubicBezTo>
                    <a:pt x="0" y="2254"/>
                    <a:pt x="2802" y="3088"/>
                    <a:pt x="6305" y="3221"/>
                  </a:cubicBezTo>
                  <a:cubicBezTo>
                    <a:pt x="6619" y="3233"/>
                    <a:pt x="6929" y="3239"/>
                    <a:pt x="7231" y="3239"/>
                  </a:cubicBezTo>
                  <a:cubicBezTo>
                    <a:pt x="10300" y="3239"/>
                    <a:pt x="12679" y="2643"/>
                    <a:pt x="12710" y="1854"/>
                  </a:cubicBezTo>
                  <a:cubicBezTo>
                    <a:pt x="12743" y="986"/>
                    <a:pt x="9908" y="119"/>
                    <a:pt x="6405" y="19"/>
                  </a:cubicBezTo>
                  <a:cubicBezTo>
                    <a:pt x="6078" y="7"/>
                    <a:pt x="5756" y="1"/>
                    <a:pt x="544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38"/>
            <p:cNvSpPr/>
            <p:nvPr/>
          </p:nvSpPr>
          <p:spPr>
            <a:xfrm flipH="1">
              <a:off x="5663509" y="4367056"/>
              <a:ext cx="306113" cy="40106"/>
            </a:xfrm>
            <a:custGeom>
              <a:avLst/>
              <a:gdLst/>
              <a:ahLst/>
              <a:cxnLst/>
              <a:rect l="l" t="t" r="r" b="b"/>
              <a:pathLst>
                <a:path w="11075" h="1451" extrusionOk="0">
                  <a:moveTo>
                    <a:pt x="4642" y="0"/>
                  </a:moveTo>
                  <a:cubicBezTo>
                    <a:pt x="2019" y="0"/>
                    <a:pt x="30" y="378"/>
                    <a:pt x="0" y="916"/>
                  </a:cubicBezTo>
                  <a:cubicBezTo>
                    <a:pt x="0" y="983"/>
                    <a:pt x="34" y="1016"/>
                    <a:pt x="67" y="1083"/>
                  </a:cubicBezTo>
                  <a:cubicBezTo>
                    <a:pt x="420" y="613"/>
                    <a:pt x="2273" y="298"/>
                    <a:pt x="4602" y="298"/>
                  </a:cubicBezTo>
                  <a:cubicBezTo>
                    <a:pt x="4917" y="298"/>
                    <a:pt x="5241" y="304"/>
                    <a:pt x="5571" y="316"/>
                  </a:cubicBezTo>
                  <a:cubicBezTo>
                    <a:pt x="8340" y="416"/>
                    <a:pt x="10608" y="916"/>
                    <a:pt x="11008" y="1450"/>
                  </a:cubicBezTo>
                  <a:cubicBezTo>
                    <a:pt x="11042" y="1417"/>
                    <a:pt x="11042" y="1350"/>
                    <a:pt x="11075" y="1317"/>
                  </a:cubicBezTo>
                  <a:cubicBezTo>
                    <a:pt x="11075" y="716"/>
                    <a:pt x="8640" y="116"/>
                    <a:pt x="5571" y="16"/>
                  </a:cubicBezTo>
                  <a:cubicBezTo>
                    <a:pt x="5254" y="5"/>
                    <a:pt x="4944" y="0"/>
                    <a:pt x="464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38"/>
            <p:cNvSpPr/>
            <p:nvPr/>
          </p:nvSpPr>
          <p:spPr>
            <a:xfrm flipH="1">
              <a:off x="5640458" y="4318105"/>
              <a:ext cx="352217" cy="89526"/>
            </a:xfrm>
            <a:custGeom>
              <a:avLst/>
              <a:gdLst/>
              <a:ahLst/>
              <a:cxnLst/>
              <a:rect l="l" t="t" r="r" b="b"/>
              <a:pathLst>
                <a:path w="12743" h="3239" extrusionOk="0">
                  <a:moveTo>
                    <a:pt x="5442" y="0"/>
                  </a:moveTo>
                  <a:cubicBezTo>
                    <a:pt x="2397" y="0"/>
                    <a:pt x="64" y="570"/>
                    <a:pt x="34" y="1386"/>
                  </a:cubicBezTo>
                  <a:cubicBezTo>
                    <a:pt x="0" y="2287"/>
                    <a:pt x="2802" y="3088"/>
                    <a:pt x="6305" y="3221"/>
                  </a:cubicBezTo>
                  <a:cubicBezTo>
                    <a:pt x="6619" y="3233"/>
                    <a:pt x="6929" y="3239"/>
                    <a:pt x="7231" y="3239"/>
                  </a:cubicBezTo>
                  <a:cubicBezTo>
                    <a:pt x="10300" y="3239"/>
                    <a:pt x="12679" y="2643"/>
                    <a:pt x="12710" y="1853"/>
                  </a:cubicBezTo>
                  <a:cubicBezTo>
                    <a:pt x="12743" y="953"/>
                    <a:pt x="9908" y="152"/>
                    <a:pt x="6405" y="19"/>
                  </a:cubicBezTo>
                  <a:cubicBezTo>
                    <a:pt x="6078" y="6"/>
                    <a:pt x="5756" y="0"/>
                    <a:pt x="544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38"/>
            <p:cNvSpPr/>
            <p:nvPr/>
          </p:nvSpPr>
          <p:spPr>
            <a:xfrm flipH="1">
              <a:off x="5640458" y="4312162"/>
              <a:ext cx="351304" cy="57187"/>
            </a:xfrm>
            <a:custGeom>
              <a:avLst/>
              <a:gdLst/>
              <a:ahLst/>
              <a:cxnLst/>
              <a:rect l="l" t="t" r="r" b="b"/>
              <a:pathLst>
                <a:path w="12710" h="2069" extrusionOk="0">
                  <a:moveTo>
                    <a:pt x="34" y="0"/>
                  </a:moveTo>
                  <a:lnTo>
                    <a:pt x="1" y="1601"/>
                  </a:lnTo>
                  <a:lnTo>
                    <a:pt x="12677" y="2068"/>
                  </a:lnTo>
                  <a:lnTo>
                    <a:pt x="12710" y="467"/>
                  </a:lnTo>
                  <a:lnTo>
                    <a:pt x="3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38"/>
            <p:cNvSpPr/>
            <p:nvPr/>
          </p:nvSpPr>
          <p:spPr>
            <a:xfrm flipH="1">
              <a:off x="5639518" y="4272941"/>
              <a:ext cx="352244" cy="89554"/>
            </a:xfrm>
            <a:custGeom>
              <a:avLst/>
              <a:gdLst/>
              <a:ahLst/>
              <a:cxnLst/>
              <a:rect l="l" t="t" r="r" b="b"/>
              <a:pathLst>
                <a:path w="12744" h="3240" extrusionOk="0">
                  <a:moveTo>
                    <a:pt x="5513" y="1"/>
                  </a:moveTo>
                  <a:cubicBezTo>
                    <a:pt x="2444" y="1"/>
                    <a:pt x="65" y="597"/>
                    <a:pt x="34" y="1386"/>
                  </a:cubicBezTo>
                  <a:cubicBezTo>
                    <a:pt x="1" y="2287"/>
                    <a:pt x="2836" y="3121"/>
                    <a:pt x="6339" y="3221"/>
                  </a:cubicBezTo>
                  <a:cubicBezTo>
                    <a:pt x="6666" y="3233"/>
                    <a:pt x="6988" y="3239"/>
                    <a:pt x="7302" y="3239"/>
                  </a:cubicBezTo>
                  <a:cubicBezTo>
                    <a:pt x="10347" y="3239"/>
                    <a:pt x="12680" y="2669"/>
                    <a:pt x="12710" y="1853"/>
                  </a:cubicBezTo>
                  <a:cubicBezTo>
                    <a:pt x="12743" y="986"/>
                    <a:pt x="9941" y="152"/>
                    <a:pt x="6439" y="18"/>
                  </a:cubicBezTo>
                  <a:cubicBezTo>
                    <a:pt x="6124" y="6"/>
                    <a:pt x="5815" y="1"/>
                    <a:pt x="5513"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38"/>
            <p:cNvSpPr/>
            <p:nvPr/>
          </p:nvSpPr>
          <p:spPr>
            <a:xfrm flipH="1">
              <a:off x="5661658" y="4285932"/>
              <a:ext cx="306113" cy="40078"/>
            </a:xfrm>
            <a:custGeom>
              <a:avLst/>
              <a:gdLst/>
              <a:ahLst/>
              <a:cxnLst/>
              <a:rect l="l" t="t" r="r" b="b"/>
              <a:pathLst>
                <a:path w="11075" h="1450" extrusionOk="0">
                  <a:moveTo>
                    <a:pt x="4641" y="0"/>
                  </a:moveTo>
                  <a:cubicBezTo>
                    <a:pt x="2012" y="0"/>
                    <a:pt x="0" y="378"/>
                    <a:pt x="0" y="916"/>
                  </a:cubicBezTo>
                  <a:cubicBezTo>
                    <a:pt x="0" y="983"/>
                    <a:pt x="33" y="1016"/>
                    <a:pt x="67" y="1083"/>
                  </a:cubicBezTo>
                  <a:cubicBezTo>
                    <a:pt x="419" y="613"/>
                    <a:pt x="2273" y="298"/>
                    <a:pt x="4602" y="298"/>
                  </a:cubicBezTo>
                  <a:cubicBezTo>
                    <a:pt x="4917" y="298"/>
                    <a:pt x="5241" y="304"/>
                    <a:pt x="5571" y="316"/>
                  </a:cubicBezTo>
                  <a:cubicBezTo>
                    <a:pt x="8306" y="416"/>
                    <a:pt x="10608" y="916"/>
                    <a:pt x="10975" y="1450"/>
                  </a:cubicBezTo>
                  <a:cubicBezTo>
                    <a:pt x="11008" y="1416"/>
                    <a:pt x="11041" y="1383"/>
                    <a:pt x="11041" y="1316"/>
                  </a:cubicBezTo>
                  <a:cubicBezTo>
                    <a:pt x="11075" y="716"/>
                    <a:pt x="8640" y="115"/>
                    <a:pt x="5571" y="15"/>
                  </a:cubicBezTo>
                  <a:cubicBezTo>
                    <a:pt x="5254" y="5"/>
                    <a:pt x="4943" y="0"/>
                    <a:pt x="464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38"/>
            <p:cNvSpPr/>
            <p:nvPr/>
          </p:nvSpPr>
          <p:spPr>
            <a:xfrm flipH="1">
              <a:off x="5598971" y="4253758"/>
              <a:ext cx="352217" cy="90079"/>
            </a:xfrm>
            <a:custGeom>
              <a:avLst/>
              <a:gdLst/>
              <a:ahLst/>
              <a:cxnLst/>
              <a:rect l="l" t="t" r="r" b="b"/>
              <a:pathLst>
                <a:path w="12743" h="3259" extrusionOk="0">
                  <a:moveTo>
                    <a:pt x="5683" y="1"/>
                  </a:moveTo>
                  <a:cubicBezTo>
                    <a:pt x="2533" y="1"/>
                    <a:pt x="65" y="578"/>
                    <a:pt x="34" y="1413"/>
                  </a:cubicBezTo>
                  <a:cubicBezTo>
                    <a:pt x="1" y="2280"/>
                    <a:pt x="2836" y="3114"/>
                    <a:pt x="6305" y="3247"/>
                  </a:cubicBezTo>
                  <a:cubicBezTo>
                    <a:pt x="6561" y="3255"/>
                    <a:pt x="6813" y="3258"/>
                    <a:pt x="7061" y="3258"/>
                  </a:cubicBezTo>
                  <a:cubicBezTo>
                    <a:pt x="10211" y="3258"/>
                    <a:pt x="12679" y="2681"/>
                    <a:pt x="12710" y="1846"/>
                  </a:cubicBezTo>
                  <a:cubicBezTo>
                    <a:pt x="12743" y="979"/>
                    <a:pt x="9941" y="145"/>
                    <a:pt x="6438" y="12"/>
                  </a:cubicBezTo>
                  <a:cubicBezTo>
                    <a:pt x="6183" y="5"/>
                    <a:pt x="5931" y="1"/>
                    <a:pt x="568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38"/>
            <p:cNvSpPr/>
            <p:nvPr/>
          </p:nvSpPr>
          <p:spPr>
            <a:xfrm flipH="1">
              <a:off x="5598030" y="4247622"/>
              <a:ext cx="352244" cy="57187"/>
            </a:xfrm>
            <a:custGeom>
              <a:avLst/>
              <a:gdLst/>
              <a:ahLst/>
              <a:cxnLst/>
              <a:rect l="l" t="t" r="r" b="b"/>
              <a:pathLst>
                <a:path w="12744" h="2069" extrusionOk="0">
                  <a:moveTo>
                    <a:pt x="68" y="0"/>
                  </a:moveTo>
                  <a:lnTo>
                    <a:pt x="1" y="1601"/>
                  </a:lnTo>
                  <a:lnTo>
                    <a:pt x="12677" y="2068"/>
                  </a:lnTo>
                  <a:lnTo>
                    <a:pt x="12743" y="467"/>
                  </a:lnTo>
                  <a:lnTo>
                    <a:pt x="68"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38"/>
            <p:cNvSpPr/>
            <p:nvPr/>
          </p:nvSpPr>
          <p:spPr>
            <a:xfrm flipH="1">
              <a:off x="5597119" y="4209312"/>
              <a:ext cx="352217" cy="89554"/>
            </a:xfrm>
            <a:custGeom>
              <a:avLst/>
              <a:gdLst/>
              <a:ahLst/>
              <a:cxnLst/>
              <a:rect l="l" t="t" r="r" b="b"/>
              <a:pathLst>
                <a:path w="12743" h="3240" extrusionOk="0">
                  <a:moveTo>
                    <a:pt x="5512" y="1"/>
                  </a:moveTo>
                  <a:cubicBezTo>
                    <a:pt x="2444" y="1"/>
                    <a:pt x="64" y="597"/>
                    <a:pt x="34" y="1386"/>
                  </a:cubicBezTo>
                  <a:cubicBezTo>
                    <a:pt x="0" y="2287"/>
                    <a:pt x="2802" y="3121"/>
                    <a:pt x="6305" y="3221"/>
                  </a:cubicBezTo>
                  <a:cubicBezTo>
                    <a:pt x="6632" y="3233"/>
                    <a:pt x="6954" y="3240"/>
                    <a:pt x="7269" y="3240"/>
                  </a:cubicBezTo>
                  <a:cubicBezTo>
                    <a:pt x="10319" y="3240"/>
                    <a:pt x="12679" y="2670"/>
                    <a:pt x="12709" y="1853"/>
                  </a:cubicBezTo>
                  <a:cubicBezTo>
                    <a:pt x="12743" y="986"/>
                    <a:pt x="9907" y="152"/>
                    <a:pt x="6438" y="19"/>
                  </a:cubicBezTo>
                  <a:cubicBezTo>
                    <a:pt x="6124" y="7"/>
                    <a:pt x="5815" y="1"/>
                    <a:pt x="551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38"/>
            <p:cNvSpPr/>
            <p:nvPr/>
          </p:nvSpPr>
          <p:spPr>
            <a:xfrm flipH="1">
              <a:off x="5619230" y="4221999"/>
              <a:ext cx="306141" cy="40410"/>
            </a:xfrm>
            <a:custGeom>
              <a:avLst/>
              <a:gdLst/>
              <a:ahLst/>
              <a:cxnLst/>
              <a:rect l="l" t="t" r="r" b="b"/>
              <a:pathLst>
                <a:path w="11076" h="1462" extrusionOk="0">
                  <a:moveTo>
                    <a:pt x="4405" y="1"/>
                  </a:moveTo>
                  <a:cubicBezTo>
                    <a:pt x="1893" y="1"/>
                    <a:pt x="1" y="372"/>
                    <a:pt x="1" y="894"/>
                  </a:cubicBezTo>
                  <a:cubicBezTo>
                    <a:pt x="1" y="961"/>
                    <a:pt x="1" y="1027"/>
                    <a:pt x="34" y="1061"/>
                  </a:cubicBezTo>
                  <a:cubicBezTo>
                    <a:pt x="412" y="596"/>
                    <a:pt x="2234" y="308"/>
                    <a:pt x="4507" y="308"/>
                  </a:cubicBezTo>
                  <a:cubicBezTo>
                    <a:pt x="4842" y="308"/>
                    <a:pt x="5187" y="314"/>
                    <a:pt x="5538" y="327"/>
                  </a:cubicBezTo>
                  <a:cubicBezTo>
                    <a:pt x="8306" y="427"/>
                    <a:pt x="10575" y="894"/>
                    <a:pt x="10975" y="1461"/>
                  </a:cubicBezTo>
                  <a:cubicBezTo>
                    <a:pt x="11008" y="1428"/>
                    <a:pt x="11042" y="1361"/>
                    <a:pt x="11042" y="1294"/>
                  </a:cubicBezTo>
                  <a:cubicBezTo>
                    <a:pt x="11075" y="694"/>
                    <a:pt x="8640" y="127"/>
                    <a:pt x="5571" y="27"/>
                  </a:cubicBezTo>
                  <a:cubicBezTo>
                    <a:pt x="5171" y="9"/>
                    <a:pt x="4781" y="1"/>
                    <a:pt x="440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38"/>
            <p:cNvSpPr/>
            <p:nvPr/>
          </p:nvSpPr>
          <p:spPr>
            <a:xfrm flipH="1">
              <a:off x="6639906" y="4427561"/>
              <a:ext cx="352217" cy="89830"/>
            </a:xfrm>
            <a:custGeom>
              <a:avLst/>
              <a:gdLst/>
              <a:ahLst/>
              <a:cxnLst/>
              <a:rect l="l" t="t" r="r" b="b"/>
              <a:pathLst>
                <a:path w="12743" h="3250" extrusionOk="0">
                  <a:moveTo>
                    <a:pt x="5292" y="1"/>
                  </a:moveTo>
                  <a:cubicBezTo>
                    <a:pt x="2353" y="1"/>
                    <a:pt x="67" y="563"/>
                    <a:pt x="67" y="1363"/>
                  </a:cubicBezTo>
                  <a:cubicBezTo>
                    <a:pt x="0" y="2230"/>
                    <a:pt x="2802" y="3064"/>
                    <a:pt x="6305" y="3231"/>
                  </a:cubicBezTo>
                  <a:cubicBezTo>
                    <a:pt x="6633" y="3243"/>
                    <a:pt x="6956" y="3249"/>
                    <a:pt x="7271" y="3249"/>
                  </a:cubicBezTo>
                  <a:cubicBezTo>
                    <a:pt x="10320" y="3249"/>
                    <a:pt x="12679" y="2682"/>
                    <a:pt x="12709" y="1896"/>
                  </a:cubicBezTo>
                  <a:cubicBezTo>
                    <a:pt x="12743" y="996"/>
                    <a:pt x="9941" y="162"/>
                    <a:pt x="6438" y="28"/>
                  </a:cubicBezTo>
                  <a:cubicBezTo>
                    <a:pt x="6048" y="10"/>
                    <a:pt x="5665" y="1"/>
                    <a:pt x="529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38"/>
            <p:cNvSpPr/>
            <p:nvPr/>
          </p:nvSpPr>
          <p:spPr>
            <a:xfrm flipH="1">
              <a:off x="6638967" y="4420043"/>
              <a:ext cx="352244" cy="59951"/>
            </a:xfrm>
            <a:custGeom>
              <a:avLst/>
              <a:gdLst/>
              <a:ahLst/>
              <a:cxnLst/>
              <a:rect l="l" t="t" r="r" b="b"/>
              <a:pathLst>
                <a:path w="12744" h="2169" extrusionOk="0">
                  <a:moveTo>
                    <a:pt x="67" y="0"/>
                  </a:moveTo>
                  <a:lnTo>
                    <a:pt x="1" y="1601"/>
                  </a:lnTo>
                  <a:lnTo>
                    <a:pt x="12676" y="2168"/>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38"/>
            <p:cNvSpPr/>
            <p:nvPr/>
          </p:nvSpPr>
          <p:spPr>
            <a:xfrm flipH="1">
              <a:off x="6638055" y="4383309"/>
              <a:ext cx="352217" cy="89830"/>
            </a:xfrm>
            <a:custGeom>
              <a:avLst/>
              <a:gdLst/>
              <a:ahLst/>
              <a:cxnLst/>
              <a:rect l="l" t="t" r="r" b="b"/>
              <a:pathLst>
                <a:path w="12743" h="3250" extrusionOk="0">
                  <a:moveTo>
                    <a:pt x="5291" y="0"/>
                  </a:moveTo>
                  <a:cubicBezTo>
                    <a:pt x="2352" y="0"/>
                    <a:pt x="63" y="563"/>
                    <a:pt x="33" y="1363"/>
                  </a:cubicBezTo>
                  <a:cubicBezTo>
                    <a:pt x="0" y="2230"/>
                    <a:pt x="2802" y="3064"/>
                    <a:pt x="6305" y="3231"/>
                  </a:cubicBezTo>
                  <a:cubicBezTo>
                    <a:pt x="6630" y="3243"/>
                    <a:pt x="6949" y="3249"/>
                    <a:pt x="7262" y="3249"/>
                  </a:cubicBezTo>
                  <a:cubicBezTo>
                    <a:pt x="10287" y="3249"/>
                    <a:pt x="12649" y="2682"/>
                    <a:pt x="12709" y="1896"/>
                  </a:cubicBezTo>
                  <a:cubicBezTo>
                    <a:pt x="12742" y="996"/>
                    <a:pt x="9940" y="162"/>
                    <a:pt x="6438" y="28"/>
                  </a:cubicBezTo>
                  <a:cubicBezTo>
                    <a:pt x="6048" y="9"/>
                    <a:pt x="5664" y="0"/>
                    <a:pt x="529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38"/>
            <p:cNvSpPr/>
            <p:nvPr/>
          </p:nvSpPr>
          <p:spPr>
            <a:xfrm flipH="1">
              <a:off x="6661106" y="4395360"/>
              <a:ext cx="306141" cy="41294"/>
            </a:xfrm>
            <a:custGeom>
              <a:avLst/>
              <a:gdLst/>
              <a:ahLst/>
              <a:cxnLst/>
              <a:rect l="l" t="t" r="r" b="b"/>
              <a:pathLst>
                <a:path w="11076" h="1494" extrusionOk="0">
                  <a:moveTo>
                    <a:pt x="4416" y="0"/>
                  </a:moveTo>
                  <a:cubicBezTo>
                    <a:pt x="1926" y="0"/>
                    <a:pt x="30" y="371"/>
                    <a:pt x="1" y="893"/>
                  </a:cubicBezTo>
                  <a:cubicBezTo>
                    <a:pt x="1" y="927"/>
                    <a:pt x="34" y="993"/>
                    <a:pt x="68" y="1027"/>
                  </a:cubicBezTo>
                  <a:cubicBezTo>
                    <a:pt x="436" y="601"/>
                    <a:pt x="2154" y="297"/>
                    <a:pt x="4361" y="297"/>
                  </a:cubicBezTo>
                  <a:cubicBezTo>
                    <a:pt x="4751" y="297"/>
                    <a:pt x="5156" y="306"/>
                    <a:pt x="5572" y="326"/>
                  </a:cubicBezTo>
                  <a:cubicBezTo>
                    <a:pt x="8340" y="459"/>
                    <a:pt x="10642" y="960"/>
                    <a:pt x="11009" y="1494"/>
                  </a:cubicBezTo>
                  <a:cubicBezTo>
                    <a:pt x="11042" y="1460"/>
                    <a:pt x="11042" y="1394"/>
                    <a:pt x="11076" y="1360"/>
                  </a:cubicBezTo>
                  <a:cubicBezTo>
                    <a:pt x="11076" y="760"/>
                    <a:pt x="8640" y="159"/>
                    <a:pt x="5572" y="26"/>
                  </a:cubicBezTo>
                  <a:cubicBezTo>
                    <a:pt x="5176" y="8"/>
                    <a:pt x="4790" y="0"/>
                    <a:pt x="4416"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38"/>
            <p:cNvSpPr/>
            <p:nvPr/>
          </p:nvSpPr>
          <p:spPr>
            <a:xfrm flipH="1">
              <a:off x="6661106" y="4395360"/>
              <a:ext cx="306141" cy="41294"/>
            </a:xfrm>
            <a:custGeom>
              <a:avLst/>
              <a:gdLst/>
              <a:ahLst/>
              <a:cxnLst/>
              <a:rect l="l" t="t" r="r" b="b"/>
              <a:pathLst>
                <a:path w="11076" h="1494" extrusionOk="0">
                  <a:moveTo>
                    <a:pt x="4416" y="0"/>
                  </a:moveTo>
                  <a:cubicBezTo>
                    <a:pt x="1926" y="0"/>
                    <a:pt x="30" y="371"/>
                    <a:pt x="1" y="893"/>
                  </a:cubicBezTo>
                  <a:cubicBezTo>
                    <a:pt x="1" y="927"/>
                    <a:pt x="34" y="993"/>
                    <a:pt x="68" y="1027"/>
                  </a:cubicBezTo>
                  <a:cubicBezTo>
                    <a:pt x="436" y="601"/>
                    <a:pt x="2154" y="297"/>
                    <a:pt x="4361" y="297"/>
                  </a:cubicBezTo>
                  <a:cubicBezTo>
                    <a:pt x="4751" y="297"/>
                    <a:pt x="5156" y="306"/>
                    <a:pt x="5572" y="326"/>
                  </a:cubicBezTo>
                  <a:cubicBezTo>
                    <a:pt x="8340" y="459"/>
                    <a:pt x="10642" y="960"/>
                    <a:pt x="11009" y="1494"/>
                  </a:cubicBezTo>
                  <a:cubicBezTo>
                    <a:pt x="11042" y="1460"/>
                    <a:pt x="11042" y="1394"/>
                    <a:pt x="11076" y="1360"/>
                  </a:cubicBezTo>
                  <a:cubicBezTo>
                    <a:pt x="11076" y="760"/>
                    <a:pt x="8640" y="159"/>
                    <a:pt x="5572" y="26"/>
                  </a:cubicBezTo>
                  <a:cubicBezTo>
                    <a:pt x="5176" y="8"/>
                    <a:pt x="4790" y="0"/>
                    <a:pt x="441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38"/>
            <p:cNvSpPr/>
            <p:nvPr/>
          </p:nvSpPr>
          <p:spPr>
            <a:xfrm flipH="1">
              <a:off x="6676780" y="4360257"/>
              <a:ext cx="352217" cy="90079"/>
            </a:xfrm>
            <a:custGeom>
              <a:avLst/>
              <a:gdLst/>
              <a:ahLst/>
              <a:cxnLst/>
              <a:rect l="l" t="t" r="r" b="b"/>
              <a:pathLst>
                <a:path w="12743" h="3259" extrusionOk="0">
                  <a:moveTo>
                    <a:pt x="5291" y="0"/>
                  </a:moveTo>
                  <a:cubicBezTo>
                    <a:pt x="2352" y="0"/>
                    <a:pt x="63" y="563"/>
                    <a:pt x="33" y="1363"/>
                  </a:cubicBezTo>
                  <a:cubicBezTo>
                    <a:pt x="0" y="2230"/>
                    <a:pt x="2802" y="3097"/>
                    <a:pt x="6305" y="3231"/>
                  </a:cubicBezTo>
                  <a:cubicBezTo>
                    <a:pt x="6695" y="3249"/>
                    <a:pt x="7078" y="3258"/>
                    <a:pt x="7451" y="3258"/>
                  </a:cubicBezTo>
                  <a:cubicBezTo>
                    <a:pt x="10391" y="3258"/>
                    <a:pt x="12680" y="2696"/>
                    <a:pt x="12709" y="1896"/>
                  </a:cubicBezTo>
                  <a:cubicBezTo>
                    <a:pt x="12742" y="996"/>
                    <a:pt x="9940" y="162"/>
                    <a:pt x="6438" y="28"/>
                  </a:cubicBezTo>
                  <a:cubicBezTo>
                    <a:pt x="6048" y="10"/>
                    <a:pt x="5664" y="0"/>
                    <a:pt x="529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38"/>
            <p:cNvSpPr/>
            <p:nvPr/>
          </p:nvSpPr>
          <p:spPr>
            <a:xfrm flipH="1">
              <a:off x="6675866" y="4353651"/>
              <a:ext cx="352217" cy="59039"/>
            </a:xfrm>
            <a:custGeom>
              <a:avLst/>
              <a:gdLst/>
              <a:ahLst/>
              <a:cxnLst/>
              <a:rect l="l" t="t" r="r" b="b"/>
              <a:pathLst>
                <a:path w="12743" h="2136" extrusionOk="0">
                  <a:moveTo>
                    <a:pt x="67" y="0"/>
                  </a:moveTo>
                  <a:lnTo>
                    <a:pt x="0" y="1602"/>
                  </a:lnTo>
                  <a:lnTo>
                    <a:pt x="12676" y="2135"/>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38"/>
            <p:cNvSpPr/>
            <p:nvPr/>
          </p:nvSpPr>
          <p:spPr>
            <a:xfrm flipH="1">
              <a:off x="6674927" y="4316004"/>
              <a:ext cx="352244" cy="89802"/>
            </a:xfrm>
            <a:custGeom>
              <a:avLst/>
              <a:gdLst/>
              <a:ahLst/>
              <a:cxnLst/>
              <a:rect l="l" t="t" r="r" b="b"/>
              <a:pathLst>
                <a:path w="12744" h="3249" extrusionOk="0">
                  <a:moveTo>
                    <a:pt x="5292" y="0"/>
                  </a:moveTo>
                  <a:cubicBezTo>
                    <a:pt x="2353" y="0"/>
                    <a:pt x="64" y="563"/>
                    <a:pt x="34" y="1362"/>
                  </a:cubicBezTo>
                  <a:cubicBezTo>
                    <a:pt x="1" y="2230"/>
                    <a:pt x="2803" y="3064"/>
                    <a:pt x="6305" y="3230"/>
                  </a:cubicBezTo>
                  <a:cubicBezTo>
                    <a:pt x="6630" y="3243"/>
                    <a:pt x="6950" y="3249"/>
                    <a:pt x="7264" y="3249"/>
                  </a:cubicBezTo>
                  <a:cubicBezTo>
                    <a:pt x="10293" y="3249"/>
                    <a:pt x="12680" y="2682"/>
                    <a:pt x="12710" y="1896"/>
                  </a:cubicBezTo>
                  <a:cubicBezTo>
                    <a:pt x="12743" y="995"/>
                    <a:pt x="9941" y="162"/>
                    <a:pt x="6439" y="28"/>
                  </a:cubicBezTo>
                  <a:cubicBezTo>
                    <a:pt x="6048" y="9"/>
                    <a:pt x="5665" y="0"/>
                    <a:pt x="529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38"/>
            <p:cNvSpPr/>
            <p:nvPr/>
          </p:nvSpPr>
          <p:spPr>
            <a:xfrm flipH="1">
              <a:off x="6697066" y="4328056"/>
              <a:ext cx="307053" cy="42206"/>
            </a:xfrm>
            <a:custGeom>
              <a:avLst/>
              <a:gdLst/>
              <a:ahLst/>
              <a:cxnLst/>
              <a:rect l="l" t="t" r="r" b="b"/>
              <a:pathLst>
                <a:path w="11109" h="1527" extrusionOk="0">
                  <a:moveTo>
                    <a:pt x="4416" y="0"/>
                  </a:moveTo>
                  <a:cubicBezTo>
                    <a:pt x="1926" y="0"/>
                    <a:pt x="30" y="371"/>
                    <a:pt x="1" y="893"/>
                  </a:cubicBezTo>
                  <a:cubicBezTo>
                    <a:pt x="1" y="960"/>
                    <a:pt x="34" y="993"/>
                    <a:pt x="67" y="1060"/>
                  </a:cubicBezTo>
                  <a:cubicBezTo>
                    <a:pt x="445" y="595"/>
                    <a:pt x="2242" y="307"/>
                    <a:pt x="4531" y="307"/>
                  </a:cubicBezTo>
                  <a:cubicBezTo>
                    <a:pt x="4868" y="307"/>
                    <a:pt x="5216" y="313"/>
                    <a:pt x="5571" y="326"/>
                  </a:cubicBezTo>
                  <a:cubicBezTo>
                    <a:pt x="8340" y="459"/>
                    <a:pt x="10642" y="960"/>
                    <a:pt x="11009" y="1527"/>
                  </a:cubicBezTo>
                  <a:cubicBezTo>
                    <a:pt x="11042" y="1460"/>
                    <a:pt x="11075" y="1427"/>
                    <a:pt x="11075" y="1360"/>
                  </a:cubicBezTo>
                  <a:cubicBezTo>
                    <a:pt x="11109" y="760"/>
                    <a:pt x="8640" y="159"/>
                    <a:pt x="5571" y="26"/>
                  </a:cubicBezTo>
                  <a:cubicBezTo>
                    <a:pt x="5176" y="8"/>
                    <a:pt x="4789" y="0"/>
                    <a:pt x="4416"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38"/>
            <p:cNvSpPr/>
            <p:nvPr/>
          </p:nvSpPr>
          <p:spPr>
            <a:xfrm flipH="1">
              <a:off x="6697066" y="4328056"/>
              <a:ext cx="307053" cy="42206"/>
            </a:xfrm>
            <a:custGeom>
              <a:avLst/>
              <a:gdLst/>
              <a:ahLst/>
              <a:cxnLst/>
              <a:rect l="l" t="t" r="r" b="b"/>
              <a:pathLst>
                <a:path w="11109" h="1527" extrusionOk="0">
                  <a:moveTo>
                    <a:pt x="4416" y="0"/>
                  </a:moveTo>
                  <a:cubicBezTo>
                    <a:pt x="1926" y="0"/>
                    <a:pt x="30" y="371"/>
                    <a:pt x="1" y="893"/>
                  </a:cubicBezTo>
                  <a:cubicBezTo>
                    <a:pt x="1" y="960"/>
                    <a:pt x="34" y="993"/>
                    <a:pt x="67" y="1060"/>
                  </a:cubicBezTo>
                  <a:cubicBezTo>
                    <a:pt x="445" y="595"/>
                    <a:pt x="2242" y="307"/>
                    <a:pt x="4531" y="307"/>
                  </a:cubicBezTo>
                  <a:cubicBezTo>
                    <a:pt x="4868" y="307"/>
                    <a:pt x="5216" y="313"/>
                    <a:pt x="5571" y="326"/>
                  </a:cubicBezTo>
                  <a:cubicBezTo>
                    <a:pt x="8340" y="459"/>
                    <a:pt x="10642" y="960"/>
                    <a:pt x="11009" y="1527"/>
                  </a:cubicBezTo>
                  <a:cubicBezTo>
                    <a:pt x="11042" y="1460"/>
                    <a:pt x="11075" y="1427"/>
                    <a:pt x="11075" y="1360"/>
                  </a:cubicBezTo>
                  <a:cubicBezTo>
                    <a:pt x="11109" y="760"/>
                    <a:pt x="8640" y="159"/>
                    <a:pt x="5571" y="26"/>
                  </a:cubicBezTo>
                  <a:cubicBezTo>
                    <a:pt x="5176" y="8"/>
                    <a:pt x="4789" y="0"/>
                    <a:pt x="441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38"/>
            <p:cNvSpPr/>
            <p:nvPr/>
          </p:nvSpPr>
          <p:spPr>
            <a:xfrm flipH="1">
              <a:off x="6672163" y="4279381"/>
              <a:ext cx="352244" cy="89802"/>
            </a:xfrm>
            <a:custGeom>
              <a:avLst/>
              <a:gdLst/>
              <a:ahLst/>
              <a:cxnLst/>
              <a:rect l="l" t="t" r="r" b="b"/>
              <a:pathLst>
                <a:path w="12744" h="3249" extrusionOk="0">
                  <a:moveTo>
                    <a:pt x="5481" y="0"/>
                  </a:moveTo>
                  <a:cubicBezTo>
                    <a:pt x="2457" y="0"/>
                    <a:pt x="95" y="567"/>
                    <a:pt x="34" y="1353"/>
                  </a:cubicBezTo>
                  <a:cubicBezTo>
                    <a:pt x="1" y="2254"/>
                    <a:pt x="2803" y="3088"/>
                    <a:pt x="6305" y="3221"/>
                  </a:cubicBezTo>
                  <a:cubicBezTo>
                    <a:pt x="6696" y="3240"/>
                    <a:pt x="7079" y="3249"/>
                    <a:pt x="7452" y="3249"/>
                  </a:cubicBezTo>
                  <a:cubicBezTo>
                    <a:pt x="10391" y="3249"/>
                    <a:pt x="12680" y="2686"/>
                    <a:pt x="12710" y="1887"/>
                  </a:cubicBezTo>
                  <a:cubicBezTo>
                    <a:pt x="12743" y="1020"/>
                    <a:pt x="9941" y="152"/>
                    <a:pt x="6439" y="19"/>
                  </a:cubicBezTo>
                  <a:cubicBezTo>
                    <a:pt x="6114" y="6"/>
                    <a:pt x="5794" y="0"/>
                    <a:pt x="548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38"/>
            <p:cNvSpPr/>
            <p:nvPr/>
          </p:nvSpPr>
          <p:spPr>
            <a:xfrm flipH="1">
              <a:off x="6671251" y="4272498"/>
              <a:ext cx="352217" cy="59039"/>
            </a:xfrm>
            <a:custGeom>
              <a:avLst/>
              <a:gdLst/>
              <a:ahLst/>
              <a:cxnLst/>
              <a:rect l="l" t="t" r="r" b="b"/>
              <a:pathLst>
                <a:path w="12743" h="2136" extrusionOk="0">
                  <a:moveTo>
                    <a:pt x="67" y="1"/>
                  </a:moveTo>
                  <a:lnTo>
                    <a:pt x="0" y="1602"/>
                  </a:lnTo>
                  <a:lnTo>
                    <a:pt x="12676" y="2136"/>
                  </a:lnTo>
                  <a:lnTo>
                    <a:pt x="12743" y="535"/>
                  </a:lnTo>
                  <a:lnTo>
                    <a:pt x="6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38"/>
            <p:cNvSpPr/>
            <p:nvPr/>
          </p:nvSpPr>
          <p:spPr>
            <a:xfrm flipH="1">
              <a:off x="6670338" y="4235101"/>
              <a:ext cx="352217" cy="89830"/>
            </a:xfrm>
            <a:custGeom>
              <a:avLst/>
              <a:gdLst/>
              <a:ahLst/>
              <a:cxnLst/>
              <a:rect l="l" t="t" r="r" b="b"/>
              <a:pathLst>
                <a:path w="12743" h="3250" extrusionOk="0">
                  <a:moveTo>
                    <a:pt x="5441" y="0"/>
                  </a:moveTo>
                  <a:cubicBezTo>
                    <a:pt x="2435" y="0"/>
                    <a:pt x="94" y="541"/>
                    <a:pt x="34" y="1354"/>
                  </a:cubicBezTo>
                  <a:cubicBezTo>
                    <a:pt x="1" y="2255"/>
                    <a:pt x="2803" y="3089"/>
                    <a:pt x="6305" y="3222"/>
                  </a:cubicBezTo>
                  <a:cubicBezTo>
                    <a:pt x="6695" y="3241"/>
                    <a:pt x="7079" y="3250"/>
                    <a:pt x="7452" y="3250"/>
                  </a:cubicBezTo>
                  <a:cubicBezTo>
                    <a:pt x="10391" y="3250"/>
                    <a:pt x="12680" y="2687"/>
                    <a:pt x="12710" y="1888"/>
                  </a:cubicBezTo>
                  <a:cubicBezTo>
                    <a:pt x="12743" y="987"/>
                    <a:pt x="9941" y="153"/>
                    <a:pt x="6438" y="20"/>
                  </a:cubicBezTo>
                  <a:cubicBezTo>
                    <a:pt x="6099" y="7"/>
                    <a:pt x="5766" y="0"/>
                    <a:pt x="544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38"/>
            <p:cNvSpPr/>
            <p:nvPr/>
          </p:nvSpPr>
          <p:spPr>
            <a:xfrm flipH="1">
              <a:off x="6692450" y="4246903"/>
              <a:ext cx="306141" cy="42234"/>
            </a:xfrm>
            <a:custGeom>
              <a:avLst/>
              <a:gdLst/>
              <a:ahLst/>
              <a:cxnLst/>
              <a:rect l="l" t="t" r="r" b="b"/>
              <a:pathLst>
                <a:path w="11076" h="1528" extrusionOk="0">
                  <a:moveTo>
                    <a:pt x="4405" y="1"/>
                  </a:moveTo>
                  <a:cubicBezTo>
                    <a:pt x="1893" y="1"/>
                    <a:pt x="1" y="371"/>
                    <a:pt x="1" y="894"/>
                  </a:cubicBezTo>
                  <a:cubicBezTo>
                    <a:pt x="1" y="960"/>
                    <a:pt x="1" y="994"/>
                    <a:pt x="34" y="1060"/>
                  </a:cubicBezTo>
                  <a:cubicBezTo>
                    <a:pt x="399" y="612"/>
                    <a:pt x="2082" y="328"/>
                    <a:pt x="4253" y="328"/>
                  </a:cubicBezTo>
                  <a:cubicBezTo>
                    <a:pt x="4666" y="328"/>
                    <a:pt x="5096" y="339"/>
                    <a:pt x="5538" y="360"/>
                  </a:cubicBezTo>
                  <a:cubicBezTo>
                    <a:pt x="8307" y="460"/>
                    <a:pt x="10608" y="960"/>
                    <a:pt x="10975" y="1527"/>
                  </a:cubicBezTo>
                  <a:cubicBezTo>
                    <a:pt x="11009" y="1461"/>
                    <a:pt x="11042" y="1427"/>
                    <a:pt x="11042" y="1361"/>
                  </a:cubicBezTo>
                  <a:cubicBezTo>
                    <a:pt x="11075" y="760"/>
                    <a:pt x="8607" y="160"/>
                    <a:pt x="5571" y="26"/>
                  </a:cubicBezTo>
                  <a:cubicBezTo>
                    <a:pt x="5172" y="9"/>
                    <a:pt x="4781" y="1"/>
                    <a:pt x="4405"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38"/>
            <p:cNvSpPr/>
            <p:nvPr/>
          </p:nvSpPr>
          <p:spPr>
            <a:xfrm flipH="1">
              <a:off x="6692450" y="4246903"/>
              <a:ext cx="306141" cy="42234"/>
            </a:xfrm>
            <a:custGeom>
              <a:avLst/>
              <a:gdLst/>
              <a:ahLst/>
              <a:cxnLst/>
              <a:rect l="l" t="t" r="r" b="b"/>
              <a:pathLst>
                <a:path w="11076" h="1528" extrusionOk="0">
                  <a:moveTo>
                    <a:pt x="4405" y="1"/>
                  </a:moveTo>
                  <a:cubicBezTo>
                    <a:pt x="1893" y="1"/>
                    <a:pt x="1" y="371"/>
                    <a:pt x="1" y="894"/>
                  </a:cubicBezTo>
                  <a:cubicBezTo>
                    <a:pt x="1" y="960"/>
                    <a:pt x="1" y="994"/>
                    <a:pt x="34" y="1060"/>
                  </a:cubicBezTo>
                  <a:cubicBezTo>
                    <a:pt x="399" y="612"/>
                    <a:pt x="2082" y="328"/>
                    <a:pt x="4253" y="328"/>
                  </a:cubicBezTo>
                  <a:cubicBezTo>
                    <a:pt x="4666" y="328"/>
                    <a:pt x="5096" y="339"/>
                    <a:pt x="5538" y="360"/>
                  </a:cubicBezTo>
                  <a:cubicBezTo>
                    <a:pt x="8307" y="460"/>
                    <a:pt x="10608" y="960"/>
                    <a:pt x="10975" y="1527"/>
                  </a:cubicBezTo>
                  <a:cubicBezTo>
                    <a:pt x="11009" y="1461"/>
                    <a:pt x="11042" y="1427"/>
                    <a:pt x="11042" y="1361"/>
                  </a:cubicBezTo>
                  <a:cubicBezTo>
                    <a:pt x="11075" y="760"/>
                    <a:pt x="8607" y="160"/>
                    <a:pt x="5571" y="26"/>
                  </a:cubicBezTo>
                  <a:cubicBezTo>
                    <a:pt x="5172" y="9"/>
                    <a:pt x="4781" y="1"/>
                    <a:pt x="440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38"/>
            <p:cNvSpPr/>
            <p:nvPr/>
          </p:nvSpPr>
          <p:spPr>
            <a:xfrm flipH="1">
              <a:off x="6709063" y="4212076"/>
              <a:ext cx="352217" cy="89802"/>
            </a:xfrm>
            <a:custGeom>
              <a:avLst/>
              <a:gdLst/>
              <a:ahLst/>
              <a:cxnLst/>
              <a:rect l="l" t="t" r="r" b="b"/>
              <a:pathLst>
                <a:path w="12743" h="3249" extrusionOk="0">
                  <a:moveTo>
                    <a:pt x="5506" y="0"/>
                  </a:moveTo>
                  <a:cubicBezTo>
                    <a:pt x="2457" y="0"/>
                    <a:pt x="97" y="567"/>
                    <a:pt x="67" y="1353"/>
                  </a:cubicBezTo>
                  <a:cubicBezTo>
                    <a:pt x="1" y="2254"/>
                    <a:pt x="2836" y="3088"/>
                    <a:pt x="6305" y="3221"/>
                  </a:cubicBezTo>
                  <a:cubicBezTo>
                    <a:pt x="6699" y="3240"/>
                    <a:pt x="7085" y="3249"/>
                    <a:pt x="7460" y="3249"/>
                  </a:cubicBezTo>
                  <a:cubicBezTo>
                    <a:pt x="10417" y="3249"/>
                    <a:pt x="12680" y="2686"/>
                    <a:pt x="12710" y="1887"/>
                  </a:cubicBezTo>
                  <a:cubicBezTo>
                    <a:pt x="12743" y="1019"/>
                    <a:pt x="9941" y="186"/>
                    <a:pt x="6472" y="19"/>
                  </a:cubicBezTo>
                  <a:cubicBezTo>
                    <a:pt x="6144" y="6"/>
                    <a:pt x="5821" y="0"/>
                    <a:pt x="550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38"/>
            <p:cNvSpPr/>
            <p:nvPr/>
          </p:nvSpPr>
          <p:spPr>
            <a:xfrm flipH="1">
              <a:off x="6708123" y="4205194"/>
              <a:ext cx="352244" cy="59039"/>
            </a:xfrm>
            <a:custGeom>
              <a:avLst/>
              <a:gdLst/>
              <a:ahLst/>
              <a:cxnLst/>
              <a:rect l="l" t="t" r="r" b="b"/>
              <a:pathLst>
                <a:path w="12744" h="2136" extrusionOk="0">
                  <a:moveTo>
                    <a:pt x="68" y="1"/>
                  </a:moveTo>
                  <a:lnTo>
                    <a:pt x="1" y="1602"/>
                  </a:lnTo>
                  <a:lnTo>
                    <a:pt x="12677" y="2136"/>
                  </a:lnTo>
                  <a:lnTo>
                    <a:pt x="12743" y="535"/>
                  </a:lnTo>
                  <a:lnTo>
                    <a:pt x="6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38"/>
            <p:cNvSpPr/>
            <p:nvPr/>
          </p:nvSpPr>
          <p:spPr>
            <a:xfrm flipH="1">
              <a:off x="6707212" y="4167824"/>
              <a:ext cx="352217" cy="89802"/>
            </a:xfrm>
            <a:custGeom>
              <a:avLst/>
              <a:gdLst/>
              <a:ahLst/>
              <a:cxnLst/>
              <a:rect l="l" t="t" r="r" b="b"/>
              <a:pathLst>
                <a:path w="12743" h="3249" extrusionOk="0">
                  <a:moveTo>
                    <a:pt x="5505" y="0"/>
                  </a:moveTo>
                  <a:cubicBezTo>
                    <a:pt x="2456" y="0"/>
                    <a:pt x="97" y="567"/>
                    <a:pt x="67" y="1353"/>
                  </a:cubicBezTo>
                  <a:cubicBezTo>
                    <a:pt x="0" y="2254"/>
                    <a:pt x="2836" y="3087"/>
                    <a:pt x="6305" y="3221"/>
                  </a:cubicBezTo>
                  <a:cubicBezTo>
                    <a:pt x="6699" y="3240"/>
                    <a:pt x="7085" y="3249"/>
                    <a:pt x="7460" y="3249"/>
                  </a:cubicBezTo>
                  <a:cubicBezTo>
                    <a:pt x="10417" y="3249"/>
                    <a:pt x="12680" y="2686"/>
                    <a:pt x="12709" y="1887"/>
                  </a:cubicBezTo>
                  <a:cubicBezTo>
                    <a:pt x="12743" y="1019"/>
                    <a:pt x="9941" y="185"/>
                    <a:pt x="6472" y="19"/>
                  </a:cubicBezTo>
                  <a:cubicBezTo>
                    <a:pt x="6143" y="6"/>
                    <a:pt x="5821" y="0"/>
                    <a:pt x="550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38"/>
            <p:cNvSpPr/>
            <p:nvPr/>
          </p:nvSpPr>
          <p:spPr>
            <a:xfrm flipH="1">
              <a:off x="6729323" y="4179848"/>
              <a:ext cx="306141" cy="41985"/>
            </a:xfrm>
            <a:custGeom>
              <a:avLst/>
              <a:gdLst/>
              <a:ahLst/>
              <a:cxnLst/>
              <a:rect l="l" t="t" r="r" b="b"/>
              <a:pathLst>
                <a:path w="11076" h="1519" extrusionOk="0">
                  <a:moveTo>
                    <a:pt x="4581" y="1"/>
                  </a:moveTo>
                  <a:cubicBezTo>
                    <a:pt x="1988" y="1"/>
                    <a:pt x="30" y="350"/>
                    <a:pt x="1" y="885"/>
                  </a:cubicBezTo>
                  <a:cubicBezTo>
                    <a:pt x="1" y="951"/>
                    <a:pt x="1" y="1018"/>
                    <a:pt x="34" y="1051"/>
                  </a:cubicBezTo>
                  <a:cubicBezTo>
                    <a:pt x="398" y="603"/>
                    <a:pt x="2105" y="319"/>
                    <a:pt x="4284" y="319"/>
                  </a:cubicBezTo>
                  <a:cubicBezTo>
                    <a:pt x="4698" y="319"/>
                    <a:pt x="5129" y="330"/>
                    <a:pt x="5571" y="351"/>
                  </a:cubicBezTo>
                  <a:cubicBezTo>
                    <a:pt x="8340" y="484"/>
                    <a:pt x="10608" y="951"/>
                    <a:pt x="10975" y="1518"/>
                  </a:cubicBezTo>
                  <a:cubicBezTo>
                    <a:pt x="11008" y="1485"/>
                    <a:pt x="11042" y="1418"/>
                    <a:pt x="11042" y="1352"/>
                  </a:cubicBezTo>
                  <a:cubicBezTo>
                    <a:pt x="11075" y="751"/>
                    <a:pt x="8607" y="151"/>
                    <a:pt x="5571" y="17"/>
                  </a:cubicBezTo>
                  <a:cubicBezTo>
                    <a:pt x="5233" y="6"/>
                    <a:pt x="4902" y="1"/>
                    <a:pt x="4581"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38"/>
            <p:cNvSpPr/>
            <p:nvPr/>
          </p:nvSpPr>
          <p:spPr>
            <a:xfrm flipH="1">
              <a:off x="6729323" y="4179848"/>
              <a:ext cx="306141" cy="41985"/>
            </a:xfrm>
            <a:custGeom>
              <a:avLst/>
              <a:gdLst/>
              <a:ahLst/>
              <a:cxnLst/>
              <a:rect l="l" t="t" r="r" b="b"/>
              <a:pathLst>
                <a:path w="11076" h="1519" extrusionOk="0">
                  <a:moveTo>
                    <a:pt x="4581" y="1"/>
                  </a:moveTo>
                  <a:cubicBezTo>
                    <a:pt x="1988" y="1"/>
                    <a:pt x="30" y="350"/>
                    <a:pt x="1" y="885"/>
                  </a:cubicBezTo>
                  <a:cubicBezTo>
                    <a:pt x="1" y="951"/>
                    <a:pt x="1" y="1018"/>
                    <a:pt x="34" y="1051"/>
                  </a:cubicBezTo>
                  <a:cubicBezTo>
                    <a:pt x="398" y="603"/>
                    <a:pt x="2105" y="319"/>
                    <a:pt x="4284" y="319"/>
                  </a:cubicBezTo>
                  <a:cubicBezTo>
                    <a:pt x="4698" y="319"/>
                    <a:pt x="5129" y="330"/>
                    <a:pt x="5571" y="351"/>
                  </a:cubicBezTo>
                  <a:cubicBezTo>
                    <a:pt x="8340" y="484"/>
                    <a:pt x="10608" y="951"/>
                    <a:pt x="10975" y="1518"/>
                  </a:cubicBezTo>
                  <a:cubicBezTo>
                    <a:pt x="11008" y="1485"/>
                    <a:pt x="11042" y="1418"/>
                    <a:pt x="11042" y="1352"/>
                  </a:cubicBezTo>
                  <a:cubicBezTo>
                    <a:pt x="11075" y="751"/>
                    <a:pt x="8607" y="151"/>
                    <a:pt x="5571" y="17"/>
                  </a:cubicBezTo>
                  <a:cubicBezTo>
                    <a:pt x="5233" y="6"/>
                    <a:pt x="4902" y="1"/>
                    <a:pt x="458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38"/>
            <p:cNvSpPr/>
            <p:nvPr/>
          </p:nvSpPr>
          <p:spPr>
            <a:xfrm flipH="1">
              <a:off x="6652815" y="4154916"/>
              <a:ext cx="352217" cy="90466"/>
            </a:xfrm>
            <a:custGeom>
              <a:avLst/>
              <a:gdLst/>
              <a:ahLst/>
              <a:cxnLst/>
              <a:rect l="l" t="t" r="r" b="b"/>
              <a:pathLst>
                <a:path w="12743" h="3273" extrusionOk="0">
                  <a:moveTo>
                    <a:pt x="5481" y="0"/>
                  </a:moveTo>
                  <a:cubicBezTo>
                    <a:pt x="2456" y="0"/>
                    <a:pt x="94" y="567"/>
                    <a:pt x="34" y="1353"/>
                  </a:cubicBezTo>
                  <a:cubicBezTo>
                    <a:pt x="0" y="2254"/>
                    <a:pt x="2802" y="3087"/>
                    <a:pt x="6305" y="3254"/>
                  </a:cubicBezTo>
                  <a:cubicBezTo>
                    <a:pt x="6630" y="3267"/>
                    <a:pt x="6950" y="3273"/>
                    <a:pt x="7263" y="3273"/>
                  </a:cubicBezTo>
                  <a:cubicBezTo>
                    <a:pt x="10293" y="3273"/>
                    <a:pt x="12679" y="2706"/>
                    <a:pt x="12709" y="1920"/>
                  </a:cubicBezTo>
                  <a:cubicBezTo>
                    <a:pt x="12743" y="1019"/>
                    <a:pt x="9941" y="185"/>
                    <a:pt x="6438" y="19"/>
                  </a:cubicBezTo>
                  <a:cubicBezTo>
                    <a:pt x="6113" y="6"/>
                    <a:pt x="5793" y="0"/>
                    <a:pt x="548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38"/>
            <p:cNvSpPr/>
            <p:nvPr/>
          </p:nvSpPr>
          <p:spPr>
            <a:xfrm flipH="1">
              <a:off x="6651875" y="4148033"/>
              <a:ext cx="352244" cy="59951"/>
            </a:xfrm>
            <a:custGeom>
              <a:avLst/>
              <a:gdLst/>
              <a:ahLst/>
              <a:cxnLst/>
              <a:rect l="l" t="t" r="r" b="b"/>
              <a:pathLst>
                <a:path w="12744" h="2169" extrusionOk="0">
                  <a:moveTo>
                    <a:pt x="67" y="1"/>
                  </a:moveTo>
                  <a:lnTo>
                    <a:pt x="1" y="1602"/>
                  </a:lnTo>
                  <a:lnTo>
                    <a:pt x="12676" y="2169"/>
                  </a:lnTo>
                  <a:lnTo>
                    <a:pt x="12743"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38"/>
            <p:cNvSpPr/>
            <p:nvPr/>
          </p:nvSpPr>
          <p:spPr>
            <a:xfrm flipH="1">
              <a:off x="6650963" y="4110636"/>
              <a:ext cx="352217" cy="90493"/>
            </a:xfrm>
            <a:custGeom>
              <a:avLst/>
              <a:gdLst/>
              <a:ahLst/>
              <a:cxnLst/>
              <a:rect l="l" t="t" r="r" b="b"/>
              <a:pathLst>
                <a:path w="12743" h="3274" extrusionOk="0">
                  <a:moveTo>
                    <a:pt x="5480" y="1"/>
                  </a:moveTo>
                  <a:cubicBezTo>
                    <a:pt x="2456" y="1"/>
                    <a:pt x="94" y="568"/>
                    <a:pt x="33" y="1354"/>
                  </a:cubicBezTo>
                  <a:cubicBezTo>
                    <a:pt x="0" y="2254"/>
                    <a:pt x="2802" y="3088"/>
                    <a:pt x="6305" y="3255"/>
                  </a:cubicBezTo>
                  <a:cubicBezTo>
                    <a:pt x="6629" y="3268"/>
                    <a:pt x="6948" y="3274"/>
                    <a:pt x="7260" y="3274"/>
                  </a:cubicBezTo>
                  <a:cubicBezTo>
                    <a:pt x="10286" y="3274"/>
                    <a:pt x="12649" y="2704"/>
                    <a:pt x="12709" y="1887"/>
                  </a:cubicBezTo>
                  <a:cubicBezTo>
                    <a:pt x="12742" y="1020"/>
                    <a:pt x="9940" y="186"/>
                    <a:pt x="6438" y="19"/>
                  </a:cubicBezTo>
                  <a:cubicBezTo>
                    <a:pt x="6113" y="7"/>
                    <a:pt x="5793" y="1"/>
                    <a:pt x="548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38"/>
            <p:cNvSpPr/>
            <p:nvPr/>
          </p:nvSpPr>
          <p:spPr>
            <a:xfrm flipH="1">
              <a:off x="6673102" y="4123350"/>
              <a:ext cx="306113" cy="41322"/>
            </a:xfrm>
            <a:custGeom>
              <a:avLst/>
              <a:gdLst/>
              <a:ahLst/>
              <a:cxnLst/>
              <a:rect l="l" t="t" r="r" b="b"/>
              <a:pathLst>
                <a:path w="11075" h="1495" extrusionOk="0">
                  <a:moveTo>
                    <a:pt x="4404" y="1"/>
                  </a:moveTo>
                  <a:cubicBezTo>
                    <a:pt x="1893" y="1"/>
                    <a:pt x="0" y="372"/>
                    <a:pt x="0" y="894"/>
                  </a:cubicBezTo>
                  <a:cubicBezTo>
                    <a:pt x="0" y="927"/>
                    <a:pt x="34" y="994"/>
                    <a:pt x="67" y="1027"/>
                  </a:cubicBezTo>
                  <a:cubicBezTo>
                    <a:pt x="407" y="602"/>
                    <a:pt x="2145" y="297"/>
                    <a:pt x="4359" y="297"/>
                  </a:cubicBezTo>
                  <a:cubicBezTo>
                    <a:pt x="4750" y="297"/>
                    <a:pt x="5155" y="307"/>
                    <a:pt x="5571" y="327"/>
                  </a:cubicBezTo>
                  <a:cubicBezTo>
                    <a:pt x="8340" y="460"/>
                    <a:pt x="10608" y="960"/>
                    <a:pt x="10975" y="1494"/>
                  </a:cubicBezTo>
                  <a:cubicBezTo>
                    <a:pt x="11042" y="1461"/>
                    <a:pt x="11042" y="1394"/>
                    <a:pt x="11042" y="1361"/>
                  </a:cubicBezTo>
                  <a:cubicBezTo>
                    <a:pt x="11075" y="760"/>
                    <a:pt x="8640" y="160"/>
                    <a:pt x="5571" y="26"/>
                  </a:cubicBezTo>
                  <a:cubicBezTo>
                    <a:pt x="5171" y="9"/>
                    <a:pt x="4781" y="1"/>
                    <a:pt x="4404"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38"/>
            <p:cNvSpPr/>
            <p:nvPr/>
          </p:nvSpPr>
          <p:spPr>
            <a:xfrm flipH="1">
              <a:off x="6673102" y="4123350"/>
              <a:ext cx="306113" cy="41322"/>
            </a:xfrm>
            <a:custGeom>
              <a:avLst/>
              <a:gdLst/>
              <a:ahLst/>
              <a:cxnLst/>
              <a:rect l="l" t="t" r="r" b="b"/>
              <a:pathLst>
                <a:path w="11075" h="1495" extrusionOk="0">
                  <a:moveTo>
                    <a:pt x="4404" y="1"/>
                  </a:moveTo>
                  <a:cubicBezTo>
                    <a:pt x="1893" y="1"/>
                    <a:pt x="0" y="372"/>
                    <a:pt x="0" y="894"/>
                  </a:cubicBezTo>
                  <a:cubicBezTo>
                    <a:pt x="0" y="927"/>
                    <a:pt x="34" y="994"/>
                    <a:pt x="67" y="1027"/>
                  </a:cubicBezTo>
                  <a:cubicBezTo>
                    <a:pt x="407" y="602"/>
                    <a:pt x="2145" y="297"/>
                    <a:pt x="4359" y="297"/>
                  </a:cubicBezTo>
                  <a:cubicBezTo>
                    <a:pt x="4750" y="297"/>
                    <a:pt x="5155" y="307"/>
                    <a:pt x="5571" y="327"/>
                  </a:cubicBezTo>
                  <a:cubicBezTo>
                    <a:pt x="8340" y="460"/>
                    <a:pt x="10608" y="960"/>
                    <a:pt x="10975" y="1494"/>
                  </a:cubicBezTo>
                  <a:cubicBezTo>
                    <a:pt x="11042" y="1461"/>
                    <a:pt x="11042" y="1394"/>
                    <a:pt x="11042" y="1361"/>
                  </a:cubicBezTo>
                  <a:cubicBezTo>
                    <a:pt x="11075" y="760"/>
                    <a:pt x="8640" y="160"/>
                    <a:pt x="5571" y="26"/>
                  </a:cubicBezTo>
                  <a:cubicBezTo>
                    <a:pt x="5171" y="9"/>
                    <a:pt x="4781" y="1"/>
                    <a:pt x="440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38"/>
            <p:cNvSpPr/>
            <p:nvPr/>
          </p:nvSpPr>
          <p:spPr>
            <a:xfrm flipH="1">
              <a:off x="6689687" y="4088275"/>
              <a:ext cx="352217" cy="89802"/>
            </a:xfrm>
            <a:custGeom>
              <a:avLst/>
              <a:gdLst/>
              <a:ahLst/>
              <a:cxnLst/>
              <a:rect l="l" t="t" r="r" b="b"/>
              <a:pathLst>
                <a:path w="12743" h="3249" extrusionOk="0">
                  <a:moveTo>
                    <a:pt x="5316" y="0"/>
                  </a:moveTo>
                  <a:cubicBezTo>
                    <a:pt x="2359" y="0"/>
                    <a:pt x="96" y="563"/>
                    <a:pt x="67" y="1362"/>
                  </a:cubicBezTo>
                  <a:cubicBezTo>
                    <a:pt x="0" y="2229"/>
                    <a:pt x="2835" y="3063"/>
                    <a:pt x="6305" y="3230"/>
                  </a:cubicBezTo>
                  <a:cubicBezTo>
                    <a:pt x="6633" y="3243"/>
                    <a:pt x="6955" y="3249"/>
                    <a:pt x="7271" y="3249"/>
                  </a:cubicBezTo>
                  <a:cubicBezTo>
                    <a:pt x="10320" y="3249"/>
                    <a:pt x="12679" y="2682"/>
                    <a:pt x="12709" y="1896"/>
                  </a:cubicBezTo>
                  <a:cubicBezTo>
                    <a:pt x="12742" y="995"/>
                    <a:pt x="9940" y="161"/>
                    <a:pt x="6471" y="28"/>
                  </a:cubicBezTo>
                  <a:cubicBezTo>
                    <a:pt x="6077" y="9"/>
                    <a:pt x="5691" y="0"/>
                    <a:pt x="531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38"/>
            <p:cNvSpPr/>
            <p:nvPr/>
          </p:nvSpPr>
          <p:spPr>
            <a:xfrm flipH="1">
              <a:off x="6688776" y="4080729"/>
              <a:ext cx="352217" cy="59951"/>
            </a:xfrm>
            <a:custGeom>
              <a:avLst/>
              <a:gdLst/>
              <a:ahLst/>
              <a:cxnLst/>
              <a:rect l="l" t="t" r="r" b="b"/>
              <a:pathLst>
                <a:path w="12743" h="2169" extrusionOk="0">
                  <a:moveTo>
                    <a:pt x="67" y="1"/>
                  </a:moveTo>
                  <a:lnTo>
                    <a:pt x="0" y="1602"/>
                  </a:lnTo>
                  <a:lnTo>
                    <a:pt x="12676" y="2169"/>
                  </a:lnTo>
                  <a:lnTo>
                    <a:pt x="12743"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38"/>
            <p:cNvSpPr/>
            <p:nvPr/>
          </p:nvSpPr>
          <p:spPr>
            <a:xfrm flipH="1">
              <a:off x="6687835" y="4043331"/>
              <a:ext cx="352244" cy="90493"/>
            </a:xfrm>
            <a:custGeom>
              <a:avLst/>
              <a:gdLst/>
              <a:ahLst/>
              <a:cxnLst/>
              <a:rect l="l" t="t" r="r" b="b"/>
              <a:pathLst>
                <a:path w="12744" h="3274" extrusionOk="0">
                  <a:moveTo>
                    <a:pt x="5508" y="1"/>
                  </a:moveTo>
                  <a:cubicBezTo>
                    <a:pt x="2458" y="1"/>
                    <a:pt x="98" y="571"/>
                    <a:pt x="67" y="1387"/>
                  </a:cubicBezTo>
                  <a:cubicBezTo>
                    <a:pt x="1" y="2254"/>
                    <a:pt x="2836" y="3088"/>
                    <a:pt x="6305" y="3255"/>
                  </a:cubicBezTo>
                  <a:cubicBezTo>
                    <a:pt x="6633" y="3268"/>
                    <a:pt x="6956" y="3274"/>
                    <a:pt x="7271" y="3274"/>
                  </a:cubicBezTo>
                  <a:cubicBezTo>
                    <a:pt x="10320" y="3274"/>
                    <a:pt x="12680" y="2707"/>
                    <a:pt x="12710" y="1921"/>
                  </a:cubicBezTo>
                  <a:cubicBezTo>
                    <a:pt x="12743" y="1020"/>
                    <a:pt x="9941" y="186"/>
                    <a:pt x="6472" y="19"/>
                  </a:cubicBezTo>
                  <a:cubicBezTo>
                    <a:pt x="6145" y="7"/>
                    <a:pt x="5823" y="1"/>
                    <a:pt x="550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38"/>
            <p:cNvSpPr/>
            <p:nvPr/>
          </p:nvSpPr>
          <p:spPr>
            <a:xfrm flipH="1">
              <a:off x="6709974" y="4056046"/>
              <a:ext cx="306113" cy="41322"/>
            </a:xfrm>
            <a:custGeom>
              <a:avLst/>
              <a:gdLst/>
              <a:ahLst/>
              <a:cxnLst/>
              <a:rect l="l" t="t" r="r" b="b"/>
              <a:pathLst>
                <a:path w="11075" h="1495" extrusionOk="0">
                  <a:moveTo>
                    <a:pt x="4406" y="1"/>
                  </a:moveTo>
                  <a:cubicBezTo>
                    <a:pt x="1900" y="1"/>
                    <a:pt x="29" y="371"/>
                    <a:pt x="0" y="894"/>
                  </a:cubicBezTo>
                  <a:cubicBezTo>
                    <a:pt x="0" y="927"/>
                    <a:pt x="0" y="994"/>
                    <a:pt x="33" y="1027"/>
                  </a:cubicBezTo>
                  <a:cubicBezTo>
                    <a:pt x="402" y="602"/>
                    <a:pt x="2144" y="297"/>
                    <a:pt x="4358" y="297"/>
                  </a:cubicBezTo>
                  <a:cubicBezTo>
                    <a:pt x="4749" y="297"/>
                    <a:pt x="5155" y="307"/>
                    <a:pt x="5571" y="327"/>
                  </a:cubicBezTo>
                  <a:cubicBezTo>
                    <a:pt x="8339" y="460"/>
                    <a:pt x="10608" y="960"/>
                    <a:pt x="10975" y="1494"/>
                  </a:cubicBezTo>
                  <a:cubicBezTo>
                    <a:pt x="11008" y="1461"/>
                    <a:pt x="11041" y="1394"/>
                    <a:pt x="11041" y="1361"/>
                  </a:cubicBezTo>
                  <a:cubicBezTo>
                    <a:pt x="11075" y="760"/>
                    <a:pt x="8606" y="160"/>
                    <a:pt x="5571" y="26"/>
                  </a:cubicBezTo>
                  <a:cubicBezTo>
                    <a:pt x="5171" y="9"/>
                    <a:pt x="4781" y="1"/>
                    <a:pt x="4406"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38"/>
            <p:cNvSpPr/>
            <p:nvPr/>
          </p:nvSpPr>
          <p:spPr>
            <a:xfrm flipH="1">
              <a:off x="6709974" y="4056046"/>
              <a:ext cx="306113" cy="41322"/>
            </a:xfrm>
            <a:custGeom>
              <a:avLst/>
              <a:gdLst/>
              <a:ahLst/>
              <a:cxnLst/>
              <a:rect l="l" t="t" r="r" b="b"/>
              <a:pathLst>
                <a:path w="11075" h="1495" extrusionOk="0">
                  <a:moveTo>
                    <a:pt x="4406" y="1"/>
                  </a:moveTo>
                  <a:cubicBezTo>
                    <a:pt x="1900" y="1"/>
                    <a:pt x="29" y="371"/>
                    <a:pt x="0" y="894"/>
                  </a:cubicBezTo>
                  <a:cubicBezTo>
                    <a:pt x="0" y="927"/>
                    <a:pt x="0" y="994"/>
                    <a:pt x="33" y="1027"/>
                  </a:cubicBezTo>
                  <a:cubicBezTo>
                    <a:pt x="402" y="602"/>
                    <a:pt x="2144" y="297"/>
                    <a:pt x="4358" y="297"/>
                  </a:cubicBezTo>
                  <a:cubicBezTo>
                    <a:pt x="4749" y="297"/>
                    <a:pt x="5155" y="307"/>
                    <a:pt x="5571" y="327"/>
                  </a:cubicBezTo>
                  <a:cubicBezTo>
                    <a:pt x="8339" y="460"/>
                    <a:pt x="10608" y="960"/>
                    <a:pt x="10975" y="1494"/>
                  </a:cubicBezTo>
                  <a:cubicBezTo>
                    <a:pt x="11008" y="1461"/>
                    <a:pt x="11041" y="1394"/>
                    <a:pt x="11041" y="1361"/>
                  </a:cubicBezTo>
                  <a:cubicBezTo>
                    <a:pt x="11075" y="760"/>
                    <a:pt x="8606" y="160"/>
                    <a:pt x="5571" y="26"/>
                  </a:cubicBezTo>
                  <a:cubicBezTo>
                    <a:pt x="5171" y="9"/>
                    <a:pt x="4781" y="1"/>
                    <a:pt x="440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38"/>
            <p:cNvSpPr/>
            <p:nvPr/>
          </p:nvSpPr>
          <p:spPr>
            <a:xfrm flipH="1">
              <a:off x="6652815" y="4040319"/>
              <a:ext cx="352217" cy="89830"/>
            </a:xfrm>
            <a:custGeom>
              <a:avLst/>
              <a:gdLst/>
              <a:ahLst/>
              <a:cxnLst/>
              <a:rect l="l" t="t" r="r" b="b"/>
              <a:pathLst>
                <a:path w="12743" h="3250" extrusionOk="0">
                  <a:moveTo>
                    <a:pt x="7451" y="1"/>
                  </a:moveTo>
                  <a:cubicBezTo>
                    <a:pt x="7079" y="1"/>
                    <a:pt x="6695" y="10"/>
                    <a:pt x="6305" y="28"/>
                  </a:cubicBezTo>
                  <a:cubicBezTo>
                    <a:pt x="2802" y="162"/>
                    <a:pt x="0" y="1029"/>
                    <a:pt x="34" y="1896"/>
                  </a:cubicBezTo>
                  <a:cubicBezTo>
                    <a:pt x="94" y="2682"/>
                    <a:pt x="2456" y="3249"/>
                    <a:pt x="5506" y="3249"/>
                  </a:cubicBezTo>
                  <a:cubicBezTo>
                    <a:pt x="5821" y="3249"/>
                    <a:pt x="6143" y="3243"/>
                    <a:pt x="6472" y="3231"/>
                  </a:cubicBezTo>
                  <a:cubicBezTo>
                    <a:pt x="9941" y="3097"/>
                    <a:pt x="12743" y="2230"/>
                    <a:pt x="12709" y="1363"/>
                  </a:cubicBezTo>
                  <a:cubicBezTo>
                    <a:pt x="12680" y="563"/>
                    <a:pt x="10391" y="1"/>
                    <a:pt x="745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38"/>
            <p:cNvSpPr/>
            <p:nvPr/>
          </p:nvSpPr>
          <p:spPr>
            <a:xfrm flipH="1">
              <a:off x="6654639" y="3996066"/>
              <a:ext cx="352244" cy="89830"/>
            </a:xfrm>
            <a:custGeom>
              <a:avLst/>
              <a:gdLst/>
              <a:ahLst/>
              <a:cxnLst/>
              <a:rect l="l" t="t" r="r" b="b"/>
              <a:pathLst>
                <a:path w="12744" h="3250" extrusionOk="0">
                  <a:moveTo>
                    <a:pt x="7461" y="0"/>
                  </a:moveTo>
                  <a:cubicBezTo>
                    <a:pt x="7086" y="0"/>
                    <a:pt x="6699" y="9"/>
                    <a:pt x="6305" y="28"/>
                  </a:cubicBezTo>
                  <a:cubicBezTo>
                    <a:pt x="2803" y="162"/>
                    <a:pt x="1" y="996"/>
                    <a:pt x="34" y="1896"/>
                  </a:cubicBezTo>
                  <a:cubicBezTo>
                    <a:pt x="94" y="2709"/>
                    <a:pt x="2435" y="3250"/>
                    <a:pt x="5465" y="3250"/>
                  </a:cubicBezTo>
                  <a:cubicBezTo>
                    <a:pt x="5793" y="3250"/>
                    <a:pt x="6130" y="3244"/>
                    <a:pt x="6472" y="3230"/>
                  </a:cubicBezTo>
                  <a:cubicBezTo>
                    <a:pt x="9941" y="3064"/>
                    <a:pt x="12743" y="2230"/>
                    <a:pt x="12710" y="1362"/>
                  </a:cubicBezTo>
                  <a:cubicBezTo>
                    <a:pt x="12680" y="563"/>
                    <a:pt x="10417" y="0"/>
                    <a:pt x="746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38"/>
            <p:cNvSpPr/>
            <p:nvPr/>
          </p:nvSpPr>
          <p:spPr>
            <a:xfrm flipH="1">
              <a:off x="6677691" y="4008117"/>
              <a:ext cx="306141" cy="42206"/>
            </a:xfrm>
            <a:custGeom>
              <a:avLst/>
              <a:gdLst/>
              <a:ahLst/>
              <a:cxnLst/>
              <a:rect l="l" t="t" r="r" b="b"/>
              <a:pathLst>
                <a:path w="11076" h="1527" extrusionOk="0">
                  <a:moveTo>
                    <a:pt x="6670" y="0"/>
                  </a:moveTo>
                  <a:cubicBezTo>
                    <a:pt x="6294" y="0"/>
                    <a:pt x="5904" y="8"/>
                    <a:pt x="5504" y="26"/>
                  </a:cubicBezTo>
                  <a:cubicBezTo>
                    <a:pt x="2436" y="159"/>
                    <a:pt x="1" y="760"/>
                    <a:pt x="34" y="1360"/>
                  </a:cubicBezTo>
                  <a:cubicBezTo>
                    <a:pt x="34" y="1427"/>
                    <a:pt x="34" y="1460"/>
                    <a:pt x="101" y="1527"/>
                  </a:cubicBezTo>
                  <a:cubicBezTo>
                    <a:pt x="434" y="960"/>
                    <a:pt x="2736" y="459"/>
                    <a:pt x="5504" y="326"/>
                  </a:cubicBezTo>
                  <a:cubicBezTo>
                    <a:pt x="5860" y="313"/>
                    <a:pt x="6209" y="307"/>
                    <a:pt x="6547" y="307"/>
                  </a:cubicBezTo>
                  <a:cubicBezTo>
                    <a:pt x="8841" y="307"/>
                    <a:pt x="10660" y="595"/>
                    <a:pt x="11008" y="1060"/>
                  </a:cubicBezTo>
                  <a:cubicBezTo>
                    <a:pt x="11042" y="993"/>
                    <a:pt x="11075" y="960"/>
                    <a:pt x="11075" y="893"/>
                  </a:cubicBezTo>
                  <a:cubicBezTo>
                    <a:pt x="11046" y="371"/>
                    <a:pt x="9175" y="0"/>
                    <a:pt x="6670"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38"/>
            <p:cNvSpPr/>
            <p:nvPr/>
          </p:nvSpPr>
          <p:spPr>
            <a:xfrm flipH="1">
              <a:off x="6677691" y="4008117"/>
              <a:ext cx="306141" cy="42206"/>
            </a:xfrm>
            <a:custGeom>
              <a:avLst/>
              <a:gdLst/>
              <a:ahLst/>
              <a:cxnLst/>
              <a:rect l="l" t="t" r="r" b="b"/>
              <a:pathLst>
                <a:path w="11076" h="1527" extrusionOk="0">
                  <a:moveTo>
                    <a:pt x="6670" y="0"/>
                  </a:moveTo>
                  <a:cubicBezTo>
                    <a:pt x="6294" y="0"/>
                    <a:pt x="5904" y="8"/>
                    <a:pt x="5504" y="26"/>
                  </a:cubicBezTo>
                  <a:cubicBezTo>
                    <a:pt x="2436" y="159"/>
                    <a:pt x="1" y="760"/>
                    <a:pt x="34" y="1360"/>
                  </a:cubicBezTo>
                  <a:cubicBezTo>
                    <a:pt x="34" y="1427"/>
                    <a:pt x="34" y="1460"/>
                    <a:pt x="101" y="1527"/>
                  </a:cubicBezTo>
                  <a:cubicBezTo>
                    <a:pt x="434" y="960"/>
                    <a:pt x="2736" y="459"/>
                    <a:pt x="5504" y="326"/>
                  </a:cubicBezTo>
                  <a:cubicBezTo>
                    <a:pt x="5860" y="313"/>
                    <a:pt x="6209" y="307"/>
                    <a:pt x="6547" y="307"/>
                  </a:cubicBezTo>
                  <a:cubicBezTo>
                    <a:pt x="8841" y="307"/>
                    <a:pt x="10660" y="595"/>
                    <a:pt x="11008" y="1060"/>
                  </a:cubicBezTo>
                  <a:cubicBezTo>
                    <a:pt x="11042" y="993"/>
                    <a:pt x="11075" y="960"/>
                    <a:pt x="11075" y="893"/>
                  </a:cubicBezTo>
                  <a:cubicBezTo>
                    <a:pt x="11046" y="371"/>
                    <a:pt x="9175" y="0"/>
                    <a:pt x="667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38"/>
            <p:cNvSpPr/>
            <p:nvPr/>
          </p:nvSpPr>
          <p:spPr>
            <a:xfrm flipH="1">
              <a:off x="6615915" y="3973235"/>
              <a:ext cx="352244" cy="89858"/>
            </a:xfrm>
            <a:custGeom>
              <a:avLst/>
              <a:gdLst/>
              <a:ahLst/>
              <a:cxnLst/>
              <a:rect l="l" t="t" r="r" b="b"/>
              <a:pathLst>
                <a:path w="12744" h="3251" extrusionOk="0">
                  <a:moveTo>
                    <a:pt x="7312" y="1"/>
                  </a:moveTo>
                  <a:cubicBezTo>
                    <a:pt x="6984" y="1"/>
                    <a:pt x="6647" y="7"/>
                    <a:pt x="6305" y="20"/>
                  </a:cubicBezTo>
                  <a:cubicBezTo>
                    <a:pt x="2803" y="154"/>
                    <a:pt x="1" y="1021"/>
                    <a:pt x="67" y="1888"/>
                  </a:cubicBezTo>
                  <a:cubicBezTo>
                    <a:pt x="97" y="2688"/>
                    <a:pt x="2360" y="3250"/>
                    <a:pt x="5316" y="3250"/>
                  </a:cubicBezTo>
                  <a:cubicBezTo>
                    <a:pt x="5692" y="3250"/>
                    <a:pt x="6078" y="3241"/>
                    <a:pt x="6472" y="3223"/>
                  </a:cubicBezTo>
                  <a:cubicBezTo>
                    <a:pt x="9941" y="3089"/>
                    <a:pt x="12743" y="2255"/>
                    <a:pt x="12710" y="1355"/>
                  </a:cubicBezTo>
                  <a:cubicBezTo>
                    <a:pt x="12680" y="542"/>
                    <a:pt x="10341" y="1"/>
                    <a:pt x="731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38"/>
            <p:cNvSpPr/>
            <p:nvPr/>
          </p:nvSpPr>
          <p:spPr>
            <a:xfrm flipH="1">
              <a:off x="6616855" y="3966408"/>
              <a:ext cx="352217" cy="59039"/>
            </a:xfrm>
            <a:custGeom>
              <a:avLst/>
              <a:gdLst/>
              <a:ahLst/>
              <a:cxnLst/>
              <a:rect l="l" t="t" r="r" b="b"/>
              <a:pathLst>
                <a:path w="12743" h="2136" extrusionOk="0">
                  <a:moveTo>
                    <a:pt x="12676" y="0"/>
                  </a:moveTo>
                  <a:lnTo>
                    <a:pt x="0" y="534"/>
                  </a:lnTo>
                  <a:lnTo>
                    <a:pt x="67" y="2135"/>
                  </a:lnTo>
                  <a:lnTo>
                    <a:pt x="12743" y="1602"/>
                  </a:lnTo>
                  <a:lnTo>
                    <a:pt x="1267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38"/>
            <p:cNvSpPr/>
            <p:nvPr/>
          </p:nvSpPr>
          <p:spPr>
            <a:xfrm flipH="1">
              <a:off x="6617766" y="3929646"/>
              <a:ext cx="352244" cy="89858"/>
            </a:xfrm>
            <a:custGeom>
              <a:avLst/>
              <a:gdLst/>
              <a:ahLst/>
              <a:cxnLst/>
              <a:rect l="l" t="t" r="r" b="b"/>
              <a:pathLst>
                <a:path w="12744" h="3251" extrusionOk="0">
                  <a:moveTo>
                    <a:pt x="7506" y="0"/>
                  </a:moveTo>
                  <a:cubicBezTo>
                    <a:pt x="7117" y="0"/>
                    <a:pt x="6715" y="10"/>
                    <a:pt x="6305" y="29"/>
                  </a:cubicBezTo>
                  <a:cubicBezTo>
                    <a:pt x="2803" y="163"/>
                    <a:pt x="1" y="997"/>
                    <a:pt x="68" y="1897"/>
                  </a:cubicBezTo>
                  <a:cubicBezTo>
                    <a:pt x="98" y="2683"/>
                    <a:pt x="2457" y="3250"/>
                    <a:pt x="5481" y="3250"/>
                  </a:cubicBezTo>
                  <a:cubicBezTo>
                    <a:pt x="5794" y="3250"/>
                    <a:pt x="6114" y="3244"/>
                    <a:pt x="6439" y="3232"/>
                  </a:cubicBezTo>
                  <a:cubicBezTo>
                    <a:pt x="9941" y="3065"/>
                    <a:pt x="12743" y="2231"/>
                    <a:pt x="12710" y="1364"/>
                  </a:cubicBezTo>
                  <a:cubicBezTo>
                    <a:pt x="12681" y="539"/>
                    <a:pt x="10441" y="0"/>
                    <a:pt x="750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38"/>
            <p:cNvSpPr/>
            <p:nvPr/>
          </p:nvSpPr>
          <p:spPr>
            <a:xfrm flipH="1">
              <a:off x="6640819" y="3940813"/>
              <a:ext cx="306141" cy="42206"/>
            </a:xfrm>
            <a:custGeom>
              <a:avLst/>
              <a:gdLst/>
              <a:ahLst/>
              <a:cxnLst/>
              <a:rect l="l" t="t" r="r" b="b"/>
              <a:pathLst>
                <a:path w="11076" h="1527" extrusionOk="0">
                  <a:moveTo>
                    <a:pt x="6660" y="0"/>
                  </a:moveTo>
                  <a:cubicBezTo>
                    <a:pt x="6287" y="0"/>
                    <a:pt x="5900" y="8"/>
                    <a:pt x="5505" y="26"/>
                  </a:cubicBezTo>
                  <a:cubicBezTo>
                    <a:pt x="2436" y="159"/>
                    <a:pt x="1" y="760"/>
                    <a:pt x="34" y="1360"/>
                  </a:cubicBezTo>
                  <a:cubicBezTo>
                    <a:pt x="34" y="1427"/>
                    <a:pt x="34" y="1493"/>
                    <a:pt x="101" y="1527"/>
                  </a:cubicBezTo>
                  <a:cubicBezTo>
                    <a:pt x="434" y="960"/>
                    <a:pt x="2736" y="459"/>
                    <a:pt x="5505" y="359"/>
                  </a:cubicBezTo>
                  <a:cubicBezTo>
                    <a:pt x="5947" y="338"/>
                    <a:pt x="6378" y="328"/>
                    <a:pt x="6792" y="328"/>
                  </a:cubicBezTo>
                  <a:cubicBezTo>
                    <a:pt x="8970" y="328"/>
                    <a:pt x="10672" y="611"/>
                    <a:pt x="11009" y="1060"/>
                  </a:cubicBezTo>
                  <a:cubicBezTo>
                    <a:pt x="11042" y="993"/>
                    <a:pt x="11075" y="960"/>
                    <a:pt x="11075" y="893"/>
                  </a:cubicBezTo>
                  <a:cubicBezTo>
                    <a:pt x="11046" y="371"/>
                    <a:pt x="9150" y="0"/>
                    <a:pt x="6660"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38"/>
            <p:cNvSpPr/>
            <p:nvPr/>
          </p:nvSpPr>
          <p:spPr>
            <a:xfrm flipH="1">
              <a:off x="6640819" y="3940813"/>
              <a:ext cx="306141" cy="42206"/>
            </a:xfrm>
            <a:custGeom>
              <a:avLst/>
              <a:gdLst/>
              <a:ahLst/>
              <a:cxnLst/>
              <a:rect l="l" t="t" r="r" b="b"/>
              <a:pathLst>
                <a:path w="11076" h="1527" extrusionOk="0">
                  <a:moveTo>
                    <a:pt x="6660" y="0"/>
                  </a:moveTo>
                  <a:cubicBezTo>
                    <a:pt x="6287" y="0"/>
                    <a:pt x="5900" y="8"/>
                    <a:pt x="5505" y="26"/>
                  </a:cubicBezTo>
                  <a:cubicBezTo>
                    <a:pt x="2436" y="159"/>
                    <a:pt x="1" y="760"/>
                    <a:pt x="34" y="1360"/>
                  </a:cubicBezTo>
                  <a:cubicBezTo>
                    <a:pt x="34" y="1427"/>
                    <a:pt x="34" y="1493"/>
                    <a:pt x="101" y="1527"/>
                  </a:cubicBezTo>
                  <a:cubicBezTo>
                    <a:pt x="434" y="960"/>
                    <a:pt x="2736" y="459"/>
                    <a:pt x="5505" y="359"/>
                  </a:cubicBezTo>
                  <a:cubicBezTo>
                    <a:pt x="5947" y="338"/>
                    <a:pt x="6378" y="328"/>
                    <a:pt x="6792" y="328"/>
                  </a:cubicBezTo>
                  <a:cubicBezTo>
                    <a:pt x="8970" y="328"/>
                    <a:pt x="10672" y="611"/>
                    <a:pt x="11009" y="1060"/>
                  </a:cubicBezTo>
                  <a:cubicBezTo>
                    <a:pt x="11042" y="993"/>
                    <a:pt x="11075" y="960"/>
                    <a:pt x="11075" y="893"/>
                  </a:cubicBezTo>
                  <a:cubicBezTo>
                    <a:pt x="11046" y="371"/>
                    <a:pt x="9150" y="0"/>
                    <a:pt x="666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38"/>
            <p:cNvSpPr/>
            <p:nvPr/>
          </p:nvSpPr>
          <p:spPr>
            <a:xfrm flipH="1">
              <a:off x="6620530" y="3892138"/>
              <a:ext cx="352244" cy="89802"/>
            </a:xfrm>
            <a:custGeom>
              <a:avLst/>
              <a:gdLst/>
              <a:ahLst/>
              <a:cxnLst/>
              <a:rect l="l" t="t" r="r" b="b"/>
              <a:pathLst>
                <a:path w="12744" h="3249" extrusionOk="0">
                  <a:moveTo>
                    <a:pt x="7264" y="0"/>
                  </a:moveTo>
                  <a:cubicBezTo>
                    <a:pt x="6950" y="0"/>
                    <a:pt x="6630" y="6"/>
                    <a:pt x="6305" y="19"/>
                  </a:cubicBezTo>
                  <a:cubicBezTo>
                    <a:pt x="2803" y="186"/>
                    <a:pt x="1" y="1020"/>
                    <a:pt x="34" y="1887"/>
                  </a:cubicBezTo>
                  <a:cubicBezTo>
                    <a:pt x="64" y="2686"/>
                    <a:pt x="2326" y="3249"/>
                    <a:pt x="5283" y="3249"/>
                  </a:cubicBezTo>
                  <a:cubicBezTo>
                    <a:pt x="5658" y="3249"/>
                    <a:pt x="6045" y="3240"/>
                    <a:pt x="6439" y="3221"/>
                  </a:cubicBezTo>
                  <a:cubicBezTo>
                    <a:pt x="9941" y="3088"/>
                    <a:pt x="12743" y="2254"/>
                    <a:pt x="12710" y="1353"/>
                  </a:cubicBezTo>
                  <a:cubicBezTo>
                    <a:pt x="12680" y="567"/>
                    <a:pt x="10293" y="0"/>
                    <a:pt x="726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38"/>
            <p:cNvSpPr/>
            <p:nvPr/>
          </p:nvSpPr>
          <p:spPr>
            <a:xfrm flipH="1">
              <a:off x="6621470" y="3885256"/>
              <a:ext cx="352217" cy="59039"/>
            </a:xfrm>
            <a:custGeom>
              <a:avLst/>
              <a:gdLst/>
              <a:ahLst/>
              <a:cxnLst/>
              <a:rect l="l" t="t" r="r" b="b"/>
              <a:pathLst>
                <a:path w="12743" h="2136" extrusionOk="0">
                  <a:moveTo>
                    <a:pt x="12676" y="1"/>
                  </a:moveTo>
                  <a:lnTo>
                    <a:pt x="0" y="535"/>
                  </a:lnTo>
                  <a:lnTo>
                    <a:pt x="67" y="2136"/>
                  </a:lnTo>
                  <a:lnTo>
                    <a:pt x="12743" y="1602"/>
                  </a:lnTo>
                  <a:lnTo>
                    <a:pt x="1267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38"/>
            <p:cNvSpPr/>
            <p:nvPr/>
          </p:nvSpPr>
          <p:spPr>
            <a:xfrm flipH="1">
              <a:off x="6622383" y="3847886"/>
              <a:ext cx="352217" cy="89802"/>
            </a:xfrm>
            <a:custGeom>
              <a:avLst/>
              <a:gdLst/>
              <a:ahLst/>
              <a:cxnLst/>
              <a:rect l="l" t="t" r="r" b="b"/>
              <a:pathLst>
                <a:path w="12743" h="3249" extrusionOk="0">
                  <a:moveTo>
                    <a:pt x="7263" y="0"/>
                  </a:moveTo>
                  <a:cubicBezTo>
                    <a:pt x="6950" y="0"/>
                    <a:pt x="6630" y="6"/>
                    <a:pt x="6305" y="19"/>
                  </a:cubicBezTo>
                  <a:cubicBezTo>
                    <a:pt x="2802" y="185"/>
                    <a:pt x="0" y="1019"/>
                    <a:pt x="33" y="1887"/>
                  </a:cubicBezTo>
                  <a:cubicBezTo>
                    <a:pt x="63" y="2686"/>
                    <a:pt x="2352" y="3249"/>
                    <a:pt x="5292" y="3249"/>
                  </a:cubicBezTo>
                  <a:cubicBezTo>
                    <a:pt x="5664" y="3249"/>
                    <a:pt x="6048" y="3240"/>
                    <a:pt x="6438" y="3221"/>
                  </a:cubicBezTo>
                  <a:cubicBezTo>
                    <a:pt x="9941" y="3088"/>
                    <a:pt x="12743" y="2254"/>
                    <a:pt x="12709" y="1353"/>
                  </a:cubicBezTo>
                  <a:cubicBezTo>
                    <a:pt x="12679" y="567"/>
                    <a:pt x="10292" y="0"/>
                    <a:pt x="726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38"/>
            <p:cNvSpPr/>
            <p:nvPr/>
          </p:nvSpPr>
          <p:spPr>
            <a:xfrm flipH="1">
              <a:off x="6645434" y="3860545"/>
              <a:ext cx="306113" cy="41349"/>
            </a:xfrm>
            <a:custGeom>
              <a:avLst/>
              <a:gdLst/>
              <a:ahLst/>
              <a:cxnLst/>
              <a:rect l="l" t="t" r="r" b="b"/>
              <a:pathLst>
                <a:path w="11075" h="1496" extrusionOk="0">
                  <a:moveTo>
                    <a:pt x="6729" y="0"/>
                  </a:moveTo>
                  <a:cubicBezTo>
                    <a:pt x="6334" y="0"/>
                    <a:pt x="5924" y="9"/>
                    <a:pt x="5504" y="28"/>
                  </a:cubicBezTo>
                  <a:cubicBezTo>
                    <a:pt x="2435" y="128"/>
                    <a:pt x="0" y="728"/>
                    <a:pt x="0" y="1329"/>
                  </a:cubicBezTo>
                  <a:cubicBezTo>
                    <a:pt x="0" y="1395"/>
                    <a:pt x="33" y="1462"/>
                    <a:pt x="67" y="1495"/>
                  </a:cubicBezTo>
                  <a:cubicBezTo>
                    <a:pt x="434" y="928"/>
                    <a:pt x="2735" y="461"/>
                    <a:pt x="5504" y="328"/>
                  </a:cubicBezTo>
                  <a:cubicBezTo>
                    <a:pt x="5946" y="307"/>
                    <a:pt x="6377" y="296"/>
                    <a:pt x="6789" y="296"/>
                  </a:cubicBezTo>
                  <a:cubicBezTo>
                    <a:pt x="8960" y="296"/>
                    <a:pt x="10644" y="580"/>
                    <a:pt x="11008" y="1028"/>
                  </a:cubicBezTo>
                  <a:cubicBezTo>
                    <a:pt x="11041" y="995"/>
                    <a:pt x="11075" y="928"/>
                    <a:pt x="11075" y="862"/>
                  </a:cubicBezTo>
                  <a:cubicBezTo>
                    <a:pt x="11046" y="344"/>
                    <a:pt x="9185" y="0"/>
                    <a:pt x="6729"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38"/>
            <p:cNvSpPr/>
            <p:nvPr/>
          </p:nvSpPr>
          <p:spPr>
            <a:xfrm flipH="1">
              <a:off x="6645434" y="3860545"/>
              <a:ext cx="306113" cy="41349"/>
            </a:xfrm>
            <a:custGeom>
              <a:avLst/>
              <a:gdLst/>
              <a:ahLst/>
              <a:cxnLst/>
              <a:rect l="l" t="t" r="r" b="b"/>
              <a:pathLst>
                <a:path w="11075" h="1496" extrusionOk="0">
                  <a:moveTo>
                    <a:pt x="6729" y="0"/>
                  </a:moveTo>
                  <a:cubicBezTo>
                    <a:pt x="6334" y="0"/>
                    <a:pt x="5924" y="9"/>
                    <a:pt x="5504" y="28"/>
                  </a:cubicBezTo>
                  <a:cubicBezTo>
                    <a:pt x="2435" y="128"/>
                    <a:pt x="0" y="728"/>
                    <a:pt x="0" y="1329"/>
                  </a:cubicBezTo>
                  <a:cubicBezTo>
                    <a:pt x="0" y="1395"/>
                    <a:pt x="33" y="1462"/>
                    <a:pt x="67" y="1495"/>
                  </a:cubicBezTo>
                  <a:cubicBezTo>
                    <a:pt x="434" y="928"/>
                    <a:pt x="2735" y="461"/>
                    <a:pt x="5504" y="328"/>
                  </a:cubicBezTo>
                  <a:cubicBezTo>
                    <a:pt x="5946" y="307"/>
                    <a:pt x="6377" y="296"/>
                    <a:pt x="6789" y="296"/>
                  </a:cubicBezTo>
                  <a:cubicBezTo>
                    <a:pt x="8960" y="296"/>
                    <a:pt x="10644" y="580"/>
                    <a:pt x="11008" y="1028"/>
                  </a:cubicBezTo>
                  <a:cubicBezTo>
                    <a:pt x="11041" y="995"/>
                    <a:pt x="11075" y="928"/>
                    <a:pt x="11075" y="862"/>
                  </a:cubicBezTo>
                  <a:cubicBezTo>
                    <a:pt x="11046" y="344"/>
                    <a:pt x="9185" y="0"/>
                    <a:pt x="672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38"/>
            <p:cNvSpPr/>
            <p:nvPr/>
          </p:nvSpPr>
          <p:spPr>
            <a:xfrm flipH="1">
              <a:off x="6583658" y="3825718"/>
              <a:ext cx="352217" cy="89858"/>
            </a:xfrm>
            <a:custGeom>
              <a:avLst/>
              <a:gdLst/>
              <a:ahLst/>
              <a:cxnLst/>
              <a:rect l="l" t="t" r="r" b="b"/>
              <a:pathLst>
                <a:path w="12743" h="3251" extrusionOk="0">
                  <a:moveTo>
                    <a:pt x="7303" y="1"/>
                  </a:moveTo>
                  <a:cubicBezTo>
                    <a:pt x="6977" y="1"/>
                    <a:pt x="6644" y="7"/>
                    <a:pt x="6305" y="20"/>
                  </a:cubicBezTo>
                  <a:cubicBezTo>
                    <a:pt x="2802" y="154"/>
                    <a:pt x="0" y="1021"/>
                    <a:pt x="33" y="1888"/>
                  </a:cubicBezTo>
                  <a:cubicBezTo>
                    <a:pt x="63" y="2687"/>
                    <a:pt x="2352" y="3250"/>
                    <a:pt x="5292" y="3250"/>
                  </a:cubicBezTo>
                  <a:cubicBezTo>
                    <a:pt x="5664" y="3250"/>
                    <a:pt x="6048" y="3241"/>
                    <a:pt x="6438" y="3222"/>
                  </a:cubicBezTo>
                  <a:cubicBezTo>
                    <a:pt x="9941" y="3089"/>
                    <a:pt x="12743" y="2255"/>
                    <a:pt x="12709" y="1354"/>
                  </a:cubicBezTo>
                  <a:cubicBezTo>
                    <a:pt x="12679" y="542"/>
                    <a:pt x="10314" y="1"/>
                    <a:pt x="730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38"/>
            <p:cNvSpPr/>
            <p:nvPr/>
          </p:nvSpPr>
          <p:spPr>
            <a:xfrm flipH="1">
              <a:off x="6585511" y="3817951"/>
              <a:ext cx="352217" cy="59979"/>
            </a:xfrm>
            <a:custGeom>
              <a:avLst/>
              <a:gdLst/>
              <a:ahLst/>
              <a:cxnLst/>
              <a:rect l="l" t="t" r="r" b="b"/>
              <a:pathLst>
                <a:path w="12743" h="2170" extrusionOk="0">
                  <a:moveTo>
                    <a:pt x="12676" y="1"/>
                  </a:moveTo>
                  <a:lnTo>
                    <a:pt x="0" y="568"/>
                  </a:lnTo>
                  <a:lnTo>
                    <a:pt x="100" y="2169"/>
                  </a:lnTo>
                  <a:lnTo>
                    <a:pt x="12743" y="1635"/>
                  </a:lnTo>
                  <a:lnTo>
                    <a:pt x="1267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38"/>
            <p:cNvSpPr/>
            <p:nvPr/>
          </p:nvSpPr>
          <p:spPr>
            <a:xfrm flipH="1">
              <a:off x="6585511" y="3780581"/>
              <a:ext cx="352217" cy="90466"/>
            </a:xfrm>
            <a:custGeom>
              <a:avLst/>
              <a:gdLst/>
              <a:ahLst/>
              <a:cxnLst/>
              <a:rect l="l" t="t" r="r" b="b"/>
              <a:pathLst>
                <a:path w="12743" h="3273" extrusionOk="0">
                  <a:moveTo>
                    <a:pt x="7263" y="0"/>
                  </a:moveTo>
                  <a:cubicBezTo>
                    <a:pt x="6950" y="0"/>
                    <a:pt x="6630" y="6"/>
                    <a:pt x="6305" y="19"/>
                  </a:cubicBezTo>
                  <a:cubicBezTo>
                    <a:pt x="2802" y="185"/>
                    <a:pt x="0" y="1019"/>
                    <a:pt x="34" y="1887"/>
                  </a:cubicBezTo>
                  <a:cubicBezTo>
                    <a:pt x="64" y="2703"/>
                    <a:pt x="2452" y="3273"/>
                    <a:pt x="5482" y="3273"/>
                  </a:cubicBezTo>
                  <a:cubicBezTo>
                    <a:pt x="5795" y="3273"/>
                    <a:pt x="6114" y="3267"/>
                    <a:pt x="6438" y="3254"/>
                  </a:cubicBezTo>
                  <a:cubicBezTo>
                    <a:pt x="9941" y="3087"/>
                    <a:pt x="12743" y="2254"/>
                    <a:pt x="12709" y="1353"/>
                  </a:cubicBezTo>
                  <a:cubicBezTo>
                    <a:pt x="12679" y="567"/>
                    <a:pt x="10293" y="0"/>
                    <a:pt x="726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38"/>
            <p:cNvSpPr/>
            <p:nvPr/>
          </p:nvSpPr>
          <p:spPr>
            <a:xfrm flipH="1">
              <a:off x="6608562" y="3792384"/>
              <a:ext cx="307053" cy="42206"/>
            </a:xfrm>
            <a:custGeom>
              <a:avLst/>
              <a:gdLst/>
              <a:ahLst/>
              <a:cxnLst/>
              <a:rect l="l" t="t" r="r" b="b"/>
              <a:pathLst>
                <a:path w="11109" h="1527" extrusionOk="0">
                  <a:moveTo>
                    <a:pt x="6635" y="1"/>
                  </a:moveTo>
                  <a:cubicBezTo>
                    <a:pt x="6280" y="1"/>
                    <a:pt x="5913" y="9"/>
                    <a:pt x="5538" y="25"/>
                  </a:cubicBezTo>
                  <a:cubicBezTo>
                    <a:pt x="2469" y="159"/>
                    <a:pt x="1" y="759"/>
                    <a:pt x="34" y="1360"/>
                  </a:cubicBezTo>
                  <a:cubicBezTo>
                    <a:pt x="34" y="1426"/>
                    <a:pt x="68" y="1460"/>
                    <a:pt x="101" y="1526"/>
                  </a:cubicBezTo>
                  <a:cubicBezTo>
                    <a:pt x="468" y="959"/>
                    <a:pt x="2770" y="459"/>
                    <a:pt x="5538" y="325"/>
                  </a:cubicBezTo>
                  <a:cubicBezTo>
                    <a:pt x="5894" y="313"/>
                    <a:pt x="6242" y="306"/>
                    <a:pt x="6579" y="306"/>
                  </a:cubicBezTo>
                  <a:cubicBezTo>
                    <a:pt x="8867" y="306"/>
                    <a:pt x="10664" y="594"/>
                    <a:pt x="11042" y="1059"/>
                  </a:cubicBezTo>
                  <a:cubicBezTo>
                    <a:pt x="11076" y="993"/>
                    <a:pt x="11076" y="959"/>
                    <a:pt x="11109" y="893"/>
                  </a:cubicBezTo>
                  <a:cubicBezTo>
                    <a:pt x="11080" y="395"/>
                    <a:pt x="9154" y="1"/>
                    <a:pt x="6635"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38"/>
            <p:cNvSpPr/>
            <p:nvPr/>
          </p:nvSpPr>
          <p:spPr>
            <a:xfrm flipH="1">
              <a:off x="6608562" y="3792384"/>
              <a:ext cx="307053" cy="42206"/>
            </a:xfrm>
            <a:custGeom>
              <a:avLst/>
              <a:gdLst/>
              <a:ahLst/>
              <a:cxnLst/>
              <a:rect l="l" t="t" r="r" b="b"/>
              <a:pathLst>
                <a:path w="11109" h="1527" extrusionOk="0">
                  <a:moveTo>
                    <a:pt x="6635" y="1"/>
                  </a:moveTo>
                  <a:cubicBezTo>
                    <a:pt x="6280" y="1"/>
                    <a:pt x="5913" y="9"/>
                    <a:pt x="5538" y="25"/>
                  </a:cubicBezTo>
                  <a:cubicBezTo>
                    <a:pt x="2469" y="159"/>
                    <a:pt x="1" y="759"/>
                    <a:pt x="34" y="1360"/>
                  </a:cubicBezTo>
                  <a:cubicBezTo>
                    <a:pt x="34" y="1426"/>
                    <a:pt x="68" y="1460"/>
                    <a:pt x="101" y="1526"/>
                  </a:cubicBezTo>
                  <a:cubicBezTo>
                    <a:pt x="468" y="959"/>
                    <a:pt x="2770" y="459"/>
                    <a:pt x="5538" y="325"/>
                  </a:cubicBezTo>
                  <a:cubicBezTo>
                    <a:pt x="5894" y="313"/>
                    <a:pt x="6242" y="306"/>
                    <a:pt x="6579" y="306"/>
                  </a:cubicBezTo>
                  <a:cubicBezTo>
                    <a:pt x="8867" y="306"/>
                    <a:pt x="10664" y="594"/>
                    <a:pt x="11042" y="1059"/>
                  </a:cubicBezTo>
                  <a:cubicBezTo>
                    <a:pt x="11076" y="993"/>
                    <a:pt x="11076" y="959"/>
                    <a:pt x="11109" y="893"/>
                  </a:cubicBezTo>
                  <a:cubicBezTo>
                    <a:pt x="11080" y="395"/>
                    <a:pt x="9154" y="1"/>
                    <a:pt x="663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38"/>
            <p:cNvSpPr/>
            <p:nvPr/>
          </p:nvSpPr>
          <p:spPr>
            <a:xfrm flipH="1">
              <a:off x="6639906" y="3768337"/>
              <a:ext cx="350365" cy="89802"/>
            </a:xfrm>
            <a:custGeom>
              <a:avLst/>
              <a:gdLst/>
              <a:ahLst/>
              <a:cxnLst/>
              <a:rect l="l" t="t" r="r" b="b"/>
              <a:pathLst>
                <a:path w="12676" h="3249" extrusionOk="0">
                  <a:moveTo>
                    <a:pt x="7393" y="0"/>
                  </a:moveTo>
                  <a:cubicBezTo>
                    <a:pt x="7018" y="0"/>
                    <a:pt x="6632" y="9"/>
                    <a:pt x="6238" y="28"/>
                  </a:cubicBezTo>
                  <a:cubicBezTo>
                    <a:pt x="2769" y="161"/>
                    <a:pt x="0" y="995"/>
                    <a:pt x="0" y="1896"/>
                  </a:cubicBezTo>
                  <a:cubicBezTo>
                    <a:pt x="0" y="2682"/>
                    <a:pt x="2384" y="3249"/>
                    <a:pt x="5413" y="3249"/>
                  </a:cubicBezTo>
                  <a:cubicBezTo>
                    <a:pt x="5726" y="3249"/>
                    <a:pt x="6046" y="3243"/>
                    <a:pt x="6371" y="3230"/>
                  </a:cubicBezTo>
                  <a:cubicBezTo>
                    <a:pt x="9874" y="3063"/>
                    <a:pt x="12676" y="2230"/>
                    <a:pt x="12642" y="1362"/>
                  </a:cubicBezTo>
                  <a:cubicBezTo>
                    <a:pt x="12613" y="563"/>
                    <a:pt x="10350" y="0"/>
                    <a:pt x="739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38"/>
            <p:cNvSpPr/>
            <p:nvPr/>
          </p:nvSpPr>
          <p:spPr>
            <a:xfrm flipH="1">
              <a:off x="6640818" y="3760791"/>
              <a:ext cx="352244" cy="59951"/>
            </a:xfrm>
            <a:custGeom>
              <a:avLst/>
              <a:gdLst/>
              <a:ahLst/>
              <a:cxnLst/>
              <a:rect l="l" t="t" r="r" b="b"/>
              <a:pathLst>
                <a:path w="12744" h="2169" extrusionOk="0">
                  <a:moveTo>
                    <a:pt x="12677" y="1"/>
                  </a:moveTo>
                  <a:lnTo>
                    <a:pt x="1" y="568"/>
                  </a:lnTo>
                  <a:lnTo>
                    <a:pt x="68" y="2169"/>
                  </a:lnTo>
                  <a:lnTo>
                    <a:pt x="12743" y="1635"/>
                  </a:lnTo>
                  <a:lnTo>
                    <a:pt x="1267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38"/>
            <p:cNvSpPr/>
            <p:nvPr/>
          </p:nvSpPr>
          <p:spPr>
            <a:xfrm flipH="1">
              <a:off x="6641731" y="3724057"/>
              <a:ext cx="352244" cy="89830"/>
            </a:xfrm>
            <a:custGeom>
              <a:avLst/>
              <a:gdLst/>
              <a:ahLst/>
              <a:cxnLst/>
              <a:rect l="l" t="t" r="r" b="b"/>
              <a:pathLst>
                <a:path w="12744" h="3250" extrusionOk="0">
                  <a:moveTo>
                    <a:pt x="7452" y="1"/>
                  </a:moveTo>
                  <a:cubicBezTo>
                    <a:pt x="7079" y="1"/>
                    <a:pt x="6696" y="10"/>
                    <a:pt x="6305" y="29"/>
                  </a:cubicBezTo>
                  <a:cubicBezTo>
                    <a:pt x="2803" y="162"/>
                    <a:pt x="1" y="996"/>
                    <a:pt x="34" y="1897"/>
                  </a:cubicBezTo>
                  <a:cubicBezTo>
                    <a:pt x="64" y="2683"/>
                    <a:pt x="2451" y="3250"/>
                    <a:pt x="5480" y="3250"/>
                  </a:cubicBezTo>
                  <a:cubicBezTo>
                    <a:pt x="5793" y="3250"/>
                    <a:pt x="6113" y="3244"/>
                    <a:pt x="6439" y="3231"/>
                  </a:cubicBezTo>
                  <a:cubicBezTo>
                    <a:pt x="9941" y="3064"/>
                    <a:pt x="12743" y="2230"/>
                    <a:pt x="12710" y="1363"/>
                  </a:cubicBezTo>
                  <a:cubicBezTo>
                    <a:pt x="12680" y="564"/>
                    <a:pt x="10391" y="1"/>
                    <a:pt x="745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38"/>
            <p:cNvSpPr/>
            <p:nvPr/>
          </p:nvSpPr>
          <p:spPr>
            <a:xfrm flipH="1">
              <a:off x="6664782" y="3736108"/>
              <a:ext cx="306141" cy="41322"/>
            </a:xfrm>
            <a:custGeom>
              <a:avLst/>
              <a:gdLst/>
              <a:ahLst/>
              <a:cxnLst/>
              <a:rect l="l" t="t" r="r" b="b"/>
              <a:pathLst>
                <a:path w="11076" h="1495" extrusionOk="0">
                  <a:moveTo>
                    <a:pt x="6660" y="1"/>
                  </a:moveTo>
                  <a:cubicBezTo>
                    <a:pt x="6286" y="1"/>
                    <a:pt x="5900" y="9"/>
                    <a:pt x="5504" y="26"/>
                  </a:cubicBezTo>
                  <a:cubicBezTo>
                    <a:pt x="2436" y="160"/>
                    <a:pt x="1" y="760"/>
                    <a:pt x="1" y="1361"/>
                  </a:cubicBezTo>
                  <a:cubicBezTo>
                    <a:pt x="1" y="1394"/>
                    <a:pt x="34" y="1461"/>
                    <a:pt x="67" y="1494"/>
                  </a:cubicBezTo>
                  <a:cubicBezTo>
                    <a:pt x="434" y="960"/>
                    <a:pt x="2736" y="460"/>
                    <a:pt x="5504" y="327"/>
                  </a:cubicBezTo>
                  <a:cubicBezTo>
                    <a:pt x="5920" y="307"/>
                    <a:pt x="6325" y="297"/>
                    <a:pt x="6715" y="297"/>
                  </a:cubicBezTo>
                  <a:cubicBezTo>
                    <a:pt x="8922" y="297"/>
                    <a:pt x="10640" y="602"/>
                    <a:pt x="11008" y="1027"/>
                  </a:cubicBezTo>
                  <a:cubicBezTo>
                    <a:pt x="11042" y="994"/>
                    <a:pt x="11075" y="927"/>
                    <a:pt x="11075" y="894"/>
                  </a:cubicBezTo>
                  <a:cubicBezTo>
                    <a:pt x="11046" y="372"/>
                    <a:pt x="9150" y="1"/>
                    <a:pt x="6660"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38"/>
            <p:cNvSpPr/>
            <p:nvPr/>
          </p:nvSpPr>
          <p:spPr>
            <a:xfrm flipH="1">
              <a:off x="6664782" y="3736108"/>
              <a:ext cx="306141" cy="41322"/>
            </a:xfrm>
            <a:custGeom>
              <a:avLst/>
              <a:gdLst/>
              <a:ahLst/>
              <a:cxnLst/>
              <a:rect l="l" t="t" r="r" b="b"/>
              <a:pathLst>
                <a:path w="11076" h="1495" extrusionOk="0">
                  <a:moveTo>
                    <a:pt x="6660" y="1"/>
                  </a:moveTo>
                  <a:cubicBezTo>
                    <a:pt x="6286" y="1"/>
                    <a:pt x="5900" y="9"/>
                    <a:pt x="5504" y="26"/>
                  </a:cubicBezTo>
                  <a:cubicBezTo>
                    <a:pt x="2436" y="160"/>
                    <a:pt x="1" y="760"/>
                    <a:pt x="1" y="1361"/>
                  </a:cubicBezTo>
                  <a:cubicBezTo>
                    <a:pt x="1" y="1394"/>
                    <a:pt x="34" y="1461"/>
                    <a:pt x="67" y="1494"/>
                  </a:cubicBezTo>
                  <a:cubicBezTo>
                    <a:pt x="434" y="960"/>
                    <a:pt x="2736" y="460"/>
                    <a:pt x="5504" y="327"/>
                  </a:cubicBezTo>
                  <a:cubicBezTo>
                    <a:pt x="5920" y="307"/>
                    <a:pt x="6325" y="297"/>
                    <a:pt x="6715" y="297"/>
                  </a:cubicBezTo>
                  <a:cubicBezTo>
                    <a:pt x="8922" y="297"/>
                    <a:pt x="10640" y="602"/>
                    <a:pt x="11008" y="1027"/>
                  </a:cubicBezTo>
                  <a:cubicBezTo>
                    <a:pt x="11042" y="994"/>
                    <a:pt x="11075" y="927"/>
                    <a:pt x="11075" y="894"/>
                  </a:cubicBezTo>
                  <a:cubicBezTo>
                    <a:pt x="11046" y="372"/>
                    <a:pt x="9150" y="1"/>
                    <a:pt x="666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38"/>
            <p:cNvSpPr/>
            <p:nvPr/>
          </p:nvSpPr>
          <p:spPr>
            <a:xfrm flipH="1">
              <a:off x="6666634" y="3744593"/>
              <a:ext cx="302437" cy="53649"/>
            </a:xfrm>
            <a:custGeom>
              <a:avLst/>
              <a:gdLst/>
              <a:ahLst/>
              <a:cxnLst/>
              <a:rect l="l" t="t" r="r" b="b"/>
              <a:pathLst>
                <a:path w="10942" h="1941" extrusionOk="0">
                  <a:moveTo>
                    <a:pt x="6484" y="0"/>
                  </a:moveTo>
                  <a:cubicBezTo>
                    <a:pt x="6145" y="0"/>
                    <a:pt x="5795" y="7"/>
                    <a:pt x="5437" y="20"/>
                  </a:cubicBezTo>
                  <a:cubicBezTo>
                    <a:pt x="2669" y="153"/>
                    <a:pt x="367" y="653"/>
                    <a:pt x="0" y="1187"/>
                  </a:cubicBezTo>
                  <a:cubicBezTo>
                    <a:pt x="378" y="1652"/>
                    <a:pt x="2200" y="1940"/>
                    <a:pt x="4473" y="1940"/>
                  </a:cubicBezTo>
                  <a:cubicBezTo>
                    <a:pt x="4808" y="1940"/>
                    <a:pt x="5153" y="1934"/>
                    <a:pt x="5504" y="1921"/>
                  </a:cubicBezTo>
                  <a:cubicBezTo>
                    <a:pt x="8273" y="1788"/>
                    <a:pt x="10574" y="1287"/>
                    <a:pt x="10941" y="720"/>
                  </a:cubicBezTo>
                  <a:cubicBezTo>
                    <a:pt x="10564" y="284"/>
                    <a:pt x="8770" y="0"/>
                    <a:pt x="648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38"/>
            <p:cNvSpPr/>
            <p:nvPr/>
          </p:nvSpPr>
          <p:spPr>
            <a:xfrm flipH="1">
              <a:off x="6603006" y="3701032"/>
              <a:ext cx="352244" cy="90051"/>
            </a:xfrm>
            <a:custGeom>
              <a:avLst/>
              <a:gdLst/>
              <a:ahLst/>
              <a:cxnLst/>
              <a:rect l="l" t="t" r="r" b="b"/>
              <a:pathLst>
                <a:path w="12744" h="3258" extrusionOk="0">
                  <a:moveTo>
                    <a:pt x="7461" y="0"/>
                  </a:moveTo>
                  <a:cubicBezTo>
                    <a:pt x="7086" y="0"/>
                    <a:pt x="6699" y="9"/>
                    <a:pt x="6305" y="28"/>
                  </a:cubicBezTo>
                  <a:cubicBezTo>
                    <a:pt x="2803" y="161"/>
                    <a:pt x="1" y="995"/>
                    <a:pt x="34" y="1896"/>
                  </a:cubicBezTo>
                  <a:cubicBezTo>
                    <a:pt x="93" y="2695"/>
                    <a:pt x="2359" y="3258"/>
                    <a:pt x="5293" y="3258"/>
                  </a:cubicBezTo>
                  <a:cubicBezTo>
                    <a:pt x="5665" y="3258"/>
                    <a:pt x="6048" y="3249"/>
                    <a:pt x="6439" y="3230"/>
                  </a:cubicBezTo>
                  <a:cubicBezTo>
                    <a:pt x="9941" y="3097"/>
                    <a:pt x="12743" y="2229"/>
                    <a:pt x="12710" y="1362"/>
                  </a:cubicBezTo>
                  <a:cubicBezTo>
                    <a:pt x="12680" y="563"/>
                    <a:pt x="10417" y="0"/>
                    <a:pt x="746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38"/>
            <p:cNvSpPr/>
            <p:nvPr/>
          </p:nvSpPr>
          <p:spPr>
            <a:xfrm flipH="1">
              <a:off x="6603947" y="3694426"/>
              <a:ext cx="352217" cy="59011"/>
            </a:xfrm>
            <a:custGeom>
              <a:avLst/>
              <a:gdLst/>
              <a:ahLst/>
              <a:cxnLst/>
              <a:rect l="l" t="t" r="r" b="b"/>
              <a:pathLst>
                <a:path w="12743" h="2135" extrusionOk="0">
                  <a:moveTo>
                    <a:pt x="12676" y="0"/>
                  </a:moveTo>
                  <a:lnTo>
                    <a:pt x="0" y="534"/>
                  </a:lnTo>
                  <a:lnTo>
                    <a:pt x="67" y="2135"/>
                  </a:lnTo>
                  <a:lnTo>
                    <a:pt x="12743" y="1601"/>
                  </a:lnTo>
                  <a:lnTo>
                    <a:pt x="1267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38"/>
            <p:cNvSpPr/>
            <p:nvPr/>
          </p:nvSpPr>
          <p:spPr>
            <a:xfrm flipH="1">
              <a:off x="6604858" y="3656752"/>
              <a:ext cx="352244" cy="89830"/>
            </a:xfrm>
            <a:custGeom>
              <a:avLst/>
              <a:gdLst/>
              <a:ahLst/>
              <a:cxnLst/>
              <a:rect l="l" t="t" r="r" b="b"/>
              <a:pathLst>
                <a:path w="12744" h="3250" extrusionOk="0">
                  <a:moveTo>
                    <a:pt x="7451" y="1"/>
                  </a:moveTo>
                  <a:cubicBezTo>
                    <a:pt x="7079" y="1"/>
                    <a:pt x="6696" y="10"/>
                    <a:pt x="6305" y="29"/>
                  </a:cubicBezTo>
                  <a:cubicBezTo>
                    <a:pt x="2803" y="162"/>
                    <a:pt x="1" y="996"/>
                    <a:pt x="34" y="1897"/>
                  </a:cubicBezTo>
                  <a:cubicBezTo>
                    <a:pt x="64" y="2683"/>
                    <a:pt x="2451" y="3250"/>
                    <a:pt x="5480" y="3250"/>
                  </a:cubicBezTo>
                  <a:cubicBezTo>
                    <a:pt x="5794" y="3250"/>
                    <a:pt x="6114" y="3244"/>
                    <a:pt x="6439" y="3231"/>
                  </a:cubicBezTo>
                  <a:cubicBezTo>
                    <a:pt x="9941" y="3064"/>
                    <a:pt x="12743" y="2230"/>
                    <a:pt x="12710" y="1363"/>
                  </a:cubicBezTo>
                  <a:cubicBezTo>
                    <a:pt x="12651" y="564"/>
                    <a:pt x="10385" y="1"/>
                    <a:pt x="745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38"/>
            <p:cNvSpPr/>
            <p:nvPr/>
          </p:nvSpPr>
          <p:spPr>
            <a:xfrm flipH="1">
              <a:off x="6628823" y="3668803"/>
              <a:ext cx="306141" cy="42234"/>
            </a:xfrm>
            <a:custGeom>
              <a:avLst/>
              <a:gdLst/>
              <a:ahLst/>
              <a:cxnLst/>
              <a:rect l="l" t="t" r="r" b="b"/>
              <a:pathLst>
                <a:path w="11076" h="1528" extrusionOk="0">
                  <a:moveTo>
                    <a:pt x="6693" y="1"/>
                  </a:moveTo>
                  <a:cubicBezTo>
                    <a:pt x="6320" y="1"/>
                    <a:pt x="5933" y="9"/>
                    <a:pt x="5538" y="26"/>
                  </a:cubicBezTo>
                  <a:cubicBezTo>
                    <a:pt x="2469" y="160"/>
                    <a:pt x="0" y="760"/>
                    <a:pt x="34" y="1361"/>
                  </a:cubicBezTo>
                  <a:cubicBezTo>
                    <a:pt x="34" y="1427"/>
                    <a:pt x="67" y="1461"/>
                    <a:pt x="101" y="1527"/>
                  </a:cubicBezTo>
                  <a:cubicBezTo>
                    <a:pt x="467" y="960"/>
                    <a:pt x="2769" y="460"/>
                    <a:pt x="5538" y="327"/>
                  </a:cubicBezTo>
                  <a:cubicBezTo>
                    <a:pt x="5893" y="314"/>
                    <a:pt x="6241" y="307"/>
                    <a:pt x="6578" y="307"/>
                  </a:cubicBezTo>
                  <a:cubicBezTo>
                    <a:pt x="8867" y="307"/>
                    <a:pt x="10664" y="595"/>
                    <a:pt x="11042" y="1060"/>
                  </a:cubicBezTo>
                  <a:cubicBezTo>
                    <a:pt x="11075" y="994"/>
                    <a:pt x="11075" y="960"/>
                    <a:pt x="11075" y="894"/>
                  </a:cubicBezTo>
                  <a:cubicBezTo>
                    <a:pt x="11075" y="371"/>
                    <a:pt x="9183" y="1"/>
                    <a:pt x="669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38"/>
            <p:cNvSpPr/>
            <p:nvPr/>
          </p:nvSpPr>
          <p:spPr>
            <a:xfrm flipH="1">
              <a:off x="6626997" y="3382448"/>
              <a:ext cx="356832" cy="315621"/>
            </a:xfrm>
            <a:custGeom>
              <a:avLst/>
              <a:gdLst/>
              <a:ahLst/>
              <a:cxnLst/>
              <a:rect l="l" t="t" r="r" b="b"/>
              <a:pathLst>
                <a:path w="12910" h="11419" extrusionOk="0">
                  <a:moveTo>
                    <a:pt x="6473" y="1"/>
                  </a:moveTo>
                  <a:cubicBezTo>
                    <a:pt x="5798" y="1"/>
                    <a:pt x="5110" y="122"/>
                    <a:pt x="4437" y="379"/>
                  </a:cubicBezTo>
                  <a:cubicBezTo>
                    <a:pt x="1502" y="1480"/>
                    <a:pt x="1" y="4749"/>
                    <a:pt x="1101" y="7718"/>
                  </a:cubicBezTo>
                  <a:cubicBezTo>
                    <a:pt x="1955" y="10019"/>
                    <a:pt x="4131" y="11419"/>
                    <a:pt x="6434" y="11419"/>
                  </a:cubicBezTo>
                  <a:cubicBezTo>
                    <a:pt x="7102" y="11419"/>
                    <a:pt x="7780" y="11301"/>
                    <a:pt x="8440" y="11054"/>
                  </a:cubicBezTo>
                  <a:cubicBezTo>
                    <a:pt x="11409" y="9953"/>
                    <a:pt x="12910" y="6650"/>
                    <a:pt x="11809" y="3715"/>
                  </a:cubicBezTo>
                  <a:cubicBezTo>
                    <a:pt x="10932" y="1419"/>
                    <a:pt x="8778" y="1"/>
                    <a:pt x="647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38"/>
            <p:cNvSpPr/>
            <p:nvPr/>
          </p:nvSpPr>
          <p:spPr>
            <a:xfrm flipH="1">
              <a:off x="6611325" y="3390243"/>
              <a:ext cx="354068" cy="315676"/>
            </a:xfrm>
            <a:custGeom>
              <a:avLst/>
              <a:gdLst/>
              <a:ahLst/>
              <a:cxnLst/>
              <a:rect l="l" t="t" r="r" b="b"/>
              <a:pathLst>
                <a:path w="12810" h="11421" extrusionOk="0">
                  <a:moveTo>
                    <a:pt x="6394" y="1"/>
                  </a:moveTo>
                  <a:cubicBezTo>
                    <a:pt x="4785" y="1"/>
                    <a:pt x="3189" y="676"/>
                    <a:pt x="2069" y="1999"/>
                  </a:cubicBezTo>
                  <a:cubicBezTo>
                    <a:pt x="1" y="4400"/>
                    <a:pt x="301" y="8036"/>
                    <a:pt x="2703" y="10071"/>
                  </a:cubicBezTo>
                  <a:cubicBezTo>
                    <a:pt x="3773" y="10978"/>
                    <a:pt x="5082" y="11421"/>
                    <a:pt x="6387" y="11421"/>
                  </a:cubicBezTo>
                  <a:cubicBezTo>
                    <a:pt x="8011" y="11421"/>
                    <a:pt x="9629" y="10735"/>
                    <a:pt x="10775" y="9404"/>
                  </a:cubicBezTo>
                  <a:cubicBezTo>
                    <a:pt x="12810" y="7002"/>
                    <a:pt x="12510" y="3400"/>
                    <a:pt x="10108" y="1365"/>
                  </a:cubicBezTo>
                  <a:cubicBezTo>
                    <a:pt x="9029" y="450"/>
                    <a:pt x="7707" y="1"/>
                    <a:pt x="639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38"/>
            <p:cNvSpPr/>
            <p:nvPr/>
          </p:nvSpPr>
          <p:spPr>
            <a:xfrm flipH="1">
              <a:off x="5296527" y="4379467"/>
              <a:ext cx="212109" cy="73439"/>
            </a:xfrm>
            <a:custGeom>
              <a:avLst/>
              <a:gdLst/>
              <a:ahLst/>
              <a:cxnLst/>
              <a:rect l="l" t="t" r="r" b="b"/>
              <a:pathLst>
                <a:path w="7674" h="2657" extrusionOk="0">
                  <a:moveTo>
                    <a:pt x="1360" y="0"/>
                  </a:moveTo>
                  <a:cubicBezTo>
                    <a:pt x="643" y="0"/>
                    <a:pt x="168" y="134"/>
                    <a:pt x="101" y="401"/>
                  </a:cubicBezTo>
                  <a:cubicBezTo>
                    <a:pt x="1" y="901"/>
                    <a:pt x="1535" y="1735"/>
                    <a:pt x="3604" y="2269"/>
                  </a:cubicBezTo>
                  <a:cubicBezTo>
                    <a:pt x="4605" y="2531"/>
                    <a:pt x="5541" y="2657"/>
                    <a:pt x="6250" y="2657"/>
                  </a:cubicBezTo>
                  <a:cubicBezTo>
                    <a:pt x="6982" y="2657"/>
                    <a:pt x="7472" y="2523"/>
                    <a:pt x="7540" y="2269"/>
                  </a:cubicBezTo>
                  <a:cubicBezTo>
                    <a:pt x="7673" y="1768"/>
                    <a:pt x="6139" y="901"/>
                    <a:pt x="4071" y="401"/>
                  </a:cubicBezTo>
                  <a:cubicBezTo>
                    <a:pt x="3036" y="134"/>
                    <a:pt x="2077" y="0"/>
                    <a:pt x="1360"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38"/>
            <p:cNvSpPr/>
            <p:nvPr/>
          </p:nvSpPr>
          <p:spPr>
            <a:xfrm flipH="1">
              <a:off x="5293763" y="4364707"/>
              <a:ext cx="211170" cy="77475"/>
            </a:xfrm>
            <a:custGeom>
              <a:avLst/>
              <a:gdLst/>
              <a:ahLst/>
              <a:cxnLst/>
              <a:rect l="l" t="t" r="r" b="b"/>
              <a:pathLst>
                <a:path w="7640" h="2803" extrusionOk="0">
                  <a:moveTo>
                    <a:pt x="234" y="1"/>
                  </a:moveTo>
                  <a:lnTo>
                    <a:pt x="0" y="935"/>
                  </a:lnTo>
                  <a:lnTo>
                    <a:pt x="7406" y="2803"/>
                  </a:lnTo>
                  <a:lnTo>
                    <a:pt x="7639" y="1869"/>
                  </a:lnTo>
                  <a:lnTo>
                    <a:pt x="234" y="1"/>
                  </a:ln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38"/>
            <p:cNvSpPr/>
            <p:nvPr/>
          </p:nvSpPr>
          <p:spPr>
            <a:xfrm flipH="1">
              <a:off x="5290087" y="4353651"/>
              <a:ext cx="212082" cy="73771"/>
            </a:xfrm>
            <a:custGeom>
              <a:avLst/>
              <a:gdLst/>
              <a:ahLst/>
              <a:cxnLst/>
              <a:rect l="l" t="t" r="r" b="b"/>
              <a:pathLst>
                <a:path w="7673" h="2669" extrusionOk="0">
                  <a:moveTo>
                    <a:pt x="1389" y="0"/>
                  </a:moveTo>
                  <a:cubicBezTo>
                    <a:pt x="676" y="0"/>
                    <a:pt x="201" y="134"/>
                    <a:pt x="134" y="401"/>
                  </a:cubicBezTo>
                  <a:cubicBezTo>
                    <a:pt x="0" y="934"/>
                    <a:pt x="1535" y="1735"/>
                    <a:pt x="3603" y="2269"/>
                  </a:cubicBezTo>
                  <a:cubicBezTo>
                    <a:pt x="4620" y="2536"/>
                    <a:pt x="5571" y="2669"/>
                    <a:pt x="6284" y="2669"/>
                  </a:cubicBezTo>
                  <a:cubicBezTo>
                    <a:pt x="6997" y="2669"/>
                    <a:pt x="7472" y="2536"/>
                    <a:pt x="7539" y="2269"/>
                  </a:cubicBezTo>
                  <a:cubicBezTo>
                    <a:pt x="7673" y="1735"/>
                    <a:pt x="6138" y="934"/>
                    <a:pt x="4070" y="401"/>
                  </a:cubicBezTo>
                  <a:cubicBezTo>
                    <a:pt x="3053" y="134"/>
                    <a:pt x="2102" y="0"/>
                    <a:pt x="1389"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38"/>
            <p:cNvSpPr/>
            <p:nvPr/>
          </p:nvSpPr>
          <p:spPr>
            <a:xfrm flipH="1">
              <a:off x="5290087" y="4353651"/>
              <a:ext cx="212082" cy="73771"/>
            </a:xfrm>
            <a:custGeom>
              <a:avLst/>
              <a:gdLst/>
              <a:ahLst/>
              <a:cxnLst/>
              <a:rect l="l" t="t" r="r" b="b"/>
              <a:pathLst>
                <a:path w="7673" h="2669" extrusionOk="0">
                  <a:moveTo>
                    <a:pt x="1389" y="0"/>
                  </a:moveTo>
                  <a:cubicBezTo>
                    <a:pt x="676" y="0"/>
                    <a:pt x="201" y="134"/>
                    <a:pt x="134" y="401"/>
                  </a:cubicBezTo>
                  <a:cubicBezTo>
                    <a:pt x="0" y="934"/>
                    <a:pt x="1535" y="1735"/>
                    <a:pt x="3603" y="2269"/>
                  </a:cubicBezTo>
                  <a:cubicBezTo>
                    <a:pt x="4620" y="2536"/>
                    <a:pt x="5571" y="2669"/>
                    <a:pt x="6284" y="2669"/>
                  </a:cubicBezTo>
                  <a:cubicBezTo>
                    <a:pt x="6997" y="2669"/>
                    <a:pt x="7472" y="2536"/>
                    <a:pt x="7539" y="2269"/>
                  </a:cubicBezTo>
                  <a:cubicBezTo>
                    <a:pt x="7673" y="1735"/>
                    <a:pt x="6138" y="934"/>
                    <a:pt x="4070" y="401"/>
                  </a:cubicBezTo>
                  <a:cubicBezTo>
                    <a:pt x="3053" y="134"/>
                    <a:pt x="2102" y="0"/>
                    <a:pt x="138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38"/>
            <p:cNvSpPr/>
            <p:nvPr/>
          </p:nvSpPr>
          <p:spPr>
            <a:xfrm flipH="1">
              <a:off x="5303907" y="4360727"/>
              <a:ext cx="180738" cy="52875"/>
            </a:xfrm>
            <a:custGeom>
              <a:avLst/>
              <a:gdLst/>
              <a:ahLst/>
              <a:cxnLst/>
              <a:rect l="l" t="t" r="r" b="b"/>
              <a:pathLst>
                <a:path w="6539" h="1913" extrusionOk="0">
                  <a:moveTo>
                    <a:pt x="800" y="0"/>
                  </a:moveTo>
                  <a:cubicBezTo>
                    <a:pt x="337" y="0"/>
                    <a:pt x="43" y="70"/>
                    <a:pt x="0" y="211"/>
                  </a:cubicBezTo>
                  <a:cubicBezTo>
                    <a:pt x="0" y="245"/>
                    <a:pt x="0" y="278"/>
                    <a:pt x="0" y="311"/>
                  </a:cubicBezTo>
                  <a:cubicBezTo>
                    <a:pt x="107" y="217"/>
                    <a:pt x="351" y="173"/>
                    <a:pt x="695" y="173"/>
                  </a:cubicBezTo>
                  <a:cubicBezTo>
                    <a:pt x="1322" y="173"/>
                    <a:pt x="2281" y="320"/>
                    <a:pt x="3336" y="578"/>
                  </a:cubicBezTo>
                  <a:cubicBezTo>
                    <a:pt x="4937" y="979"/>
                    <a:pt x="6238" y="1546"/>
                    <a:pt x="6405" y="1913"/>
                  </a:cubicBezTo>
                  <a:cubicBezTo>
                    <a:pt x="6438" y="1913"/>
                    <a:pt x="6438" y="1879"/>
                    <a:pt x="6438" y="1846"/>
                  </a:cubicBezTo>
                  <a:cubicBezTo>
                    <a:pt x="6538" y="1479"/>
                    <a:pt x="5204" y="845"/>
                    <a:pt x="3403" y="378"/>
                  </a:cubicBezTo>
                  <a:cubicBezTo>
                    <a:pt x="2365" y="129"/>
                    <a:pt x="1428" y="0"/>
                    <a:pt x="800"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38"/>
            <p:cNvSpPr/>
            <p:nvPr/>
          </p:nvSpPr>
          <p:spPr>
            <a:xfrm flipH="1">
              <a:off x="5303907" y="4360727"/>
              <a:ext cx="180738" cy="52875"/>
            </a:xfrm>
            <a:custGeom>
              <a:avLst/>
              <a:gdLst/>
              <a:ahLst/>
              <a:cxnLst/>
              <a:rect l="l" t="t" r="r" b="b"/>
              <a:pathLst>
                <a:path w="6539" h="1913" extrusionOk="0">
                  <a:moveTo>
                    <a:pt x="800" y="0"/>
                  </a:moveTo>
                  <a:cubicBezTo>
                    <a:pt x="337" y="0"/>
                    <a:pt x="43" y="70"/>
                    <a:pt x="0" y="211"/>
                  </a:cubicBezTo>
                  <a:cubicBezTo>
                    <a:pt x="0" y="245"/>
                    <a:pt x="0" y="278"/>
                    <a:pt x="0" y="311"/>
                  </a:cubicBezTo>
                  <a:cubicBezTo>
                    <a:pt x="107" y="217"/>
                    <a:pt x="351" y="173"/>
                    <a:pt x="695" y="173"/>
                  </a:cubicBezTo>
                  <a:cubicBezTo>
                    <a:pt x="1322" y="173"/>
                    <a:pt x="2281" y="320"/>
                    <a:pt x="3336" y="578"/>
                  </a:cubicBezTo>
                  <a:cubicBezTo>
                    <a:pt x="4937" y="979"/>
                    <a:pt x="6238" y="1546"/>
                    <a:pt x="6405" y="1913"/>
                  </a:cubicBezTo>
                  <a:cubicBezTo>
                    <a:pt x="6438" y="1913"/>
                    <a:pt x="6438" y="1879"/>
                    <a:pt x="6438" y="1846"/>
                  </a:cubicBezTo>
                  <a:cubicBezTo>
                    <a:pt x="6538" y="1479"/>
                    <a:pt x="5204" y="845"/>
                    <a:pt x="3403" y="378"/>
                  </a:cubicBezTo>
                  <a:cubicBezTo>
                    <a:pt x="2365" y="129"/>
                    <a:pt x="1428" y="0"/>
                    <a:pt x="800"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38"/>
            <p:cNvSpPr/>
            <p:nvPr/>
          </p:nvSpPr>
          <p:spPr>
            <a:xfrm flipH="1">
              <a:off x="5307610" y="4365895"/>
              <a:ext cx="177034" cy="51825"/>
            </a:xfrm>
            <a:custGeom>
              <a:avLst/>
              <a:gdLst/>
              <a:ahLst/>
              <a:cxnLst/>
              <a:rect l="l" t="t" r="r" b="b"/>
              <a:pathLst>
                <a:path w="6405" h="1875" extrusionOk="0">
                  <a:moveTo>
                    <a:pt x="701" y="0"/>
                  </a:moveTo>
                  <a:cubicBezTo>
                    <a:pt x="354" y="0"/>
                    <a:pt x="107" y="41"/>
                    <a:pt x="0" y="124"/>
                  </a:cubicBezTo>
                  <a:cubicBezTo>
                    <a:pt x="134" y="491"/>
                    <a:pt x="1435" y="1092"/>
                    <a:pt x="3069" y="1492"/>
                  </a:cubicBezTo>
                  <a:cubicBezTo>
                    <a:pt x="4067" y="1742"/>
                    <a:pt x="4988" y="1875"/>
                    <a:pt x="5620" y="1875"/>
                  </a:cubicBezTo>
                  <a:cubicBezTo>
                    <a:pt x="6002" y="1875"/>
                    <a:pt x="6279" y="1826"/>
                    <a:pt x="6405" y="1726"/>
                  </a:cubicBezTo>
                  <a:cubicBezTo>
                    <a:pt x="6238" y="1359"/>
                    <a:pt x="4937" y="792"/>
                    <a:pt x="3336" y="391"/>
                  </a:cubicBezTo>
                  <a:cubicBezTo>
                    <a:pt x="2284" y="134"/>
                    <a:pt x="1329" y="0"/>
                    <a:pt x="701"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38"/>
            <p:cNvSpPr/>
            <p:nvPr/>
          </p:nvSpPr>
          <p:spPr>
            <a:xfrm flipH="1">
              <a:off x="5200643" y="4466590"/>
              <a:ext cx="213021" cy="54202"/>
            </a:xfrm>
            <a:custGeom>
              <a:avLst/>
              <a:gdLst/>
              <a:ahLst/>
              <a:cxnLst/>
              <a:rect l="l" t="t" r="r" b="b"/>
              <a:pathLst>
                <a:path w="7707" h="1961" extrusionOk="0">
                  <a:moveTo>
                    <a:pt x="4498" y="1"/>
                  </a:moveTo>
                  <a:cubicBezTo>
                    <a:pt x="4273" y="1"/>
                    <a:pt x="4041" y="6"/>
                    <a:pt x="3803" y="17"/>
                  </a:cubicBezTo>
                  <a:cubicBezTo>
                    <a:pt x="1702" y="117"/>
                    <a:pt x="1" y="618"/>
                    <a:pt x="34" y="1152"/>
                  </a:cubicBezTo>
                  <a:cubicBezTo>
                    <a:pt x="65" y="1640"/>
                    <a:pt x="1491" y="1961"/>
                    <a:pt x="3368" y="1961"/>
                  </a:cubicBezTo>
                  <a:cubicBezTo>
                    <a:pt x="3543" y="1961"/>
                    <a:pt x="3722" y="1958"/>
                    <a:pt x="3904" y="1952"/>
                  </a:cubicBezTo>
                  <a:cubicBezTo>
                    <a:pt x="6005" y="1852"/>
                    <a:pt x="7706" y="1352"/>
                    <a:pt x="7673" y="818"/>
                  </a:cubicBezTo>
                  <a:cubicBezTo>
                    <a:pt x="7673" y="344"/>
                    <a:pt x="6302" y="1"/>
                    <a:pt x="449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38"/>
            <p:cNvSpPr/>
            <p:nvPr/>
          </p:nvSpPr>
          <p:spPr>
            <a:xfrm flipH="1">
              <a:off x="5201582" y="4462443"/>
              <a:ext cx="212994" cy="35987"/>
            </a:xfrm>
            <a:custGeom>
              <a:avLst/>
              <a:gdLst/>
              <a:ahLst/>
              <a:cxnLst/>
              <a:rect l="l" t="t" r="r" b="b"/>
              <a:pathLst>
                <a:path w="7706" h="1302" extrusionOk="0">
                  <a:moveTo>
                    <a:pt x="7673" y="1"/>
                  </a:moveTo>
                  <a:lnTo>
                    <a:pt x="0" y="334"/>
                  </a:lnTo>
                  <a:lnTo>
                    <a:pt x="67" y="1302"/>
                  </a:lnTo>
                  <a:lnTo>
                    <a:pt x="7706" y="968"/>
                  </a:lnTo>
                  <a:lnTo>
                    <a:pt x="7673"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38"/>
            <p:cNvSpPr/>
            <p:nvPr/>
          </p:nvSpPr>
          <p:spPr>
            <a:xfrm flipH="1">
              <a:off x="5201582" y="4439861"/>
              <a:ext cx="212994" cy="54423"/>
            </a:xfrm>
            <a:custGeom>
              <a:avLst/>
              <a:gdLst/>
              <a:ahLst/>
              <a:cxnLst/>
              <a:rect l="l" t="t" r="r" b="b"/>
              <a:pathLst>
                <a:path w="7706" h="1969" extrusionOk="0">
                  <a:moveTo>
                    <a:pt x="4497" y="1"/>
                  </a:moveTo>
                  <a:cubicBezTo>
                    <a:pt x="4272" y="1"/>
                    <a:pt x="4040" y="6"/>
                    <a:pt x="3803" y="17"/>
                  </a:cubicBezTo>
                  <a:cubicBezTo>
                    <a:pt x="1702" y="117"/>
                    <a:pt x="0" y="617"/>
                    <a:pt x="34" y="1151"/>
                  </a:cubicBezTo>
                  <a:cubicBezTo>
                    <a:pt x="34" y="1626"/>
                    <a:pt x="1404" y="1968"/>
                    <a:pt x="3208" y="1968"/>
                  </a:cubicBezTo>
                  <a:cubicBezTo>
                    <a:pt x="3434" y="1968"/>
                    <a:pt x="3666" y="1963"/>
                    <a:pt x="3903" y="1952"/>
                  </a:cubicBezTo>
                  <a:cubicBezTo>
                    <a:pt x="6005" y="1852"/>
                    <a:pt x="7706" y="1351"/>
                    <a:pt x="7673" y="818"/>
                  </a:cubicBezTo>
                  <a:cubicBezTo>
                    <a:pt x="7643" y="343"/>
                    <a:pt x="6295" y="1"/>
                    <a:pt x="449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38"/>
            <p:cNvSpPr/>
            <p:nvPr/>
          </p:nvSpPr>
          <p:spPr>
            <a:xfrm flipH="1">
              <a:off x="5215402" y="4447960"/>
              <a:ext cx="185354" cy="25567"/>
            </a:xfrm>
            <a:custGeom>
              <a:avLst/>
              <a:gdLst/>
              <a:ahLst/>
              <a:cxnLst/>
              <a:rect l="l" t="t" r="r" b="b"/>
              <a:pathLst>
                <a:path w="6706" h="925" extrusionOk="0">
                  <a:moveTo>
                    <a:pt x="4156" y="1"/>
                  </a:moveTo>
                  <a:cubicBezTo>
                    <a:pt x="3883" y="1"/>
                    <a:pt x="3597" y="8"/>
                    <a:pt x="3303" y="24"/>
                  </a:cubicBezTo>
                  <a:cubicBezTo>
                    <a:pt x="1468" y="91"/>
                    <a:pt x="1" y="458"/>
                    <a:pt x="1" y="825"/>
                  </a:cubicBezTo>
                  <a:cubicBezTo>
                    <a:pt x="1" y="858"/>
                    <a:pt x="1" y="892"/>
                    <a:pt x="34" y="925"/>
                  </a:cubicBezTo>
                  <a:cubicBezTo>
                    <a:pt x="268" y="591"/>
                    <a:pt x="1669" y="291"/>
                    <a:pt x="3336" y="191"/>
                  </a:cubicBezTo>
                  <a:cubicBezTo>
                    <a:pt x="3554" y="182"/>
                    <a:pt x="3767" y="178"/>
                    <a:pt x="3973" y="178"/>
                  </a:cubicBezTo>
                  <a:cubicBezTo>
                    <a:pt x="5350" y="178"/>
                    <a:pt x="6440" y="364"/>
                    <a:pt x="6672" y="625"/>
                  </a:cubicBezTo>
                  <a:cubicBezTo>
                    <a:pt x="6672" y="591"/>
                    <a:pt x="6706" y="558"/>
                    <a:pt x="6706" y="525"/>
                  </a:cubicBezTo>
                  <a:cubicBezTo>
                    <a:pt x="6706" y="215"/>
                    <a:pt x="5616" y="1"/>
                    <a:pt x="415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38"/>
            <p:cNvSpPr/>
            <p:nvPr/>
          </p:nvSpPr>
          <p:spPr>
            <a:xfrm flipH="1">
              <a:off x="5265185" y="4192120"/>
              <a:ext cx="359624" cy="315704"/>
            </a:xfrm>
            <a:custGeom>
              <a:avLst/>
              <a:gdLst/>
              <a:ahLst/>
              <a:cxnLst/>
              <a:rect l="l" t="t" r="r" b="b"/>
              <a:pathLst>
                <a:path w="13011" h="11422" extrusionOk="0">
                  <a:moveTo>
                    <a:pt x="6511" y="1"/>
                  </a:moveTo>
                  <a:cubicBezTo>
                    <a:pt x="4654" y="1"/>
                    <a:pt x="2834" y="907"/>
                    <a:pt x="1736" y="2575"/>
                  </a:cubicBezTo>
                  <a:cubicBezTo>
                    <a:pt x="1" y="5211"/>
                    <a:pt x="735" y="8747"/>
                    <a:pt x="3370" y="10481"/>
                  </a:cubicBezTo>
                  <a:cubicBezTo>
                    <a:pt x="4337" y="11117"/>
                    <a:pt x="5429" y="11421"/>
                    <a:pt x="6510" y="11421"/>
                  </a:cubicBezTo>
                  <a:cubicBezTo>
                    <a:pt x="8377" y="11421"/>
                    <a:pt x="10211" y="10515"/>
                    <a:pt x="11309" y="8847"/>
                  </a:cubicBezTo>
                  <a:cubicBezTo>
                    <a:pt x="13010" y="6211"/>
                    <a:pt x="12276" y="2642"/>
                    <a:pt x="9641" y="941"/>
                  </a:cubicBezTo>
                  <a:cubicBezTo>
                    <a:pt x="8675" y="305"/>
                    <a:pt x="7587" y="1"/>
                    <a:pt x="651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38"/>
            <p:cNvSpPr/>
            <p:nvPr/>
          </p:nvSpPr>
          <p:spPr>
            <a:xfrm flipH="1">
              <a:off x="5254128" y="4204779"/>
              <a:ext cx="339613" cy="316312"/>
            </a:xfrm>
            <a:custGeom>
              <a:avLst/>
              <a:gdLst/>
              <a:ahLst/>
              <a:cxnLst/>
              <a:rect l="l" t="t" r="r" b="b"/>
              <a:pathLst>
                <a:path w="12287" h="11444" extrusionOk="0">
                  <a:moveTo>
                    <a:pt x="5962" y="0"/>
                  </a:moveTo>
                  <a:cubicBezTo>
                    <a:pt x="2900" y="0"/>
                    <a:pt x="0" y="2492"/>
                    <a:pt x="211" y="6054"/>
                  </a:cubicBezTo>
                  <a:cubicBezTo>
                    <a:pt x="407" y="9358"/>
                    <a:pt x="3138" y="11443"/>
                    <a:pt x="5959" y="11443"/>
                  </a:cubicBezTo>
                  <a:cubicBezTo>
                    <a:pt x="7466" y="11443"/>
                    <a:pt x="9000" y="10847"/>
                    <a:pt x="10185" y="9523"/>
                  </a:cubicBezTo>
                  <a:cubicBezTo>
                    <a:pt x="12287" y="7154"/>
                    <a:pt x="12053" y="3552"/>
                    <a:pt x="9718" y="1450"/>
                  </a:cubicBezTo>
                  <a:cubicBezTo>
                    <a:pt x="8586" y="448"/>
                    <a:pt x="7260" y="0"/>
                    <a:pt x="596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38"/>
            <p:cNvSpPr/>
            <p:nvPr/>
          </p:nvSpPr>
          <p:spPr>
            <a:xfrm flipH="1">
              <a:off x="5355538" y="4288198"/>
              <a:ext cx="157686" cy="148454"/>
            </a:xfrm>
            <a:custGeom>
              <a:avLst/>
              <a:gdLst/>
              <a:ahLst/>
              <a:cxnLst/>
              <a:rect l="l" t="t" r="r" b="b"/>
              <a:pathLst>
                <a:path w="5705" h="5371" extrusionOk="0">
                  <a:moveTo>
                    <a:pt x="3341" y="1136"/>
                  </a:moveTo>
                  <a:cubicBezTo>
                    <a:pt x="3464" y="1136"/>
                    <a:pt x="3607" y="1179"/>
                    <a:pt x="3770" y="1268"/>
                  </a:cubicBezTo>
                  <a:lnTo>
                    <a:pt x="3069" y="2035"/>
                  </a:lnTo>
                  <a:cubicBezTo>
                    <a:pt x="2902" y="1835"/>
                    <a:pt x="2869" y="1568"/>
                    <a:pt x="2969" y="1334"/>
                  </a:cubicBezTo>
                  <a:cubicBezTo>
                    <a:pt x="3062" y="1204"/>
                    <a:pt x="3186" y="1136"/>
                    <a:pt x="3341" y="1136"/>
                  </a:cubicBezTo>
                  <a:close/>
                  <a:moveTo>
                    <a:pt x="2769" y="3402"/>
                  </a:moveTo>
                  <a:cubicBezTo>
                    <a:pt x="2902" y="3569"/>
                    <a:pt x="2936" y="3836"/>
                    <a:pt x="2836" y="4036"/>
                  </a:cubicBezTo>
                  <a:cubicBezTo>
                    <a:pt x="2763" y="4163"/>
                    <a:pt x="2652" y="4221"/>
                    <a:pt x="2512" y="4221"/>
                  </a:cubicBezTo>
                  <a:cubicBezTo>
                    <a:pt x="2393" y="4221"/>
                    <a:pt x="2254" y="4179"/>
                    <a:pt x="2102" y="4103"/>
                  </a:cubicBezTo>
                  <a:lnTo>
                    <a:pt x="2769" y="3402"/>
                  </a:lnTo>
                  <a:close/>
                  <a:moveTo>
                    <a:pt x="4970" y="0"/>
                  </a:moveTo>
                  <a:lnTo>
                    <a:pt x="4437" y="567"/>
                  </a:lnTo>
                  <a:cubicBezTo>
                    <a:pt x="3980" y="236"/>
                    <a:pt x="3538" y="69"/>
                    <a:pt x="3146" y="69"/>
                  </a:cubicBezTo>
                  <a:cubicBezTo>
                    <a:pt x="2708" y="69"/>
                    <a:pt x="2332" y="278"/>
                    <a:pt x="2068" y="701"/>
                  </a:cubicBezTo>
                  <a:cubicBezTo>
                    <a:pt x="1601" y="1434"/>
                    <a:pt x="2002" y="2168"/>
                    <a:pt x="2402" y="2769"/>
                  </a:cubicBezTo>
                  <a:lnTo>
                    <a:pt x="1568" y="3636"/>
                  </a:lnTo>
                  <a:cubicBezTo>
                    <a:pt x="1201" y="3269"/>
                    <a:pt x="968" y="2802"/>
                    <a:pt x="834" y="2302"/>
                  </a:cubicBezTo>
                  <a:lnTo>
                    <a:pt x="0" y="2769"/>
                  </a:lnTo>
                  <a:cubicBezTo>
                    <a:pt x="167" y="3336"/>
                    <a:pt x="501" y="3869"/>
                    <a:pt x="901" y="4303"/>
                  </a:cubicBezTo>
                  <a:lnTo>
                    <a:pt x="367" y="4904"/>
                  </a:lnTo>
                  <a:lnTo>
                    <a:pt x="901" y="5371"/>
                  </a:lnTo>
                  <a:lnTo>
                    <a:pt x="1435" y="4804"/>
                  </a:lnTo>
                  <a:cubicBezTo>
                    <a:pt x="1871" y="5131"/>
                    <a:pt x="2308" y="5298"/>
                    <a:pt x="2700" y="5298"/>
                  </a:cubicBezTo>
                  <a:cubicBezTo>
                    <a:pt x="3147" y="5298"/>
                    <a:pt x="3536" y="5081"/>
                    <a:pt x="3803" y="4637"/>
                  </a:cubicBezTo>
                  <a:cubicBezTo>
                    <a:pt x="4237" y="3936"/>
                    <a:pt x="3836" y="3236"/>
                    <a:pt x="3469" y="2635"/>
                  </a:cubicBezTo>
                  <a:lnTo>
                    <a:pt x="4337" y="1735"/>
                  </a:lnTo>
                  <a:cubicBezTo>
                    <a:pt x="4603" y="2001"/>
                    <a:pt x="4804" y="2368"/>
                    <a:pt x="4937" y="2735"/>
                  </a:cubicBezTo>
                  <a:lnTo>
                    <a:pt x="5704" y="2268"/>
                  </a:lnTo>
                  <a:cubicBezTo>
                    <a:pt x="5537" y="1835"/>
                    <a:pt x="5304" y="1401"/>
                    <a:pt x="4970" y="1067"/>
                  </a:cubicBezTo>
                  <a:lnTo>
                    <a:pt x="5504" y="500"/>
                  </a:lnTo>
                  <a:lnTo>
                    <a:pt x="497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38"/>
            <p:cNvSpPr/>
            <p:nvPr/>
          </p:nvSpPr>
          <p:spPr>
            <a:xfrm flipH="1">
              <a:off x="7172811" y="4481350"/>
              <a:ext cx="213021" cy="54202"/>
            </a:xfrm>
            <a:custGeom>
              <a:avLst/>
              <a:gdLst/>
              <a:ahLst/>
              <a:cxnLst/>
              <a:rect l="l" t="t" r="r" b="b"/>
              <a:pathLst>
                <a:path w="7707" h="1961" extrusionOk="0">
                  <a:moveTo>
                    <a:pt x="3210" y="1"/>
                  </a:moveTo>
                  <a:cubicBezTo>
                    <a:pt x="1411" y="1"/>
                    <a:pt x="64" y="343"/>
                    <a:pt x="34" y="818"/>
                  </a:cubicBezTo>
                  <a:cubicBezTo>
                    <a:pt x="1" y="1351"/>
                    <a:pt x="1702" y="1852"/>
                    <a:pt x="3804" y="1952"/>
                  </a:cubicBezTo>
                  <a:cubicBezTo>
                    <a:pt x="3985" y="1957"/>
                    <a:pt x="4164" y="1960"/>
                    <a:pt x="4339" y="1960"/>
                  </a:cubicBezTo>
                  <a:cubicBezTo>
                    <a:pt x="6221" y="1960"/>
                    <a:pt x="7673" y="1639"/>
                    <a:pt x="7673" y="1151"/>
                  </a:cubicBezTo>
                  <a:cubicBezTo>
                    <a:pt x="7706" y="618"/>
                    <a:pt x="6005" y="84"/>
                    <a:pt x="3904" y="17"/>
                  </a:cubicBezTo>
                  <a:cubicBezTo>
                    <a:pt x="3666" y="6"/>
                    <a:pt x="3435" y="1"/>
                    <a:pt x="321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38"/>
            <p:cNvSpPr/>
            <p:nvPr/>
          </p:nvSpPr>
          <p:spPr>
            <a:xfrm flipH="1">
              <a:off x="7172811" y="4477203"/>
              <a:ext cx="212082" cy="35987"/>
            </a:xfrm>
            <a:custGeom>
              <a:avLst/>
              <a:gdLst/>
              <a:ahLst/>
              <a:cxnLst/>
              <a:rect l="l" t="t" r="r" b="b"/>
              <a:pathLst>
                <a:path w="7673" h="1302" extrusionOk="0">
                  <a:moveTo>
                    <a:pt x="34" y="0"/>
                  </a:moveTo>
                  <a:lnTo>
                    <a:pt x="0" y="968"/>
                  </a:lnTo>
                  <a:lnTo>
                    <a:pt x="7639" y="1301"/>
                  </a:lnTo>
                  <a:lnTo>
                    <a:pt x="7672" y="334"/>
                  </a:lnTo>
                  <a:lnTo>
                    <a:pt x="3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38"/>
            <p:cNvSpPr/>
            <p:nvPr/>
          </p:nvSpPr>
          <p:spPr>
            <a:xfrm flipH="1">
              <a:off x="7171899" y="4454621"/>
              <a:ext cx="212994" cy="54396"/>
            </a:xfrm>
            <a:custGeom>
              <a:avLst/>
              <a:gdLst/>
              <a:ahLst/>
              <a:cxnLst/>
              <a:rect l="l" t="t" r="r" b="b"/>
              <a:pathLst>
                <a:path w="7706" h="1968" extrusionOk="0">
                  <a:moveTo>
                    <a:pt x="3209" y="0"/>
                  </a:moveTo>
                  <a:cubicBezTo>
                    <a:pt x="1411" y="0"/>
                    <a:pt x="63" y="343"/>
                    <a:pt x="34" y="817"/>
                  </a:cubicBezTo>
                  <a:cubicBezTo>
                    <a:pt x="0" y="1351"/>
                    <a:pt x="1701" y="1851"/>
                    <a:pt x="3836" y="1951"/>
                  </a:cubicBezTo>
                  <a:cubicBezTo>
                    <a:pt x="4070" y="1963"/>
                    <a:pt x="4299" y="1968"/>
                    <a:pt x="4521" y="1968"/>
                  </a:cubicBezTo>
                  <a:cubicBezTo>
                    <a:pt x="6302" y="1968"/>
                    <a:pt x="7672" y="1625"/>
                    <a:pt x="7672" y="1151"/>
                  </a:cubicBezTo>
                  <a:cubicBezTo>
                    <a:pt x="7706" y="584"/>
                    <a:pt x="6004" y="83"/>
                    <a:pt x="3903" y="17"/>
                  </a:cubicBezTo>
                  <a:cubicBezTo>
                    <a:pt x="3666" y="6"/>
                    <a:pt x="3434" y="0"/>
                    <a:pt x="320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38"/>
            <p:cNvSpPr/>
            <p:nvPr/>
          </p:nvSpPr>
          <p:spPr>
            <a:xfrm flipH="1">
              <a:off x="7185719" y="4462084"/>
              <a:ext cx="184442" cy="25291"/>
            </a:xfrm>
            <a:custGeom>
              <a:avLst/>
              <a:gdLst/>
              <a:ahLst/>
              <a:cxnLst/>
              <a:rect l="l" t="t" r="r" b="b"/>
              <a:pathLst>
                <a:path w="6673" h="915" extrusionOk="0">
                  <a:moveTo>
                    <a:pt x="2682" y="1"/>
                  </a:moveTo>
                  <a:cubicBezTo>
                    <a:pt x="1167" y="1"/>
                    <a:pt x="1" y="194"/>
                    <a:pt x="1" y="514"/>
                  </a:cubicBezTo>
                  <a:cubicBezTo>
                    <a:pt x="1" y="547"/>
                    <a:pt x="1" y="581"/>
                    <a:pt x="34" y="614"/>
                  </a:cubicBezTo>
                  <a:cubicBezTo>
                    <a:pt x="226" y="367"/>
                    <a:pt x="1232" y="188"/>
                    <a:pt x="2511" y="188"/>
                  </a:cubicBezTo>
                  <a:cubicBezTo>
                    <a:pt x="2786" y="188"/>
                    <a:pt x="3075" y="196"/>
                    <a:pt x="3370" y="214"/>
                  </a:cubicBezTo>
                  <a:cubicBezTo>
                    <a:pt x="5038" y="280"/>
                    <a:pt x="6405" y="581"/>
                    <a:pt x="6639" y="914"/>
                  </a:cubicBezTo>
                  <a:cubicBezTo>
                    <a:pt x="6672" y="881"/>
                    <a:pt x="6672" y="848"/>
                    <a:pt x="6672" y="814"/>
                  </a:cubicBezTo>
                  <a:cubicBezTo>
                    <a:pt x="6672" y="447"/>
                    <a:pt x="5205" y="80"/>
                    <a:pt x="3370" y="14"/>
                  </a:cubicBezTo>
                  <a:cubicBezTo>
                    <a:pt x="3135" y="5"/>
                    <a:pt x="2905" y="1"/>
                    <a:pt x="268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38"/>
            <p:cNvSpPr/>
            <p:nvPr/>
          </p:nvSpPr>
          <p:spPr>
            <a:xfrm flipH="1">
              <a:off x="7194951" y="4440773"/>
              <a:ext cx="212082" cy="54202"/>
            </a:xfrm>
            <a:custGeom>
              <a:avLst/>
              <a:gdLst/>
              <a:ahLst/>
              <a:cxnLst/>
              <a:rect l="l" t="t" r="r" b="b"/>
              <a:pathLst>
                <a:path w="7673" h="1961" extrusionOk="0">
                  <a:moveTo>
                    <a:pt x="3175" y="1"/>
                  </a:moveTo>
                  <a:cubicBezTo>
                    <a:pt x="1371" y="1"/>
                    <a:pt x="1" y="344"/>
                    <a:pt x="1" y="818"/>
                  </a:cubicBezTo>
                  <a:cubicBezTo>
                    <a:pt x="1" y="1352"/>
                    <a:pt x="1668" y="1852"/>
                    <a:pt x="3770" y="1952"/>
                  </a:cubicBezTo>
                  <a:cubicBezTo>
                    <a:pt x="3952" y="1958"/>
                    <a:pt x="4130" y="1961"/>
                    <a:pt x="4305" y="1961"/>
                  </a:cubicBezTo>
                  <a:cubicBezTo>
                    <a:pt x="6182" y="1961"/>
                    <a:pt x="7609" y="1640"/>
                    <a:pt x="7639" y="1152"/>
                  </a:cubicBezTo>
                  <a:cubicBezTo>
                    <a:pt x="7673" y="618"/>
                    <a:pt x="5972" y="84"/>
                    <a:pt x="3870" y="17"/>
                  </a:cubicBezTo>
                  <a:cubicBezTo>
                    <a:pt x="3633" y="6"/>
                    <a:pt x="3401" y="1"/>
                    <a:pt x="317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38"/>
            <p:cNvSpPr/>
            <p:nvPr/>
          </p:nvSpPr>
          <p:spPr>
            <a:xfrm flipH="1">
              <a:off x="7194951" y="4435715"/>
              <a:ext cx="212994" cy="35987"/>
            </a:xfrm>
            <a:custGeom>
              <a:avLst/>
              <a:gdLst/>
              <a:ahLst/>
              <a:cxnLst/>
              <a:rect l="l" t="t" r="r" b="b"/>
              <a:pathLst>
                <a:path w="7706" h="1302" extrusionOk="0">
                  <a:moveTo>
                    <a:pt x="67" y="0"/>
                  </a:moveTo>
                  <a:lnTo>
                    <a:pt x="0" y="1001"/>
                  </a:lnTo>
                  <a:lnTo>
                    <a:pt x="7672" y="1301"/>
                  </a:lnTo>
                  <a:lnTo>
                    <a:pt x="7706" y="334"/>
                  </a:lnTo>
                  <a:lnTo>
                    <a:pt x="6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38"/>
            <p:cNvSpPr/>
            <p:nvPr/>
          </p:nvSpPr>
          <p:spPr>
            <a:xfrm flipH="1">
              <a:off x="7193100" y="4414045"/>
              <a:ext cx="212082" cy="54423"/>
            </a:xfrm>
            <a:custGeom>
              <a:avLst/>
              <a:gdLst/>
              <a:ahLst/>
              <a:cxnLst/>
              <a:rect l="l" t="t" r="r" b="b"/>
              <a:pathLst>
                <a:path w="7673" h="1969" extrusionOk="0">
                  <a:moveTo>
                    <a:pt x="3175" y="1"/>
                  </a:moveTo>
                  <a:cubicBezTo>
                    <a:pt x="1371" y="1"/>
                    <a:pt x="0" y="343"/>
                    <a:pt x="0" y="818"/>
                  </a:cubicBezTo>
                  <a:cubicBezTo>
                    <a:pt x="0" y="1351"/>
                    <a:pt x="1668" y="1852"/>
                    <a:pt x="3770" y="1952"/>
                  </a:cubicBezTo>
                  <a:cubicBezTo>
                    <a:pt x="4007" y="1963"/>
                    <a:pt x="4239" y="1968"/>
                    <a:pt x="4464" y="1968"/>
                  </a:cubicBezTo>
                  <a:cubicBezTo>
                    <a:pt x="6262" y="1968"/>
                    <a:pt x="7609" y="1626"/>
                    <a:pt x="7639" y="1151"/>
                  </a:cubicBezTo>
                  <a:cubicBezTo>
                    <a:pt x="7672" y="584"/>
                    <a:pt x="5971" y="84"/>
                    <a:pt x="3870" y="17"/>
                  </a:cubicBezTo>
                  <a:cubicBezTo>
                    <a:pt x="3633" y="6"/>
                    <a:pt x="3400" y="1"/>
                    <a:pt x="317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38"/>
            <p:cNvSpPr/>
            <p:nvPr/>
          </p:nvSpPr>
          <p:spPr>
            <a:xfrm flipH="1">
              <a:off x="7207859" y="4421536"/>
              <a:ext cx="184414" cy="25263"/>
            </a:xfrm>
            <a:custGeom>
              <a:avLst/>
              <a:gdLst/>
              <a:ahLst/>
              <a:cxnLst/>
              <a:rect l="l" t="t" r="r" b="b"/>
              <a:pathLst>
                <a:path w="6672" h="914" extrusionOk="0">
                  <a:moveTo>
                    <a:pt x="2682" y="0"/>
                  </a:moveTo>
                  <a:cubicBezTo>
                    <a:pt x="1167" y="0"/>
                    <a:pt x="0" y="193"/>
                    <a:pt x="0" y="513"/>
                  </a:cubicBezTo>
                  <a:cubicBezTo>
                    <a:pt x="0" y="547"/>
                    <a:pt x="0" y="580"/>
                    <a:pt x="34" y="613"/>
                  </a:cubicBezTo>
                  <a:cubicBezTo>
                    <a:pt x="226" y="366"/>
                    <a:pt x="1231" y="187"/>
                    <a:pt x="2510" y="187"/>
                  </a:cubicBezTo>
                  <a:cubicBezTo>
                    <a:pt x="2786" y="187"/>
                    <a:pt x="3074" y="195"/>
                    <a:pt x="3369" y="213"/>
                  </a:cubicBezTo>
                  <a:cubicBezTo>
                    <a:pt x="5037" y="280"/>
                    <a:pt x="6405" y="580"/>
                    <a:pt x="6638" y="914"/>
                  </a:cubicBezTo>
                  <a:cubicBezTo>
                    <a:pt x="6638" y="880"/>
                    <a:pt x="6672" y="847"/>
                    <a:pt x="6672" y="813"/>
                  </a:cubicBezTo>
                  <a:cubicBezTo>
                    <a:pt x="6672" y="447"/>
                    <a:pt x="5204" y="80"/>
                    <a:pt x="3369" y="13"/>
                  </a:cubicBezTo>
                  <a:cubicBezTo>
                    <a:pt x="3134" y="4"/>
                    <a:pt x="2904" y="0"/>
                    <a:pt x="268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38"/>
            <p:cNvSpPr/>
            <p:nvPr/>
          </p:nvSpPr>
          <p:spPr>
            <a:xfrm flipH="1">
              <a:off x="7192187" y="4391343"/>
              <a:ext cx="212082" cy="54202"/>
            </a:xfrm>
            <a:custGeom>
              <a:avLst/>
              <a:gdLst/>
              <a:ahLst/>
              <a:cxnLst/>
              <a:rect l="l" t="t" r="r" b="b"/>
              <a:pathLst>
                <a:path w="7673" h="1961" extrusionOk="0">
                  <a:moveTo>
                    <a:pt x="3176" y="1"/>
                  </a:moveTo>
                  <a:cubicBezTo>
                    <a:pt x="1378" y="1"/>
                    <a:pt x="30" y="344"/>
                    <a:pt x="1" y="818"/>
                  </a:cubicBezTo>
                  <a:cubicBezTo>
                    <a:pt x="1" y="1352"/>
                    <a:pt x="1669" y="1852"/>
                    <a:pt x="3770" y="1952"/>
                  </a:cubicBezTo>
                  <a:cubicBezTo>
                    <a:pt x="3952" y="1958"/>
                    <a:pt x="4131" y="1961"/>
                    <a:pt x="4306" y="1961"/>
                  </a:cubicBezTo>
                  <a:cubicBezTo>
                    <a:pt x="6188" y="1961"/>
                    <a:pt x="7639" y="1640"/>
                    <a:pt x="7639" y="1152"/>
                  </a:cubicBezTo>
                  <a:cubicBezTo>
                    <a:pt x="7673" y="618"/>
                    <a:pt x="5972" y="84"/>
                    <a:pt x="3870" y="17"/>
                  </a:cubicBezTo>
                  <a:cubicBezTo>
                    <a:pt x="3633" y="6"/>
                    <a:pt x="3401" y="1"/>
                    <a:pt x="317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38"/>
            <p:cNvSpPr/>
            <p:nvPr/>
          </p:nvSpPr>
          <p:spPr>
            <a:xfrm flipH="1">
              <a:off x="7192187" y="4386847"/>
              <a:ext cx="212082" cy="35987"/>
            </a:xfrm>
            <a:custGeom>
              <a:avLst/>
              <a:gdLst/>
              <a:ahLst/>
              <a:cxnLst/>
              <a:rect l="l" t="t" r="r" b="b"/>
              <a:pathLst>
                <a:path w="7673" h="1302" extrusionOk="0">
                  <a:moveTo>
                    <a:pt x="34" y="0"/>
                  </a:moveTo>
                  <a:lnTo>
                    <a:pt x="1" y="1001"/>
                  </a:lnTo>
                  <a:lnTo>
                    <a:pt x="7639" y="1301"/>
                  </a:lnTo>
                  <a:lnTo>
                    <a:pt x="7673" y="334"/>
                  </a:lnTo>
                  <a:lnTo>
                    <a:pt x="3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38"/>
            <p:cNvSpPr/>
            <p:nvPr/>
          </p:nvSpPr>
          <p:spPr>
            <a:xfrm flipH="1">
              <a:off x="7191247" y="4365177"/>
              <a:ext cx="212082" cy="54423"/>
            </a:xfrm>
            <a:custGeom>
              <a:avLst/>
              <a:gdLst/>
              <a:ahLst/>
              <a:cxnLst/>
              <a:rect l="l" t="t" r="r" b="b"/>
              <a:pathLst>
                <a:path w="7673" h="1969" extrusionOk="0">
                  <a:moveTo>
                    <a:pt x="3184" y="1"/>
                  </a:moveTo>
                  <a:cubicBezTo>
                    <a:pt x="1404" y="1"/>
                    <a:pt x="30" y="343"/>
                    <a:pt x="0" y="818"/>
                  </a:cubicBezTo>
                  <a:cubicBezTo>
                    <a:pt x="0" y="1351"/>
                    <a:pt x="1668" y="1852"/>
                    <a:pt x="3803" y="1952"/>
                  </a:cubicBezTo>
                  <a:cubicBezTo>
                    <a:pt x="4036" y="1963"/>
                    <a:pt x="4265" y="1968"/>
                    <a:pt x="4488" y="1968"/>
                  </a:cubicBezTo>
                  <a:cubicBezTo>
                    <a:pt x="6268" y="1968"/>
                    <a:pt x="7639" y="1626"/>
                    <a:pt x="7639" y="1151"/>
                  </a:cubicBezTo>
                  <a:cubicBezTo>
                    <a:pt x="7672" y="584"/>
                    <a:pt x="5971" y="84"/>
                    <a:pt x="3869" y="17"/>
                  </a:cubicBezTo>
                  <a:cubicBezTo>
                    <a:pt x="3636" y="6"/>
                    <a:pt x="3407" y="1"/>
                    <a:pt x="318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38"/>
            <p:cNvSpPr/>
            <p:nvPr/>
          </p:nvSpPr>
          <p:spPr>
            <a:xfrm flipH="1">
              <a:off x="7205094" y="4372695"/>
              <a:ext cx="184414" cy="25235"/>
            </a:xfrm>
            <a:custGeom>
              <a:avLst/>
              <a:gdLst/>
              <a:ahLst/>
              <a:cxnLst/>
              <a:rect l="l" t="t" r="r" b="b"/>
              <a:pathLst>
                <a:path w="6672" h="913" extrusionOk="0">
                  <a:moveTo>
                    <a:pt x="2747" y="1"/>
                  </a:moveTo>
                  <a:cubicBezTo>
                    <a:pt x="1201" y="1"/>
                    <a:pt x="0" y="217"/>
                    <a:pt x="0" y="512"/>
                  </a:cubicBezTo>
                  <a:cubicBezTo>
                    <a:pt x="0" y="546"/>
                    <a:pt x="0" y="579"/>
                    <a:pt x="34" y="612"/>
                  </a:cubicBezTo>
                  <a:cubicBezTo>
                    <a:pt x="226" y="365"/>
                    <a:pt x="1231" y="186"/>
                    <a:pt x="2511" y="186"/>
                  </a:cubicBezTo>
                  <a:cubicBezTo>
                    <a:pt x="2786" y="186"/>
                    <a:pt x="3074" y="194"/>
                    <a:pt x="3369" y="212"/>
                  </a:cubicBezTo>
                  <a:cubicBezTo>
                    <a:pt x="5037" y="279"/>
                    <a:pt x="6405" y="579"/>
                    <a:pt x="6638" y="913"/>
                  </a:cubicBezTo>
                  <a:cubicBezTo>
                    <a:pt x="6672" y="879"/>
                    <a:pt x="6672" y="846"/>
                    <a:pt x="6672" y="812"/>
                  </a:cubicBezTo>
                  <a:cubicBezTo>
                    <a:pt x="6672" y="446"/>
                    <a:pt x="5204" y="79"/>
                    <a:pt x="3369" y="12"/>
                  </a:cubicBezTo>
                  <a:cubicBezTo>
                    <a:pt x="3157" y="4"/>
                    <a:pt x="2949" y="1"/>
                    <a:pt x="274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38"/>
            <p:cNvSpPr/>
            <p:nvPr/>
          </p:nvSpPr>
          <p:spPr>
            <a:xfrm flipH="1">
              <a:off x="7214300" y="4351357"/>
              <a:ext cx="212082" cy="54174"/>
            </a:xfrm>
            <a:custGeom>
              <a:avLst/>
              <a:gdLst/>
              <a:ahLst/>
              <a:cxnLst/>
              <a:rect l="l" t="t" r="r" b="b"/>
              <a:pathLst>
                <a:path w="7673" h="1960" extrusionOk="0">
                  <a:moveTo>
                    <a:pt x="3175" y="0"/>
                  </a:moveTo>
                  <a:cubicBezTo>
                    <a:pt x="1371" y="0"/>
                    <a:pt x="0" y="343"/>
                    <a:pt x="0" y="817"/>
                  </a:cubicBezTo>
                  <a:cubicBezTo>
                    <a:pt x="0" y="1351"/>
                    <a:pt x="1668" y="1851"/>
                    <a:pt x="3769" y="1951"/>
                  </a:cubicBezTo>
                  <a:cubicBezTo>
                    <a:pt x="3951" y="1957"/>
                    <a:pt x="4130" y="1960"/>
                    <a:pt x="4305" y="1960"/>
                  </a:cubicBezTo>
                  <a:cubicBezTo>
                    <a:pt x="6182" y="1960"/>
                    <a:pt x="7608" y="1639"/>
                    <a:pt x="7639" y="1151"/>
                  </a:cubicBezTo>
                  <a:cubicBezTo>
                    <a:pt x="7672" y="617"/>
                    <a:pt x="5971" y="83"/>
                    <a:pt x="3870" y="17"/>
                  </a:cubicBezTo>
                  <a:cubicBezTo>
                    <a:pt x="3632" y="6"/>
                    <a:pt x="3400" y="0"/>
                    <a:pt x="317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38"/>
            <p:cNvSpPr/>
            <p:nvPr/>
          </p:nvSpPr>
          <p:spPr>
            <a:xfrm flipH="1">
              <a:off x="7214300" y="4347183"/>
              <a:ext cx="212082" cy="35075"/>
            </a:xfrm>
            <a:custGeom>
              <a:avLst/>
              <a:gdLst/>
              <a:ahLst/>
              <a:cxnLst/>
              <a:rect l="l" t="t" r="r" b="b"/>
              <a:pathLst>
                <a:path w="7673" h="1269" extrusionOk="0">
                  <a:moveTo>
                    <a:pt x="33" y="1"/>
                  </a:moveTo>
                  <a:lnTo>
                    <a:pt x="0" y="968"/>
                  </a:lnTo>
                  <a:lnTo>
                    <a:pt x="7639" y="1268"/>
                  </a:lnTo>
                  <a:lnTo>
                    <a:pt x="7672" y="301"/>
                  </a:lnTo>
                  <a:lnTo>
                    <a:pt x="33"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38"/>
            <p:cNvSpPr/>
            <p:nvPr/>
          </p:nvSpPr>
          <p:spPr>
            <a:xfrm flipH="1">
              <a:off x="7213387" y="4324601"/>
              <a:ext cx="212994" cy="54423"/>
            </a:xfrm>
            <a:custGeom>
              <a:avLst/>
              <a:gdLst/>
              <a:ahLst/>
              <a:cxnLst/>
              <a:rect l="l" t="t" r="r" b="b"/>
              <a:pathLst>
                <a:path w="7706" h="1969" extrusionOk="0">
                  <a:moveTo>
                    <a:pt x="3218" y="1"/>
                  </a:moveTo>
                  <a:cubicBezTo>
                    <a:pt x="1437" y="1"/>
                    <a:pt x="63" y="344"/>
                    <a:pt x="33" y="818"/>
                  </a:cubicBezTo>
                  <a:cubicBezTo>
                    <a:pt x="0" y="1352"/>
                    <a:pt x="1701" y="1852"/>
                    <a:pt x="3803" y="1952"/>
                  </a:cubicBezTo>
                  <a:cubicBezTo>
                    <a:pt x="4040" y="1963"/>
                    <a:pt x="4272" y="1969"/>
                    <a:pt x="4498" y="1969"/>
                  </a:cubicBezTo>
                  <a:cubicBezTo>
                    <a:pt x="6302" y="1969"/>
                    <a:pt x="7672" y="1626"/>
                    <a:pt x="7672" y="1151"/>
                  </a:cubicBezTo>
                  <a:cubicBezTo>
                    <a:pt x="7706" y="618"/>
                    <a:pt x="6004" y="117"/>
                    <a:pt x="3903" y="17"/>
                  </a:cubicBezTo>
                  <a:cubicBezTo>
                    <a:pt x="3669" y="6"/>
                    <a:pt x="3440" y="1"/>
                    <a:pt x="321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38"/>
            <p:cNvSpPr/>
            <p:nvPr/>
          </p:nvSpPr>
          <p:spPr>
            <a:xfrm flipH="1">
              <a:off x="7227208" y="4332119"/>
              <a:ext cx="184442" cy="25235"/>
            </a:xfrm>
            <a:custGeom>
              <a:avLst/>
              <a:gdLst/>
              <a:ahLst/>
              <a:cxnLst/>
              <a:rect l="l" t="t" r="r" b="b"/>
              <a:pathLst>
                <a:path w="6673" h="913" extrusionOk="0">
                  <a:moveTo>
                    <a:pt x="2748" y="1"/>
                  </a:moveTo>
                  <a:cubicBezTo>
                    <a:pt x="1201" y="1"/>
                    <a:pt x="1" y="218"/>
                    <a:pt x="1" y="513"/>
                  </a:cubicBezTo>
                  <a:cubicBezTo>
                    <a:pt x="1" y="546"/>
                    <a:pt x="1" y="579"/>
                    <a:pt x="34" y="613"/>
                  </a:cubicBezTo>
                  <a:cubicBezTo>
                    <a:pt x="226" y="366"/>
                    <a:pt x="1232" y="186"/>
                    <a:pt x="2511" y="186"/>
                  </a:cubicBezTo>
                  <a:cubicBezTo>
                    <a:pt x="2786" y="186"/>
                    <a:pt x="3074" y="195"/>
                    <a:pt x="3370" y="212"/>
                  </a:cubicBezTo>
                  <a:cubicBezTo>
                    <a:pt x="5038" y="279"/>
                    <a:pt x="6405" y="579"/>
                    <a:pt x="6639" y="913"/>
                  </a:cubicBezTo>
                  <a:cubicBezTo>
                    <a:pt x="6639" y="879"/>
                    <a:pt x="6672" y="846"/>
                    <a:pt x="6672" y="813"/>
                  </a:cubicBezTo>
                  <a:cubicBezTo>
                    <a:pt x="6672" y="446"/>
                    <a:pt x="5205" y="79"/>
                    <a:pt x="3370" y="12"/>
                  </a:cubicBezTo>
                  <a:cubicBezTo>
                    <a:pt x="3158" y="4"/>
                    <a:pt x="2950" y="1"/>
                    <a:pt x="274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38"/>
            <p:cNvSpPr/>
            <p:nvPr/>
          </p:nvSpPr>
          <p:spPr>
            <a:xfrm flipH="1">
              <a:off x="7180190" y="4316530"/>
              <a:ext cx="213021" cy="54893"/>
            </a:xfrm>
            <a:custGeom>
              <a:avLst/>
              <a:gdLst/>
              <a:ahLst/>
              <a:cxnLst/>
              <a:rect l="l" t="t" r="r" b="b"/>
              <a:pathLst>
                <a:path w="7707" h="1986" extrusionOk="0">
                  <a:moveTo>
                    <a:pt x="3344" y="1"/>
                  </a:moveTo>
                  <a:cubicBezTo>
                    <a:pt x="1487" y="1"/>
                    <a:pt x="34" y="324"/>
                    <a:pt x="34" y="843"/>
                  </a:cubicBezTo>
                  <a:cubicBezTo>
                    <a:pt x="1" y="1377"/>
                    <a:pt x="1702" y="1877"/>
                    <a:pt x="3804" y="1977"/>
                  </a:cubicBezTo>
                  <a:cubicBezTo>
                    <a:pt x="3972" y="1982"/>
                    <a:pt x="4138" y="1985"/>
                    <a:pt x="4300" y="1985"/>
                  </a:cubicBezTo>
                  <a:cubicBezTo>
                    <a:pt x="6196" y="1985"/>
                    <a:pt x="7642" y="1635"/>
                    <a:pt x="7673" y="1143"/>
                  </a:cubicBezTo>
                  <a:cubicBezTo>
                    <a:pt x="7706" y="610"/>
                    <a:pt x="6005" y="109"/>
                    <a:pt x="3870" y="9"/>
                  </a:cubicBezTo>
                  <a:cubicBezTo>
                    <a:pt x="3692" y="3"/>
                    <a:pt x="3516" y="1"/>
                    <a:pt x="334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38"/>
            <p:cNvSpPr/>
            <p:nvPr/>
          </p:nvSpPr>
          <p:spPr>
            <a:xfrm flipH="1">
              <a:off x="7180190" y="4312162"/>
              <a:ext cx="213021" cy="35987"/>
            </a:xfrm>
            <a:custGeom>
              <a:avLst/>
              <a:gdLst/>
              <a:ahLst/>
              <a:cxnLst/>
              <a:rect l="l" t="t" r="r" b="b"/>
              <a:pathLst>
                <a:path w="7707" h="1302" extrusionOk="0">
                  <a:moveTo>
                    <a:pt x="68" y="0"/>
                  </a:moveTo>
                  <a:lnTo>
                    <a:pt x="1" y="968"/>
                  </a:lnTo>
                  <a:lnTo>
                    <a:pt x="7673" y="1301"/>
                  </a:lnTo>
                  <a:lnTo>
                    <a:pt x="7706" y="334"/>
                  </a:lnTo>
                  <a:lnTo>
                    <a:pt x="68"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38"/>
            <p:cNvSpPr/>
            <p:nvPr/>
          </p:nvSpPr>
          <p:spPr>
            <a:xfrm flipH="1">
              <a:off x="7179279" y="4289801"/>
              <a:ext cx="212994" cy="54865"/>
            </a:xfrm>
            <a:custGeom>
              <a:avLst/>
              <a:gdLst/>
              <a:ahLst/>
              <a:cxnLst/>
              <a:rect l="l" t="t" r="r" b="b"/>
              <a:pathLst>
                <a:path w="7706" h="1985" extrusionOk="0">
                  <a:moveTo>
                    <a:pt x="3406" y="1"/>
                  </a:moveTo>
                  <a:cubicBezTo>
                    <a:pt x="1506" y="1"/>
                    <a:pt x="34" y="351"/>
                    <a:pt x="34" y="843"/>
                  </a:cubicBezTo>
                  <a:cubicBezTo>
                    <a:pt x="0" y="1376"/>
                    <a:pt x="1702" y="1877"/>
                    <a:pt x="3803" y="1977"/>
                  </a:cubicBezTo>
                  <a:cubicBezTo>
                    <a:pt x="3971" y="1982"/>
                    <a:pt x="4137" y="1985"/>
                    <a:pt x="4299" y="1985"/>
                  </a:cubicBezTo>
                  <a:cubicBezTo>
                    <a:pt x="6196" y="1985"/>
                    <a:pt x="7642" y="1635"/>
                    <a:pt x="7672" y="1143"/>
                  </a:cubicBezTo>
                  <a:cubicBezTo>
                    <a:pt x="7706" y="609"/>
                    <a:pt x="6005" y="109"/>
                    <a:pt x="3903" y="9"/>
                  </a:cubicBezTo>
                  <a:cubicBezTo>
                    <a:pt x="3735" y="4"/>
                    <a:pt x="3569" y="1"/>
                    <a:pt x="340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38"/>
            <p:cNvSpPr/>
            <p:nvPr/>
          </p:nvSpPr>
          <p:spPr>
            <a:xfrm flipH="1">
              <a:off x="7193099" y="4297983"/>
              <a:ext cx="185354" cy="25263"/>
            </a:xfrm>
            <a:custGeom>
              <a:avLst/>
              <a:gdLst/>
              <a:ahLst/>
              <a:cxnLst/>
              <a:rect l="l" t="t" r="r" b="b"/>
              <a:pathLst>
                <a:path w="6706" h="914" extrusionOk="0">
                  <a:moveTo>
                    <a:pt x="2711" y="0"/>
                  </a:moveTo>
                  <a:cubicBezTo>
                    <a:pt x="1177" y="0"/>
                    <a:pt x="30" y="197"/>
                    <a:pt x="1" y="547"/>
                  </a:cubicBezTo>
                  <a:cubicBezTo>
                    <a:pt x="1" y="580"/>
                    <a:pt x="34" y="613"/>
                    <a:pt x="34" y="613"/>
                  </a:cubicBezTo>
                  <a:cubicBezTo>
                    <a:pt x="254" y="366"/>
                    <a:pt x="1241" y="187"/>
                    <a:pt x="2513" y="187"/>
                  </a:cubicBezTo>
                  <a:cubicBezTo>
                    <a:pt x="2787" y="187"/>
                    <a:pt x="3074" y="195"/>
                    <a:pt x="3370" y="213"/>
                  </a:cubicBezTo>
                  <a:cubicBezTo>
                    <a:pt x="5038" y="280"/>
                    <a:pt x="6439" y="580"/>
                    <a:pt x="6672" y="914"/>
                  </a:cubicBezTo>
                  <a:cubicBezTo>
                    <a:pt x="6672" y="880"/>
                    <a:pt x="6705" y="847"/>
                    <a:pt x="6705" y="814"/>
                  </a:cubicBezTo>
                  <a:cubicBezTo>
                    <a:pt x="6705" y="480"/>
                    <a:pt x="5238" y="113"/>
                    <a:pt x="3403" y="13"/>
                  </a:cubicBezTo>
                  <a:cubicBezTo>
                    <a:pt x="3166" y="5"/>
                    <a:pt x="2934" y="0"/>
                    <a:pt x="271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38"/>
            <p:cNvSpPr/>
            <p:nvPr/>
          </p:nvSpPr>
          <p:spPr>
            <a:xfrm flipH="1">
              <a:off x="7333236" y="4438811"/>
              <a:ext cx="212082" cy="73439"/>
            </a:xfrm>
            <a:custGeom>
              <a:avLst/>
              <a:gdLst/>
              <a:ahLst/>
              <a:cxnLst/>
              <a:rect l="l" t="t" r="r" b="b"/>
              <a:pathLst>
                <a:path w="7673" h="2657" extrusionOk="0">
                  <a:moveTo>
                    <a:pt x="6278" y="1"/>
                  </a:moveTo>
                  <a:cubicBezTo>
                    <a:pt x="5565" y="1"/>
                    <a:pt x="4620" y="126"/>
                    <a:pt x="3603" y="389"/>
                  </a:cubicBezTo>
                  <a:cubicBezTo>
                    <a:pt x="1568" y="922"/>
                    <a:pt x="0" y="1756"/>
                    <a:pt x="133" y="2257"/>
                  </a:cubicBezTo>
                  <a:cubicBezTo>
                    <a:pt x="200" y="2523"/>
                    <a:pt x="676" y="2657"/>
                    <a:pt x="1389" y="2657"/>
                  </a:cubicBezTo>
                  <a:cubicBezTo>
                    <a:pt x="2102" y="2657"/>
                    <a:pt x="3052" y="2523"/>
                    <a:pt x="4070" y="2257"/>
                  </a:cubicBezTo>
                  <a:cubicBezTo>
                    <a:pt x="6138" y="1756"/>
                    <a:pt x="7672" y="922"/>
                    <a:pt x="7572" y="389"/>
                  </a:cubicBezTo>
                  <a:cubicBezTo>
                    <a:pt x="7504" y="134"/>
                    <a:pt x="7015" y="1"/>
                    <a:pt x="627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38"/>
            <p:cNvSpPr/>
            <p:nvPr/>
          </p:nvSpPr>
          <p:spPr>
            <a:xfrm flipH="1">
              <a:off x="7336000" y="4423719"/>
              <a:ext cx="212109" cy="77475"/>
            </a:xfrm>
            <a:custGeom>
              <a:avLst/>
              <a:gdLst/>
              <a:ahLst/>
              <a:cxnLst/>
              <a:rect l="l" t="t" r="r" b="b"/>
              <a:pathLst>
                <a:path w="7674" h="2803" extrusionOk="0">
                  <a:moveTo>
                    <a:pt x="7406" y="1"/>
                  </a:moveTo>
                  <a:lnTo>
                    <a:pt x="1" y="1869"/>
                  </a:lnTo>
                  <a:lnTo>
                    <a:pt x="234" y="2803"/>
                  </a:lnTo>
                  <a:lnTo>
                    <a:pt x="7673" y="935"/>
                  </a:lnTo>
                  <a:lnTo>
                    <a:pt x="740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8"/>
            <p:cNvSpPr/>
            <p:nvPr/>
          </p:nvSpPr>
          <p:spPr>
            <a:xfrm flipH="1">
              <a:off x="7339703" y="4412995"/>
              <a:ext cx="212082" cy="73439"/>
            </a:xfrm>
            <a:custGeom>
              <a:avLst/>
              <a:gdLst/>
              <a:ahLst/>
              <a:cxnLst/>
              <a:rect l="l" t="t" r="r" b="b"/>
              <a:pathLst>
                <a:path w="7673" h="2657" extrusionOk="0">
                  <a:moveTo>
                    <a:pt x="6262" y="1"/>
                  </a:moveTo>
                  <a:cubicBezTo>
                    <a:pt x="5557" y="1"/>
                    <a:pt x="4621" y="126"/>
                    <a:pt x="3603" y="389"/>
                  </a:cubicBezTo>
                  <a:cubicBezTo>
                    <a:pt x="1568" y="922"/>
                    <a:pt x="1" y="1756"/>
                    <a:pt x="134" y="2257"/>
                  </a:cubicBezTo>
                  <a:cubicBezTo>
                    <a:pt x="201" y="2523"/>
                    <a:pt x="676" y="2657"/>
                    <a:pt x="1389" y="2657"/>
                  </a:cubicBezTo>
                  <a:cubicBezTo>
                    <a:pt x="2102" y="2657"/>
                    <a:pt x="3053" y="2523"/>
                    <a:pt x="4070" y="2257"/>
                  </a:cubicBezTo>
                  <a:cubicBezTo>
                    <a:pt x="6138" y="1723"/>
                    <a:pt x="7673" y="922"/>
                    <a:pt x="7539" y="389"/>
                  </a:cubicBezTo>
                  <a:cubicBezTo>
                    <a:pt x="7471" y="134"/>
                    <a:pt x="6990" y="1"/>
                    <a:pt x="626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38"/>
            <p:cNvSpPr/>
            <p:nvPr/>
          </p:nvSpPr>
          <p:spPr>
            <a:xfrm flipH="1">
              <a:off x="7356287" y="4419988"/>
              <a:ext cx="181678" cy="53539"/>
            </a:xfrm>
            <a:custGeom>
              <a:avLst/>
              <a:gdLst/>
              <a:ahLst/>
              <a:cxnLst/>
              <a:rect l="l" t="t" r="r" b="b"/>
              <a:pathLst>
                <a:path w="6573" h="1937" extrusionOk="0">
                  <a:moveTo>
                    <a:pt x="5734" y="0"/>
                  </a:moveTo>
                  <a:cubicBezTo>
                    <a:pt x="5103" y="0"/>
                    <a:pt x="4163" y="136"/>
                    <a:pt x="3136" y="402"/>
                  </a:cubicBezTo>
                  <a:cubicBezTo>
                    <a:pt x="1369" y="836"/>
                    <a:pt x="1" y="1503"/>
                    <a:pt x="101" y="1870"/>
                  </a:cubicBezTo>
                  <a:cubicBezTo>
                    <a:pt x="101" y="1870"/>
                    <a:pt x="134" y="1904"/>
                    <a:pt x="134" y="1937"/>
                  </a:cubicBezTo>
                  <a:cubicBezTo>
                    <a:pt x="301" y="1570"/>
                    <a:pt x="1602" y="1003"/>
                    <a:pt x="3203" y="569"/>
                  </a:cubicBezTo>
                  <a:cubicBezTo>
                    <a:pt x="4222" y="320"/>
                    <a:pt x="5151" y="187"/>
                    <a:pt x="5778" y="187"/>
                  </a:cubicBezTo>
                  <a:cubicBezTo>
                    <a:pt x="6157" y="187"/>
                    <a:pt x="6426" y="235"/>
                    <a:pt x="6539" y="336"/>
                  </a:cubicBezTo>
                  <a:cubicBezTo>
                    <a:pt x="6572" y="302"/>
                    <a:pt x="6572" y="269"/>
                    <a:pt x="6539" y="236"/>
                  </a:cubicBezTo>
                  <a:cubicBezTo>
                    <a:pt x="6510" y="78"/>
                    <a:pt x="6210" y="0"/>
                    <a:pt x="573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8"/>
            <p:cNvSpPr/>
            <p:nvPr/>
          </p:nvSpPr>
          <p:spPr>
            <a:xfrm flipH="1">
              <a:off x="7428208" y="4481350"/>
              <a:ext cx="212082" cy="54202"/>
            </a:xfrm>
            <a:custGeom>
              <a:avLst/>
              <a:gdLst/>
              <a:ahLst/>
              <a:cxnLst/>
              <a:rect l="l" t="t" r="r" b="b"/>
              <a:pathLst>
                <a:path w="7673" h="1961" extrusionOk="0">
                  <a:moveTo>
                    <a:pt x="3185" y="1"/>
                  </a:moveTo>
                  <a:cubicBezTo>
                    <a:pt x="1404" y="1"/>
                    <a:pt x="30" y="343"/>
                    <a:pt x="0" y="818"/>
                  </a:cubicBezTo>
                  <a:cubicBezTo>
                    <a:pt x="0" y="1351"/>
                    <a:pt x="1668" y="1852"/>
                    <a:pt x="3803" y="1952"/>
                  </a:cubicBezTo>
                  <a:cubicBezTo>
                    <a:pt x="3982" y="1957"/>
                    <a:pt x="4158" y="1960"/>
                    <a:pt x="4331" y="1960"/>
                  </a:cubicBezTo>
                  <a:cubicBezTo>
                    <a:pt x="6188" y="1960"/>
                    <a:pt x="7642" y="1639"/>
                    <a:pt x="7672" y="1151"/>
                  </a:cubicBezTo>
                  <a:cubicBezTo>
                    <a:pt x="7672" y="618"/>
                    <a:pt x="6005" y="84"/>
                    <a:pt x="3870" y="17"/>
                  </a:cubicBezTo>
                  <a:cubicBezTo>
                    <a:pt x="3636" y="6"/>
                    <a:pt x="3407" y="1"/>
                    <a:pt x="318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38"/>
            <p:cNvSpPr/>
            <p:nvPr/>
          </p:nvSpPr>
          <p:spPr>
            <a:xfrm flipH="1">
              <a:off x="7427296" y="4477203"/>
              <a:ext cx="212994" cy="35048"/>
            </a:xfrm>
            <a:custGeom>
              <a:avLst/>
              <a:gdLst/>
              <a:ahLst/>
              <a:cxnLst/>
              <a:rect l="l" t="t" r="r" b="b"/>
              <a:pathLst>
                <a:path w="7706" h="1268" extrusionOk="0">
                  <a:moveTo>
                    <a:pt x="34" y="0"/>
                  </a:moveTo>
                  <a:lnTo>
                    <a:pt x="0" y="968"/>
                  </a:lnTo>
                  <a:lnTo>
                    <a:pt x="7672" y="1268"/>
                  </a:lnTo>
                  <a:lnTo>
                    <a:pt x="7706" y="301"/>
                  </a:lnTo>
                  <a:lnTo>
                    <a:pt x="3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38"/>
            <p:cNvSpPr/>
            <p:nvPr/>
          </p:nvSpPr>
          <p:spPr>
            <a:xfrm flipH="1">
              <a:off x="7426356" y="4454621"/>
              <a:ext cx="213021" cy="54396"/>
            </a:xfrm>
            <a:custGeom>
              <a:avLst/>
              <a:gdLst/>
              <a:ahLst/>
              <a:cxnLst/>
              <a:rect l="l" t="t" r="r" b="b"/>
              <a:pathLst>
                <a:path w="7707" h="1968" extrusionOk="0">
                  <a:moveTo>
                    <a:pt x="3208" y="0"/>
                  </a:moveTo>
                  <a:cubicBezTo>
                    <a:pt x="1404" y="0"/>
                    <a:pt x="34" y="343"/>
                    <a:pt x="34" y="817"/>
                  </a:cubicBezTo>
                  <a:cubicBezTo>
                    <a:pt x="1" y="1351"/>
                    <a:pt x="1702" y="1851"/>
                    <a:pt x="3803" y="1951"/>
                  </a:cubicBezTo>
                  <a:cubicBezTo>
                    <a:pt x="4041" y="1963"/>
                    <a:pt x="4272" y="1968"/>
                    <a:pt x="4497" y="1968"/>
                  </a:cubicBezTo>
                  <a:cubicBezTo>
                    <a:pt x="6296" y="1968"/>
                    <a:pt x="7643" y="1625"/>
                    <a:pt x="7673" y="1151"/>
                  </a:cubicBezTo>
                  <a:cubicBezTo>
                    <a:pt x="7706" y="584"/>
                    <a:pt x="6005" y="83"/>
                    <a:pt x="3903" y="17"/>
                  </a:cubicBezTo>
                  <a:cubicBezTo>
                    <a:pt x="3666" y="6"/>
                    <a:pt x="3434" y="0"/>
                    <a:pt x="320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38"/>
            <p:cNvSpPr/>
            <p:nvPr/>
          </p:nvSpPr>
          <p:spPr>
            <a:xfrm flipH="1">
              <a:off x="7440204" y="4462084"/>
              <a:ext cx="185354" cy="25291"/>
            </a:xfrm>
            <a:custGeom>
              <a:avLst/>
              <a:gdLst/>
              <a:ahLst/>
              <a:cxnLst/>
              <a:rect l="l" t="t" r="r" b="b"/>
              <a:pathLst>
                <a:path w="6706" h="915" extrusionOk="0">
                  <a:moveTo>
                    <a:pt x="2706" y="1"/>
                  </a:moveTo>
                  <a:cubicBezTo>
                    <a:pt x="1175" y="1"/>
                    <a:pt x="30" y="194"/>
                    <a:pt x="1" y="514"/>
                  </a:cubicBezTo>
                  <a:cubicBezTo>
                    <a:pt x="1" y="547"/>
                    <a:pt x="34" y="581"/>
                    <a:pt x="34" y="614"/>
                  </a:cubicBezTo>
                  <a:cubicBezTo>
                    <a:pt x="254" y="367"/>
                    <a:pt x="1241" y="188"/>
                    <a:pt x="2514" y="188"/>
                  </a:cubicBezTo>
                  <a:cubicBezTo>
                    <a:pt x="2788" y="188"/>
                    <a:pt x="3075" y="196"/>
                    <a:pt x="3370" y="214"/>
                  </a:cubicBezTo>
                  <a:cubicBezTo>
                    <a:pt x="5038" y="280"/>
                    <a:pt x="6439" y="581"/>
                    <a:pt x="6672" y="914"/>
                  </a:cubicBezTo>
                  <a:cubicBezTo>
                    <a:pt x="6672" y="881"/>
                    <a:pt x="6706" y="848"/>
                    <a:pt x="6706" y="814"/>
                  </a:cubicBezTo>
                  <a:cubicBezTo>
                    <a:pt x="6706" y="447"/>
                    <a:pt x="5238" y="80"/>
                    <a:pt x="3403" y="14"/>
                  </a:cubicBezTo>
                  <a:cubicBezTo>
                    <a:pt x="3164" y="5"/>
                    <a:pt x="2931" y="1"/>
                    <a:pt x="270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38"/>
            <p:cNvSpPr/>
            <p:nvPr/>
          </p:nvSpPr>
          <p:spPr>
            <a:xfrm flipH="1">
              <a:off x="6329171" y="4479498"/>
              <a:ext cx="219462" cy="55335"/>
            </a:xfrm>
            <a:custGeom>
              <a:avLst/>
              <a:gdLst/>
              <a:ahLst/>
              <a:cxnLst/>
              <a:rect l="l" t="t" r="r" b="b"/>
              <a:pathLst>
                <a:path w="7940" h="2002" extrusionOk="0">
                  <a:moveTo>
                    <a:pt x="3300" y="1"/>
                  </a:moveTo>
                  <a:cubicBezTo>
                    <a:pt x="1465" y="1"/>
                    <a:pt x="63" y="347"/>
                    <a:pt x="33" y="851"/>
                  </a:cubicBezTo>
                  <a:cubicBezTo>
                    <a:pt x="0" y="1385"/>
                    <a:pt x="1768" y="1919"/>
                    <a:pt x="3936" y="1985"/>
                  </a:cubicBezTo>
                  <a:cubicBezTo>
                    <a:pt x="4176" y="1997"/>
                    <a:pt x="4411" y="2002"/>
                    <a:pt x="4639" y="2002"/>
                  </a:cubicBezTo>
                  <a:cubicBezTo>
                    <a:pt x="6474" y="2002"/>
                    <a:pt x="7876" y="1656"/>
                    <a:pt x="7906" y="1152"/>
                  </a:cubicBezTo>
                  <a:cubicBezTo>
                    <a:pt x="7939" y="618"/>
                    <a:pt x="6205" y="84"/>
                    <a:pt x="4003" y="17"/>
                  </a:cubicBezTo>
                  <a:cubicBezTo>
                    <a:pt x="3763" y="6"/>
                    <a:pt x="3528" y="1"/>
                    <a:pt x="330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38"/>
            <p:cNvSpPr/>
            <p:nvPr/>
          </p:nvSpPr>
          <p:spPr>
            <a:xfrm flipH="1">
              <a:off x="6329170" y="4474439"/>
              <a:ext cx="218549" cy="36899"/>
            </a:xfrm>
            <a:custGeom>
              <a:avLst/>
              <a:gdLst/>
              <a:ahLst/>
              <a:cxnLst/>
              <a:rect l="l" t="t" r="r" b="b"/>
              <a:pathLst>
                <a:path w="7907" h="1335" extrusionOk="0">
                  <a:moveTo>
                    <a:pt x="34" y="0"/>
                  </a:moveTo>
                  <a:lnTo>
                    <a:pt x="0" y="1001"/>
                  </a:lnTo>
                  <a:lnTo>
                    <a:pt x="7873" y="1335"/>
                  </a:lnTo>
                  <a:lnTo>
                    <a:pt x="7906" y="334"/>
                  </a:lnTo>
                  <a:lnTo>
                    <a:pt x="3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38"/>
            <p:cNvSpPr/>
            <p:nvPr/>
          </p:nvSpPr>
          <p:spPr>
            <a:xfrm flipH="1">
              <a:off x="6328258" y="4451857"/>
              <a:ext cx="218549" cy="55999"/>
            </a:xfrm>
            <a:custGeom>
              <a:avLst/>
              <a:gdLst/>
              <a:ahLst/>
              <a:cxnLst/>
              <a:rect l="l" t="t" r="r" b="b"/>
              <a:pathLst>
                <a:path w="7907" h="2026" extrusionOk="0">
                  <a:moveTo>
                    <a:pt x="3291" y="0"/>
                  </a:moveTo>
                  <a:cubicBezTo>
                    <a:pt x="1433" y="0"/>
                    <a:pt x="34" y="346"/>
                    <a:pt x="34" y="851"/>
                  </a:cubicBezTo>
                  <a:cubicBezTo>
                    <a:pt x="1" y="1384"/>
                    <a:pt x="1735" y="1918"/>
                    <a:pt x="3904" y="2018"/>
                  </a:cubicBezTo>
                  <a:cubicBezTo>
                    <a:pt x="4075" y="2023"/>
                    <a:pt x="4243" y="2026"/>
                    <a:pt x="4409" y="2026"/>
                  </a:cubicBezTo>
                  <a:cubicBezTo>
                    <a:pt x="6345" y="2026"/>
                    <a:pt x="7873" y="1676"/>
                    <a:pt x="7873" y="1184"/>
                  </a:cubicBezTo>
                  <a:cubicBezTo>
                    <a:pt x="7906" y="617"/>
                    <a:pt x="6172" y="117"/>
                    <a:pt x="4004" y="17"/>
                  </a:cubicBezTo>
                  <a:cubicBezTo>
                    <a:pt x="3760" y="6"/>
                    <a:pt x="3522" y="0"/>
                    <a:pt x="329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38"/>
            <p:cNvSpPr/>
            <p:nvPr/>
          </p:nvSpPr>
          <p:spPr>
            <a:xfrm flipH="1">
              <a:off x="6343019" y="4459099"/>
              <a:ext cx="189030" cy="26424"/>
            </a:xfrm>
            <a:custGeom>
              <a:avLst/>
              <a:gdLst/>
              <a:ahLst/>
              <a:cxnLst/>
              <a:rect l="l" t="t" r="r" b="b"/>
              <a:pathLst>
                <a:path w="6839" h="956" extrusionOk="0">
                  <a:moveTo>
                    <a:pt x="2642" y="0"/>
                  </a:moveTo>
                  <a:cubicBezTo>
                    <a:pt x="1125" y="0"/>
                    <a:pt x="1" y="241"/>
                    <a:pt x="1" y="555"/>
                  </a:cubicBezTo>
                  <a:cubicBezTo>
                    <a:pt x="1" y="589"/>
                    <a:pt x="1" y="622"/>
                    <a:pt x="1" y="655"/>
                  </a:cubicBezTo>
                  <a:cubicBezTo>
                    <a:pt x="228" y="370"/>
                    <a:pt x="1308" y="207"/>
                    <a:pt x="2699" y="207"/>
                  </a:cubicBezTo>
                  <a:cubicBezTo>
                    <a:pt x="2937" y="207"/>
                    <a:pt x="3183" y="212"/>
                    <a:pt x="3436" y="222"/>
                  </a:cubicBezTo>
                  <a:cubicBezTo>
                    <a:pt x="5171" y="288"/>
                    <a:pt x="6572" y="589"/>
                    <a:pt x="6805" y="956"/>
                  </a:cubicBezTo>
                  <a:cubicBezTo>
                    <a:pt x="6839" y="922"/>
                    <a:pt x="6839" y="889"/>
                    <a:pt x="6839" y="855"/>
                  </a:cubicBezTo>
                  <a:cubicBezTo>
                    <a:pt x="6839" y="489"/>
                    <a:pt x="5338" y="122"/>
                    <a:pt x="3436" y="22"/>
                  </a:cubicBezTo>
                  <a:cubicBezTo>
                    <a:pt x="3163" y="7"/>
                    <a:pt x="2897" y="0"/>
                    <a:pt x="2642"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38"/>
            <p:cNvSpPr/>
            <p:nvPr/>
          </p:nvSpPr>
          <p:spPr>
            <a:xfrm flipH="1">
              <a:off x="6343019" y="4459099"/>
              <a:ext cx="189030" cy="26424"/>
            </a:xfrm>
            <a:custGeom>
              <a:avLst/>
              <a:gdLst/>
              <a:ahLst/>
              <a:cxnLst/>
              <a:rect l="l" t="t" r="r" b="b"/>
              <a:pathLst>
                <a:path w="6839" h="956" extrusionOk="0">
                  <a:moveTo>
                    <a:pt x="2642" y="0"/>
                  </a:moveTo>
                  <a:cubicBezTo>
                    <a:pt x="1125" y="0"/>
                    <a:pt x="1" y="241"/>
                    <a:pt x="1" y="555"/>
                  </a:cubicBezTo>
                  <a:cubicBezTo>
                    <a:pt x="1" y="589"/>
                    <a:pt x="1" y="622"/>
                    <a:pt x="1" y="655"/>
                  </a:cubicBezTo>
                  <a:cubicBezTo>
                    <a:pt x="228" y="370"/>
                    <a:pt x="1308" y="207"/>
                    <a:pt x="2699" y="207"/>
                  </a:cubicBezTo>
                  <a:cubicBezTo>
                    <a:pt x="2937" y="207"/>
                    <a:pt x="3183" y="212"/>
                    <a:pt x="3436" y="222"/>
                  </a:cubicBezTo>
                  <a:cubicBezTo>
                    <a:pt x="5171" y="288"/>
                    <a:pt x="6572" y="589"/>
                    <a:pt x="6805" y="956"/>
                  </a:cubicBezTo>
                  <a:cubicBezTo>
                    <a:pt x="6839" y="922"/>
                    <a:pt x="6839" y="889"/>
                    <a:pt x="6839" y="855"/>
                  </a:cubicBezTo>
                  <a:cubicBezTo>
                    <a:pt x="6839" y="489"/>
                    <a:pt x="5338" y="122"/>
                    <a:pt x="3436" y="22"/>
                  </a:cubicBezTo>
                  <a:cubicBezTo>
                    <a:pt x="3163" y="7"/>
                    <a:pt x="2897" y="0"/>
                    <a:pt x="2642"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38"/>
            <p:cNvSpPr/>
            <p:nvPr/>
          </p:nvSpPr>
          <p:spPr>
            <a:xfrm flipH="1">
              <a:off x="6343931" y="4464821"/>
              <a:ext cx="188118" cy="33085"/>
            </a:xfrm>
            <a:custGeom>
              <a:avLst/>
              <a:gdLst/>
              <a:ahLst/>
              <a:cxnLst/>
              <a:rect l="l" t="t" r="r" b="b"/>
              <a:pathLst>
                <a:path w="6806" h="1197" extrusionOk="0">
                  <a:moveTo>
                    <a:pt x="2699" y="0"/>
                  </a:moveTo>
                  <a:cubicBezTo>
                    <a:pt x="1308" y="0"/>
                    <a:pt x="228" y="163"/>
                    <a:pt x="1" y="448"/>
                  </a:cubicBezTo>
                  <a:cubicBezTo>
                    <a:pt x="267" y="782"/>
                    <a:pt x="1668" y="1115"/>
                    <a:pt x="3403" y="1182"/>
                  </a:cubicBezTo>
                  <a:cubicBezTo>
                    <a:pt x="3651" y="1192"/>
                    <a:pt x="3894" y="1197"/>
                    <a:pt x="4128" y="1197"/>
                  </a:cubicBezTo>
                  <a:cubicBezTo>
                    <a:pt x="5498" y="1197"/>
                    <a:pt x="6577" y="1033"/>
                    <a:pt x="6805" y="749"/>
                  </a:cubicBezTo>
                  <a:cubicBezTo>
                    <a:pt x="6572" y="382"/>
                    <a:pt x="5171" y="81"/>
                    <a:pt x="3436" y="15"/>
                  </a:cubicBezTo>
                  <a:cubicBezTo>
                    <a:pt x="3183" y="5"/>
                    <a:pt x="2937" y="0"/>
                    <a:pt x="269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38"/>
            <p:cNvSpPr/>
            <p:nvPr/>
          </p:nvSpPr>
          <p:spPr>
            <a:xfrm flipH="1">
              <a:off x="6352223" y="4437125"/>
              <a:ext cx="218549" cy="56220"/>
            </a:xfrm>
            <a:custGeom>
              <a:avLst/>
              <a:gdLst/>
              <a:ahLst/>
              <a:cxnLst/>
              <a:rect l="l" t="t" r="r" b="b"/>
              <a:pathLst>
                <a:path w="7907" h="2034" extrusionOk="0">
                  <a:moveTo>
                    <a:pt x="3341" y="1"/>
                  </a:moveTo>
                  <a:cubicBezTo>
                    <a:pt x="1480" y="1"/>
                    <a:pt x="30" y="372"/>
                    <a:pt x="1" y="850"/>
                  </a:cubicBezTo>
                  <a:cubicBezTo>
                    <a:pt x="1" y="1417"/>
                    <a:pt x="1735" y="1917"/>
                    <a:pt x="3903" y="2017"/>
                  </a:cubicBezTo>
                  <a:cubicBezTo>
                    <a:pt x="4143" y="2028"/>
                    <a:pt x="4379" y="2034"/>
                    <a:pt x="4608" y="2034"/>
                  </a:cubicBezTo>
                  <a:cubicBezTo>
                    <a:pt x="6448" y="2034"/>
                    <a:pt x="7873" y="1688"/>
                    <a:pt x="7873" y="1183"/>
                  </a:cubicBezTo>
                  <a:cubicBezTo>
                    <a:pt x="7906" y="650"/>
                    <a:pt x="6172" y="116"/>
                    <a:pt x="4003" y="16"/>
                  </a:cubicBezTo>
                  <a:cubicBezTo>
                    <a:pt x="3778" y="6"/>
                    <a:pt x="3557" y="1"/>
                    <a:pt x="334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38"/>
            <p:cNvSpPr/>
            <p:nvPr/>
          </p:nvSpPr>
          <p:spPr>
            <a:xfrm flipH="1">
              <a:off x="6351311" y="4432951"/>
              <a:ext cx="219462" cy="36899"/>
            </a:xfrm>
            <a:custGeom>
              <a:avLst/>
              <a:gdLst/>
              <a:ahLst/>
              <a:cxnLst/>
              <a:rect l="l" t="t" r="r" b="b"/>
              <a:pathLst>
                <a:path w="7940" h="1335" extrusionOk="0">
                  <a:moveTo>
                    <a:pt x="67" y="0"/>
                  </a:moveTo>
                  <a:lnTo>
                    <a:pt x="1" y="1001"/>
                  </a:lnTo>
                  <a:lnTo>
                    <a:pt x="7873" y="1334"/>
                  </a:lnTo>
                  <a:lnTo>
                    <a:pt x="7940" y="334"/>
                  </a:lnTo>
                  <a:lnTo>
                    <a:pt x="6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38"/>
            <p:cNvSpPr/>
            <p:nvPr/>
          </p:nvSpPr>
          <p:spPr>
            <a:xfrm flipH="1">
              <a:off x="6351311" y="4409678"/>
              <a:ext cx="218549" cy="56026"/>
            </a:xfrm>
            <a:custGeom>
              <a:avLst/>
              <a:gdLst/>
              <a:ahLst/>
              <a:cxnLst/>
              <a:rect l="l" t="t" r="r" b="b"/>
              <a:pathLst>
                <a:path w="7907" h="2027" extrusionOk="0">
                  <a:moveTo>
                    <a:pt x="3499" y="0"/>
                  </a:moveTo>
                  <a:cubicBezTo>
                    <a:pt x="1563" y="0"/>
                    <a:pt x="34" y="351"/>
                    <a:pt x="34" y="842"/>
                  </a:cubicBezTo>
                  <a:cubicBezTo>
                    <a:pt x="1" y="1409"/>
                    <a:pt x="1735" y="1943"/>
                    <a:pt x="3904" y="2010"/>
                  </a:cubicBezTo>
                  <a:cubicBezTo>
                    <a:pt x="4144" y="2021"/>
                    <a:pt x="4379" y="2026"/>
                    <a:pt x="4608" y="2026"/>
                  </a:cubicBezTo>
                  <a:cubicBezTo>
                    <a:pt x="6449" y="2026"/>
                    <a:pt x="7877" y="1680"/>
                    <a:pt x="7907" y="1176"/>
                  </a:cubicBezTo>
                  <a:cubicBezTo>
                    <a:pt x="7907" y="642"/>
                    <a:pt x="6172" y="108"/>
                    <a:pt x="4004" y="8"/>
                  </a:cubicBezTo>
                  <a:cubicBezTo>
                    <a:pt x="3833" y="3"/>
                    <a:pt x="3664" y="0"/>
                    <a:pt x="349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38"/>
            <p:cNvSpPr/>
            <p:nvPr/>
          </p:nvSpPr>
          <p:spPr>
            <a:xfrm flipH="1">
              <a:off x="6365131" y="4417611"/>
              <a:ext cx="189970" cy="26424"/>
            </a:xfrm>
            <a:custGeom>
              <a:avLst/>
              <a:gdLst/>
              <a:ahLst/>
              <a:cxnLst/>
              <a:rect l="l" t="t" r="r" b="b"/>
              <a:pathLst>
                <a:path w="6873" h="956" extrusionOk="0">
                  <a:moveTo>
                    <a:pt x="2652" y="0"/>
                  </a:moveTo>
                  <a:cubicBezTo>
                    <a:pt x="1150" y="0"/>
                    <a:pt x="1" y="241"/>
                    <a:pt x="1" y="555"/>
                  </a:cubicBezTo>
                  <a:cubicBezTo>
                    <a:pt x="1" y="589"/>
                    <a:pt x="1" y="622"/>
                    <a:pt x="34" y="655"/>
                  </a:cubicBezTo>
                  <a:cubicBezTo>
                    <a:pt x="262" y="370"/>
                    <a:pt x="1342" y="207"/>
                    <a:pt x="2712" y="207"/>
                  </a:cubicBezTo>
                  <a:cubicBezTo>
                    <a:pt x="2946" y="207"/>
                    <a:pt x="3188" y="212"/>
                    <a:pt x="3436" y="222"/>
                  </a:cubicBezTo>
                  <a:cubicBezTo>
                    <a:pt x="5171" y="288"/>
                    <a:pt x="6572" y="589"/>
                    <a:pt x="6805" y="955"/>
                  </a:cubicBezTo>
                  <a:cubicBezTo>
                    <a:pt x="6839" y="922"/>
                    <a:pt x="6872" y="889"/>
                    <a:pt x="6872" y="855"/>
                  </a:cubicBezTo>
                  <a:cubicBezTo>
                    <a:pt x="6872" y="488"/>
                    <a:pt x="5338" y="88"/>
                    <a:pt x="3436" y="21"/>
                  </a:cubicBezTo>
                  <a:cubicBezTo>
                    <a:pt x="3168" y="7"/>
                    <a:pt x="2905" y="0"/>
                    <a:pt x="265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38"/>
            <p:cNvSpPr/>
            <p:nvPr/>
          </p:nvSpPr>
          <p:spPr>
            <a:xfrm flipH="1">
              <a:off x="6302443" y="4402519"/>
              <a:ext cx="219462" cy="36899"/>
            </a:xfrm>
            <a:custGeom>
              <a:avLst/>
              <a:gdLst/>
              <a:ahLst/>
              <a:cxnLst/>
              <a:rect l="l" t="t" r="r" b="b"/>
              <a:pathLst>
                <a:path w="7940" h="1335" extrusionOk="0">
                  <a:moveTo>
                    <a:pt x="67" y="0"/>
                  </a:moveTo>
                  <a:lnTo>
                    <a:pt x="0" y="1001"/>
                  </a:lnTo>
                  <a:lnTo>
                    <a:pt x="7873" y="1335"/>
                  </a:lnTo>
                  <a:lnTo>
                    <a:pt x="7939" y="334"/>
                  </a:lnTo>
                  <a:lnTo>
                    <a:pt x="6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38"/>
            <p:cNvSpPr/>
            <p:nvPr/>
          </p:nvSpPr>
          <p:spPr>
            <a:xfrm flipH="1">
              <a:off x="6301531" y="4379052"/>
              <a:ext cx="219462" cy="56220"/>
            </a:xfrm>
            <a:custGeom>
              <a:avLst/>
              <a:gdLst/>
              <a:ahLst/>
              <a:cxnLst/>
              <a:rect l="l" t="t" r="r" b="b"/>
              <a:pathLst>
                <a:path w="7940" h="2034" extrusionOk="0">
                  <a:moveTo>
                    <a:pt x="3342" y="0"/>
                  </a:moveTo>
                  <a:cubicBezTo>
                    <a:pt x="1487" y="0"/>
                    <a:pt x="64" y="371"/>
                    <a:pt x="34" y="849"/>
                  </a:cubicBezTo>
                  <a:cubicBezTo>
                    <a:pt x="1" y="1383"/>
                    <a:pt x="1735" y="1917"/>
                    <a:pt x="3904" y="2017"/>
                  </a:cubicBezTo>
                  <a:cubicBezTo>
                    <a:pt x="4147" y="2028"/>
                    <a:pt x="4385" y="2033"/>
                    <a:pt x="4617" y="2033"/>
                  </a:cubicBezTo>
                  <a:cubicBezTo>
                    <a:pt x="6475" y="2033"/>
                    <a:pt x="7877" y="1687"/>
                    <a:pt x="7906" y="1183"/>
                  </a:cubicBezTo>
                  <a:cubicBezTo>
                    <a:pt x="7940" y="616"/>
                    <a:pt x="6172" y="115"/>
                    <a:pt x="4004" y="15"/>
                  </a:cubicBezTo>
                  <a:cubicBezTo>
                    <a:pt x="3778" y="5"/>
                    <a:pt x="3557" y="0"/>
                    <a:pt x="3342"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38"/>
            <p:cNvSpPr/>
            <p:nvPr/>
          </p:nvSpPr>
          <p:spPr>
            <a:xfrm flipH="1">
              <a:off x="6301531" y="4379052"/>
              <a:ext cx="219462" cy="56220"/>
            </a:xfrm>
            <a:custGeom>
              <a:avLst/>
              <a:gdLst/>
              <a:ahLst/>
              <a:cxnLst/>
              <a:rect l="l" t="t" r="r" b="b"/>
              <a:pathLst>
                <a:path w="7940" h="2034" extrusionOk="0">
                  <a:moveTo>
                    <a:pt x="3342" y="0"/>
                  </a:moveTo>
                  <a:cubicBezTo>
                    <a:pt x="1487" y="0"/>
                    <a:pt x="64" y="371"/>
                    <a:pt x="34" y="849"/>
                  </a:cubicBezTo>
                  <a:cubicBezTo>
                    <a:pt x="1" y="1383"/>
                    <a:pt x="1735" y="1917"/>
                    <a:pt x="3904" y="2017"/>
                  </a:cubicBezTo>
                  <a:cubicBezTo>
                    <a:pt x="4147" y="2028"/>
                    <a:pt x="4385" y="2033"/>
                    <a:pt x="4617" y="2033"/>
                  </a:cubicBezTo>
                  <a:cubicBezTo>
                    <a:pt x="6475" y="2033"/>
                    <a:pt x="7877" y="1687"/>
                    <a:pt x="7906" y="1183"/>
                  </a:cubicBezTo>
                  <a:cubicBezTo>
                    <a:pt x="7940" y="616"/>
                    <a:pt x="6172" y="115"/>
                    <a:pt x="4004" y="15"/>
                  </a:cubicBezTo>
                  <a:cubicBezTo>
                    <a:pt x="3778" y="5"/>
                    <a:pt x="3557" y="0"/>
                    <a:pt x="334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8"/>
            <p:cNvSpPr/>
            <p:nvPr/>
          </p:nvSpPr>
          <p:spPr>
            <a:xfrm flipH="1">
              <a:off x="6317203" y="4386515"/>
              <a:ext cx="189030" cy="26175"/>
            </a:xfrm>
            <a:custGeom>
              <a:avLst/>
              <a:gdLst/>
              <a:ahLst/>
              <a:cxnLst/>
              <a:rect l="l" t="t" r="r" b="b"/>
              <a:pathLst>
                <a:path w="6839" h="947" extrusionOk="0">
                  <a:moveTo>
                    <a:pt x="2798" y="1"/>
                  </a:moveTo>
                  <a:cubicBezTo>
                    <a:pt x="1203" y="1"/>
                    <a:pt x="1" y="221"/>
                    <a:pt x="1" y="546"/>
                  </a:cubicBezTo>
                  <a:cubicBezTo>
                    <a:pt x="1" y="579"/>
                    <a:pt x="1" y="613"/>
                    <a:pt x="34" y="646"/>
                  </a:cubicBezTo>
                  <a:cubicBezTo>
                    <a:pt x="237" y="385"/>
                    <a:pt x="1348" y="200"/>
                    <a:pt x="2776" y="200"/>
                  </a:cubicBezTo>
                  <a:cubicBezTo>
                    <a:pt x="2989" y="200"/>
                    <a:pt x="3210" y="204"/>
                    <a:pt x="3436" y="212"/>
                  </a:cubicBezTo>
                  <a:cubicBezTo>
                    <a:pt x="5138" y="279"/>
                    <a:pt x="6572" y="613"/>
                    <a:pt x="6805" y="946"/>
                  </a:cubicBezTo>
                  <a:cubicBezTo>
                    <a:pt x="6839" y="913"/>
                    <a:pt x="6839" y="880"/>
                    <a:pt x="6839" y="846"/>
                  </a:cubicBezTo>
                  <a:cubicBezTo>
                    <a:pt x="6839" y="479"/>
                    <a:pt x="5338" y="112"/>
                    <a:pt x="3436" y="12"/>
                  </a:cubicBezTo>
                  <a:cubicBezTo>
                    <a:pt x="3218" y="5"/>
                    <a:pt x="3005" y="1"/>
                    <a:pt x="2798"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38"/>
            <p:cNvSpPr/>
            <p:nvPr/>
          </p:nvSpPr>
          <p:spPr>
            <a:xfrm flipH="1">
              <a:off x="6317203" y="4386515"/>
              <a:ext cx="189030" cy="26175"/>
            </a:xfrm>
            <a:custGeom>
              <a:avLst/>
              <a:gdLst/>
              <a:ahLst/>
              <a:cxnLst/>
              <a:rect l="l" t="t" r="r" b="b"/>
              <a:pathLst>
                <a:path w="6839" h="947" extrusionOk="0">
                  <a:moveTo>
                    <a:pt x="2798" y="1"/>
                  </a:moveTo>
                  <a:cubicBezTo>
                    <a:pt x="1203" y="1"/>
                    <a:pt x="1" y="221"/>
                    <a:pt x="1" y="546"/>
                  </a:cubicBezTo>
                  <a:cubicBezTo>
                    <a:pt x="1" y="579"/>
                    <a:pt x="1" y="613"/>
                    <a:pt x="34" y="646"/>
                  </a:cubicBezTo>
                  <a:cubicBezTo>
                    <a:pt x="237" y="385"/>
                    <a:pt x="1348" y="200"/>
                    <a:pt x="2776" y="200"/>
                  </a:cubicBezTo>
                  <a:cubicBezTo>
                    <a:pt x="2989" y="200"/>
                    <a:pt x="3210" y="204"/>
                    <a:pt x="3436" y="212"/>
                  </a:cubicBezTo>
                  <a:cubicBezTo>
                    <a:pt x="5138" y="279"/>
                    <a:pt x="6572" y="613"/>
                    <a:pt x="6805" y="946"/>
                  </a:cubicBezTo>
                  <a:cubicBezTo>
                    <a:pt x="6839" y="913"/>
                    <a:pt x="6839" y="880"/>
                    <a:pt x="6839" y="846"/>
                  </a:cubicBezTo>
                  <a:cubicBezTo>
                    <a:pt x="6839" y="479"/>
                    <a:pt x="5338" y="112"/>
                    <a:pt x="3436" y="12"/>
                  </a:cubicBezTo>
                  <a:cubicBezTo>
                    <a:pt x="3218" y="5"/>
                    <a:pt x="3005" y="1"/>
                    <a:pt x="2798"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38"/>
            <p:cNvSpPr/>
            <p:nvPr/>
          </p:nvSpPr>
          <p:spPr>
            <a:xfrm flipH="1">
              <a:off x="6318115" y="4392016"/>
              <a:ext cx="187206" cy="33361"/>
            </a:xfrm>
            <a:custGeom>
              <a:avLst/>
              <a:gdLst/>
              <a:ahLst/>
              <a:cxnLst/>
              <a:rect l="l" t="t" r="r" b="b"/>
              <a:pathLst>
                <a:path w="6773" h="1207" extrusionOk="0">
                  <a:moveTo>
                    <a:pt x="2759" y="1"/>
                  </a:moveTo>
                  <a:cubicBezTo>
                    <a:pt x="1351" y="1"/>
                    <a:pt x="233" y="190"/>
                    <a:pt x="1" y="480"/>
                  </a:cubicBezTo>
                  <a:cubicBezTo>
                    <a:pt x="234" y="814"/>
                    <a:pt x="1669" y="1114"/>
                    <a:pt x="3370" y="1181"/>
                  </a:cubicBezTo>
                  <a:cubicBezTo>
                    <a:pt x="3668" y="1198"/>
                    <a:pt x="3959" y="1207"/>
                    <a:pt x="4237" y="1207"/>
                  </a:cubicBezTo>
                  <a:cubicBezTo>
                    <a:pt x="5548" y="1207"/>
                    <a:pt x="6580" y="1022"/>
                    <a:pt x="6772" y="747"/>
                  </a:cubicBezTo>
                  <a:cubicBezTo>
                    <a:pt x="6572" y="414"/>
                    <a:pt x="5138" y="113"/>
                    <a:pt x="3403" y="13"/>
                  </a:cubicBezTo>
                  <a:cubicBezTo>
                    <a:pt x="3184" y="5"/>
                    <a:pt x="2968" y="1"/>
                    <a:pt x="275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38"/>
            <p:cNvSpPr/>
            <p:nvPr/>
          </p:nvSpPr>
          <p:spPr>
            <a:xfrm flipH="1">
              <a:off x="6302443" y="4365177"/>
              <a:ext cx="219462" cy="56026"/>
            </a:xfrm>
            <a:custGeom>
              <a:avLst/>
              <a:gdLst/>
              <a:ahLst/>
              <a:cxnLst/>
              <a:rect l="l" t="t" r="r" b="b"/>
              <a:pathLst>
                <a:path w="7940" h="2027" extrusionOk="0">
                  <a:moveTo>
                    <a:pt x="3300" y="1"/>
                  </a:moveTo>
                  <a:cubicBezTo>
                    <a:pt x="1465" y="1"/>
                    <a:pt x="64" y="347"/>
                    <a:pt x="34" y="851"/>
                  </a:cubicBezTo>
                  <a:cubicBezTo>
                    <a:pt x="0" y="1385"/>
                    <a:pt x="1768" y="1918"/>
                    <a:pt x="3937" y="2019"/>
                  </a:cubicBezTo>
                  <a:cubicBezTo>
                    <a:pt x="4108" y="2024"/>
                    <a:pt x="4276" y="2026"/>
                    <a:pt x="4441" y="2026"/>
                  </a:cubicBezTo>
                  <a:cubicBezTo>
                    <a:pt x="6373" y="2026"/>
                    <a:pt x="7875" y="1676"/>
                    <a:pt x="7906" y="1185"/>
                  </a:cubicBezTo>
                  <a:cubicBezTo>
                    <a:pt x="7939" y="617"/>
                    <a:pt x="6205" y="84"/>
                    <a:pt x="4003" y="17"/>
                  </a:cubicBezTo>
                  <a:cubicBezTo>
                    <a:pt x="3763" y="6"/>
                    <a:pt x="3528" y="1"/>
                    <a:pt x="330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38"/>
            <p:cNvSpPr/>
            <p:nvPr/>
          </p:nvSpPr>
          <p:spPr>
            <a:xfrm flipH="1">
              <a:off x="6301531" y="4337509"/>
              <a:ext cx="218522" cy="56026"/>
            </a:xfrm>
            <a:custGeom>
              <a:avLst/>
              <a:gdLst/>
              <a:ahLst/>
              <a:cxnLst/>
              <a:rect l="l" t="t" r="r" b="b"/>
              <a:pathLst>
                <a:path w="7906" h="2027" extrusionOk="0">
                  <a:moveTo>
                    <a:pt x="3299" y="1"/>
                  </a:moveTo>
                  <a:cubicBezTo>
                    <a:pt x="1458" y="1"/>
                    <a:pt x="34" y="347"/>
                    <a:pt x="34" y="851"/>
                  </a:cubicBezTo>
                  <a:cubicBezTo>
                    <a:pt x="0" y="1385"/>
                    <a:pt x="1735" y="1919"/>
                    <a:pt x="3903" y="2019"/>
                  </a:cubicBezTo>
                  <a:cubicBezTo>
                    <a:pt x="4074" y="2024"/>
                    <a:pt x="4243" y="2027"/>
                    <a:pt x="4408" y="2027"/>
                  </a:cubicBezTo>
                  <a:cubicBezTo>
                    <a:pt x="6344" y="2027"/>
                    <a:pt x="7872" y="1676"/>
                    <a:pt x="7872" y="1185"/>
                  </a:cubicBezTo>
                  <a:cubicBezTo>
                    <a:pt x="7906" y="618"/>
                    <a:pt x="6171" y="117"/>
                    <a:pt x="4003" y="17"/>
                  </a:cubicBezTo>
                  <a:cubicBezTo>
                    <a:pt x="3763" y="6"/>
                    <a:pt x="3528" y="1"/>
                    <a:pt x="329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38"/>
            <p:cNvSpPr/>
            <p:nvPr/>
          </p:nvSpPr>
          <p:spPr>
            <a:xfrm flipH="1">
              <a:off x="6316263" y="4344778"/>
              <a:ext cx="189058" cy="26424"/>
            </a:xfrm>
            <a:custGeom>
              <a:avLst/>
              <a:gdLst/>
              <a:ahLst/>
              <a:cxnLst/>
              <a:rect l="l" t="t" r="r" b="b"/>
              <a:pathLst>
                <a:path w="6840" h="956" extrusionOk="0">
                  <a:moveTo>
                    <a:pt x="2642" y="0"/>
                  </a:moveTo>
                  <a:cubicBezTo>
                    <a:pt x="1126" y="0"/>
                    <a:pt x="1" y="241"/>
                    <a:pt x="1" y="555"/>
                  </a:cubicBezTo>
                  <a:cubicBezTo>
                    <a:pt x="1" y="588"/>
                    <a:pt x="1" y="622"/>
                    <a:pt x="1" y="655"/>
                  </a:cubicBezTo>
                  <a:cubicBezTo>
                    <a:pt x="229" y="370"/>
                    <a:pt x="1308" y="207"/>
                    <a:pt x="2699" y="207"/>
                  </a:cubicBezTo>
                  <a:cubicBezTo>
                    <a:pt x="2937" y="207"/>
                    <a:pt x="3184" y="212"/>
                    <a:pt x="3437" y="221"/>
                  </a:cubicBezTo>
                  <a:cubicBezTo>
                    <a:pt x="5138" y="288"/>
                    <a:pt x="6572" y="622"/>
                    <a:pt x="6806" y="955"/>
                  </a:cubicBezTo>
                  <a:cubicBezTo>
                    <a:pt x="6839" y="922"/>
                    <a:pt x="6839" y="888"/>
                    <a:pt x="6839" y="855"/>
                  </a:cubicBezTo>
                  <a:cubicBezTo>
                    <a:pt x="6839" y="488"/>
                    <a:pt x="5338" y="121"/>
                    <a:pt x="3437" y="21"/>
                  </a:cubicBezTo>
                  <a:cubicBezTo>
                    <a:pt x="3163" y="7"/>
                    <a:pt x="2897" y="0"/>
                    <a:pt x="2642"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38"/>
            <p:cNvSpPr/>
            <p:nvPr/>
          </p:nvSpPr>
          <p:spPr>
            <a:xfrm flipH="1">
              <a:off x="6316263" y="4344778"/>
              <a:ext cx="189058" cy="26424"/>
            </a:xfrm>
            <a:custGeom>
              <a:avLst/>
              <a:gdLst/>
              <a:ahLst/>
              <a:cxnLst/>
              <a:rect l="l" t="t" r="r" b="b"/>
              <a:pathLst>
                <a:path w="6840" h="956" extrusionOk="0">
                  <a:moveTo>
                    <a:pt x="2642" y="0"/>
                  </a:moveTo>
                  <a:cubicBezTo>
                    <a:pt x="1126" y="0"/>
                    <a:pt x="1" y="241"/>
                    <a:pt x="1" y="555"/>
                  </a:cubicBezTo>
                  <a:cubicBezTo>
                    <a:pt x="1" y="588"/>
                    <a:pt x="1" y="622"/>
                    <a:pt x="1" y="655"/>
                  </a:cubicBezTo>
                  <a:cubicBezTo>
                    <a:pt x="229" y="370"/>
                    <a:pt x="1308" y="207"/>
                    <a:pt x="2699" y="207"/>
                  </a:cubicBezTo>
                  <a:cubicBezTo>
                    <a:pt x="2937" y="207"/>
                    <a:pt x="3184" y="212"/>
                    <a:pt x="3437" y="221"/>
                  </a:cubicBezTo>
                  <a:cubicBezTo>
                    <a:pt x="5138" y="288"/>
                    <a:pt x="6572" y="622"/>
                    <a:pt x="6806" y="955"/>
                  </a:cubicBezTo>
                  <a:cubicBezTo>
                    <a:pt x="6839" y="922"/>
                    <a:pt x="6839" y="888"/>
                    <a:pt x="6839" y="855"/>
                  </a:cubicBezTo>
                  <a:cubicBezTo>
                    <a:pt x="6839" y="488"/>
                    <a:pt x="5338" y="121"/>
                    <a:pt x="3437" y="21"/>
                  </a:cubicBezTo>
                  <a:cubicBezTo>
                    <a:pt x="3163" y="7"/>
                    <a:pt x="2897" y="0"/>
                    <a:pt x="264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38"/>
            <p:cNvSpPr/>
            <p:nvPr/>
          </p:nvSpPr>
          <p:spPr>
            <a:xfrm flipH="1">
              <a:off x="6317203" y="4350472"/>
              <a:ext cx="187178" cy="33113"/>
            </a:xfrm>
            <a:custGeom>
              <a:avLst/>
              <a:gdLst/>
              <a:ahLst/>
              <a:cxnLst/>
              <a:rect l="l" t="t" r="r" b="b"/>
              <a:pathLst>
                <a:path w="6772" h="1198" extrusionOk="0">
                  <a:moveTo>
                    <a:pt x="2665" y="1"/>
                  </a:moveTo>
                  <a:cubicBezTo>
                    <a:pt x="1275" y="1"/>
                    <a:pt x="200" y="164"/>
                    <a:pt x="0" y="449"/>
                  </a:cubicBezTo>
                  <a:cubicBezTo>
                    <a:pt x="234" y="816"/>
                    <a:pt x="1668" y="1116"/>
                    <a:pt x="3369" y="1183"/>
                  </a:cubicBezTo>
                  <a:cubicBezTo>
                    <a:pt x="3618" y="1193"/>
                    <a:pt x="3860" y="1197"/>
                    <a:pt x="4094" y="1197"/>
                  </a:cubicBezTo>
                  <a:cubicBezTo>
                    <a:pt x="5464" y="1197"/>
                    <a:pt x="6544" y="1034"/>
                    <a:pt x="6772" y="749"/>
                  </a:cubicBezTo>
                  <a:cubicBezTo>
                    <a:pt x="6538" y="416"/>
                    <a:pt x="5137" y="82"/>
                    <a:pt x="3403" y="15"/>
                  </a:cubicBezTo>
                  <a:cubicBezTo>
                    <a:pt x="3150" y="6"/>
                    <a:pt x="2903" y="1"/>
                    <a:pt x="266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38"/>
            <p:cNvSpPr/>
            <p:nvPr/>
          </p:nvSpPr>
          <p:spPr>
            <a:xfrm flipH="1">
              <a:off x="6086681" y="4431099"/>
              <a:ext cx="204729" cy="102157"/>
            </a:xfrm>
            <a:custGeom>
              <a:avLst/>
              <a:gdLst/>
              <a:ahLst/>
              <a:cxnLst/>
              <a:rect l="l" t="t" r="r" b="b"/>
              <a:pathLst>
                <a:path w="7407" h="3696" extrusionOk="0">
                  <a:moveTo>
                    <a:pt x="864" y="1"/>
                  </a:moveTo>
                  <a:cubicBezTo>
                    <a:pt x="532" y="1"/>
                    <a:pt x="308" y="76"/>
                    <a:pt x="234" y="234"/>
                  </a:cubicBezTo>
                  <a:cubicBezTo>
                    <a:pt x="1" y="701"/>
                    <a:pt x="1368" y="1835"/>
                    <a:pt x="3303" y="2736"/>
                  </a:cubicBezTo>
                  <a:cubicBezTo>
                    <a:pt x="4618" y="3335"/>
                    <a:pt x="5853" y="3696"/>
                    <a:pt x="6567" y="3696"/>
                  </a:cubicBezTo>
                  <a:cubicBezTo>
                    <a:pt x="6885" y="3696"/>
                    <a:pt x="7100" y="3624"/>
                    <a:pt x="7173" y="3470"/>
                  </a:cubicBezTo>
                  <a:cubicBezTo>
                    <a:pt x="7406" y="2969"/>
                    <a:pt x="6038" y="1868"/>
                    <a:pt x="4137" y="968"/>
                  </a:cubicBezTo>
                  <a:cubicBezTo>
                    <a:pt x="2814" y="352"/>
                    <a:pt x="1584" y="1"/>
                    <a:pt x="86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38"/>
            <p:cNvSpPr/>
            <p:nvPr/>
          </p:nvSpPr>
          <p:spPr>
            <a:xfrm flipH="1">
              <a:off x="6082094" y="4413575"/>
              <a:ext cx="202850" cy="114347"/>
            </a:xfrm>
            <a:custGeom>
              <a:avLst/>
              <a:gdLst/>
              <a:ahLst/>
              <a:cxnLst/>
              <a:rect l="l" t="t" r="r" b="b"/>
              <a:pathLst>
                <a:path w="7339" h="4137" extrusionOk="0">
                  <a:moveTo>
                    <a:pt x="434" y="1"/>
                  </a:moveTo>
                  <a:lnTo>
                    <a:pt x="0" y="868"/>
                  </a:lnTo>
                  <a:lnTo>
                    <a:pt x="6939" y="4137"/>
                  </a:lnTo>
                  <a:lnTo>
                    <a:pt x="7339" y="3236"/>
                  </a:lnTo>
                  <a:lnTo>
                    <a:pt x="434"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38"/>
            <p:cNvSpPr/>
            <p:nvPr/>
          </p:nvSpPr>
          <p:spPr>
            <a:xfrm flipH="1">
              <a:off x="6075626" y="4406831"/>
              <a:ext cx="203790" cy="102434"/>
            </a:xfrm>
            <a:custGeom>
              <a:avLst/>
              <a:gdLst/>
              <a:ahLst/>
              <a:cxnLst/>
              <a:rect l="l" t="t" r="r" b="b"/>
              <a:pathLst>
                <a:path w="7373" h="3706" extrusionOk="0">
                  <a:moveTo>
                    <a:pt x="815" y="1"/>
                  </a:moveTo>
                  <a:cubicBezTo>
                    <a:pt x="502" y="1"/>
                    <a:pt x="295" y="69"/>
                    <a:pt x="234" y="211"/>
                  </a:cubicBezTo>
                  <a:cubicBezTo>
                    <a:pt x="0" y="712"/>
                    <a:pt x="1368" y="1846"/>
                    <a:pt x="3269" y="2713"/>
                  </a:cubicBezTo>
                  <a:cubicBezTo>
                    <a:pt x="4588" y="3338"/>
                    <a:pt x="5842" y="3706"/>
                    <a:pt x="6554" y="3706"/>
                  </a:cubicBezTo>
                  <a:cubicBezTo>
                    <a:pt x="6869" y="3706"/>
                    <a:pt x="7077" y="3634"/>
                    <a:pt x="7139" y="3480"/>
                  </a:cubicBezTo>
                  <a:cubicBezTo>
                    <a:pt x="7372" y="2980"/>
                    <a:pt x="6005" y="1879"/>
                    <a:pt x="4103" y="979"/>
                  </a:cubicBezTo>
                  <a:cubicBezTo>
                    <a:pt x="2782" y="353"/>
                    <a:pt x="1526" y="1"/>
                    <a:pt x="815"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38"/>
            <p:cNvSpPr/>
            <p:nvPr/>
          </p:nvSpPr>
          <p:spPr>
            <a:xfrm flipH="1">
              <a:off x="6075626" y="4406831"/>
              <a:ext cx="203790" cy="102434"/>
            </a:xfrm>
            <a:custGeom>
              <a:avLst/>
              <a:gdLst/>
              <a:ahLst/>
              <a:cxnLst/>
              <a:rect l="l" t="t" r="r" b="b"/>
              <a:pathLst>
                <a:path w="7373" h="3706" extrusionOk="0">
                  <a:moveTo>
                    <a:pt x="815" y="1"/>
                  </a:moveTo>
                  <a:cubicBezTo>
                    <a:pt x="502" y="1"/>
                    <a:pt x="295" y="69"/>
                    <a:pt x="234" y="211"/>
                  </a:cubicBezTo>
                  <a:cubicBezTo>
                    <a:pt x="0" y="712"/>
                    <a:pt x="1368" y="1846"/>
                    <a:pt x="3269" y="2713"/>
                  </a:cubicBezTo>
                  <a:cubicBezTo>
                    <a:pt x="4588" y="3338"/>
                    <a:pt x="5842" y="3706"/>
                    <a:pt x="6554" y="3706"/>
                  </a:cubicBezTo>
                  <a:cubicBezTo>
                    <a:pt x="6869" y="3706"/>
                    <a:pt x="7077" y="3634"/>
                    <a:pt x="7139" y="3480"/>
                  </a:cubicBezTo>
                  <a:cubicBezTo>
                    <a:pt x="7372" y="2980"/>
                    <a:pt x="6005" y="1879"/>
                    <a:pt x="4103" y="979"/>
                  </a:cubicBezTo>
                  <a:cubicBezTo>
                    <a:pt x="2782" y="353"/>
                    <a:pt x="1526" y="1"/>
                    <a:pt x="81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38"/>
            <p:cNvSpPr/>
            <p:nvPr/>
          </p:nvSpPr>
          <p:spPr>
            <a:xfrm flipH="1">
              <a:off x="6089473" y="4414764"/>
              <a:ext cx="171506" cy="83666"/>
            </a:xfrm>
            <a:custGeom>
              <a:avLst/>
              <a:gdLst/>
              <a:ahLst/>
              <a:cxnLst/>
              <a:rect l="l" t="t" r="r" b="b"/>
              <a:pathLst>
                <a:path w="6205" h="3027" extrusionOk="0">
                  <a:moveTo>
                    <a:pt x="357" y="1"/>
                  </a:moveTo>
                  <a:cubicBezTo>
                    <a:pt x="167" y="1"/>
                    <a:pt x="43" y="40"/>
                    <a:pt x="1" y="124"/>
                  </a:cubicBezTo>
                  <a:cubicBezTo>
                    <a:pt x="1" y="124"/>
                    <a:pt x="1" y="191"/>
                    <a:pt x="1" y="225"/>
                  </a:cubicBezTo>
                  <a:cubicBezTo>
                    <a:pt x="68" y="188"/>
                    <a:pt x="169" y="170"/>
                    <a:pt x="298" y="170"/>
                  </a:cubicBezTo>
                  <a:cubicBezTo>
                    <a:pt x="874" y="170"/>
                    <a:pt x="2010" y="520"/>
                    <a:pt x="3236" y="1092"/>
                  </a:cubicBezTo>
                  <a:cubicBezTo>
                    <a:pt x="4737" y="1826"/>
                    <a:pt x="5905" y="2626"/>
                    <a:pt x="6005" y="3027"/>
                  </a:cubicBezTo>
                  <a:cubicBezTo>
                    <a:pt x="6038" y="2993"/>
                    <a:pt x="6038" y="2993"/>
                    <a:pt x="6072" y="2960"/>
                  </a:cubicBezTo>
                  <a:cubicBezTo>
                    <a:pt x="6205" y="2626"/>
                    <a:pt x="5004" y="1692"/>
                    <a:pt x="3336" y="925"/>
                  </a:cubicBezTo>
                  <a:cubicBezTo>
                    <a:pt x="2063" y="351"/>
                    <a:pt x="921" y="1"/>
                    <a:pt x="35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38"/>
            <p:cNvSpPr/>
            <p:nvPr/>
          </p:nvSpPr>
          <p:spPr>
            <a:xfrm flipH="1">
              <a:off x="6183507" y="4462001"/>
              <a:ext cx="212994" cy="54396"/>
            </a:xfrm>
            <a:custGeom>
              <a:avLst/>
              <a:gdLst/>
              <a:ahLst/>
              <a:cxnLst/>
              <a:rect l="l" t="t" r="r" b="b"/>
              <a:pathLst>
                <a:path w="7706" h="1968" extrusionOk="0">
                  <a:moveTo>
                    <a:pt x="3208" y="0"/>
                  </a:moveTo>
                  <a:cubicBezTo>
                    <a:pt x="1404" y="0"/>
                    <a:pt x="33" y="343"/>
                    <a:pt x="33" y="817"/>
                  </a:cubicBezTo>
                  <a:cubicBezTo>
                    <a:pt x="0" y="1351"/>
                    <a:pt x="1701" y="1851"/>
                    <a:pt x="3803" y="1951"/>
                  </a:cubicBezTo>
                  <a:cubicBezTo>
                    <a:pt x="4040" y="1962"/>
                    <a:pt x="4272" y="1968"/>
                    <a:pt x="4497" y="1968"/>
                  </a:cubicBezTo>
                  <a:cubicBezTo>
                    <a:pt x="6295" y="1968"/>
                    <a:pt x="7643" y="1625"/>
                    <a:pt x="7672" y="1151"/>
                  </a:cubicBezTo>
                  <a:cubicBezTo>
                    <a:pt x="7706" y="617"/>
                    <a:pt x="6004" y="117"/>
                    <a:pt x="3903" y="17"/>
                  </a:cubicBezTo>
                  <a:cubicBezTo>
                    <a:pt x="3666" y="5"/>
                    <a:pt x="3433" y="0"/>
                    <a:pt x="320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38"/>
            <p:cNvSpPr/>
            <p:nvPr/>
          </p:nvSpPr>
          <p:spPr>
            <a:xfrm flipH="1">
              <a:off x="6183507" y="4457828"/>
              <a:ext cx="212994" cy="35987"/>
            </a:xfrm>
            <a:custGeom>
              <a:avLst/>
              <a:gdLst/>
              <a:ahLst/>
              <a:cxnLst/>
              <a:rect l="l" t="t" r="r" b="b"/>
              <a:pathLst>
                <a:path w="7706" h="1302" extrusionOk="0">
                  <a:moveTo>
                    <a:pt x="67" y="1"/>
                  </a:moveTo>
                  <a:lnTo>
                    <a:pt x="0" y="968"/>
                  </a:lnTo>
                  <a:lnTo>
                    <a:pt x="7672" y="1302"/>
                  </a:lnTo>
                  <a:lnTo>
                    <a:pt x="7706" y="301"/>
                  </a:lnTo>
                  <a:lnTo>
                    <a:pt x="6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38"/>
            <p:cNvSpPr/>
            <p:nvPr/>
          </p:nvSpPr>
          <p:spPr>
            <a:xfrm flipH="1">
              <a:off x="6182594" y="4435245"/>
              <a:ext cx="212082" cy="54423"/>
            </a:xfrm>
            <a:custGeom>
              <a:avLst/>
              <a:gdLst/>
              <a:ahLst/>
              <a:cxnLst/>
              <a:rect l="l" t="t" r="r" b="b"/>
              <a:pathLst>
                <a:path w="7673" h="1969" extrusionOk="0">
                  <a:moveTo>
                    <a:pt x="3176" y="1"/>
                  </a:moveTo>
                  <a:cubicBezTo>
                    <a:pt x="1378" y="1"/>
                    <a:pt x="30" y="343"/>
                    <a:pt x="1" y="818"/>
                  </a:cubicBezTo>
                  <a:cubicBezTo>
                    <a:pt x="1" y="1352"/>
                    <a:pt x="1669" y="1852"/>
                    <a:pt x="3770" y="1952"/>
                  </a:cubicBezTo>
                  <a:cubicBezTo>
                    <a:pt x="4007" y="1963"/>
                    <a:pt x="4240" y="1968"/>
                    <a:pt x="4465" y="1968"/>
                  </a:cubicBezTo>
                  <a:cubicBezTo>
                    <a:pt x="6269" y="1968"/>
                    <a:pt x="7640" y="1626"/>
                    <a:pt x="7640" y="1151"/>
                  </a:cubicBezTo>
                  <a:cubicBezTo>
                    <a:pt x="7673" y="618"/>
                    <a:pt x="5972" y="117"/>
                    <a:pt x="3870" y="17"/>
                  </a:cubicBezTo>
                  <a:cubicBezTo>
                    <a:pt x="3633" y="6"/>
                    <a:pt x="3401" y="1"/>
                    <a:pt x="317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38"/>
            <p:cNvSpPr/>
            <p:nvPr/>
          </p:nvSpPr>
          <p:spPr>
            <a:xfrm flipH="1">
              <a:off x="6196414" y="4442763"/>
              <a:ext cx="184414" cy="25235"/>
            </a:xfrm>
            <a:custGeom>
              <a:avLst/>
              <a:gdLst/>
              <a:ahLst/>
              <a:cxnLst/>
              <a:rect l="l" t="t" r="r" b="b"/>
              <a:pathLst>
                <a:path w="6672" h="913" extrusionOk="0">
                  <a:moveTo>
                    <a:pt x="2751" y="1"/>
                  </a:moveTo>
                  <a:cubicBezTo>
                    <a:pt x="1203" y="1"/>
                    <a:pt x="0" y="221"/>
                    <a:pt x="0" y="546"/>
                  </a:cubicBezTo>
                  <a:cubicBezTo>
                    <a:pt x="0" y="579"/>
                    <a:pt x="0" y="613"/>
                    <a:pt x="0" y="646"/>
                  </a:cubicBezTo>
                  <a:cubicBezTo>
                    <a:pt x="228" y="361"/>
                    <a:pt x="1283" y="198"/>
                    <a:pt x="2626" y="198"/>
                  </a:cubicBezTo>
                  <a:cubicBezTo>
                    <a:pt x="2855" y="198"/>
                    <a:pt x="3092" y="202"/>
                    <a:pt x="3336" y="212"/>
                  </a:cubicBezTo>
                  <a:cubicBezTo>
                    <a:pt x="5004" y="312"/>
                    <a:pt x="6405" y="579"/>
                    <a:pt x="6638" y="913"/>
                  </a:cubicBezTo>
                  <a:cubicBezTo>
                    <a:pt x="6672" y="913"/>
                    <a:pt x="6672" y="879"/>
                    <a:pt x="6672" y="846"/>
                  </a:cubicBezTo>
                  <a:cubicBezTo>
                    <a:pt x="6672" y="479"/>
                    <a:pt x="5204" y="112"/>
                    <a:pt x="3369" y="12"/>
                  </a:cubicBezTo>
                  <a:cubicBezTo>
                    <a:pt x="3159" y="4"/>
                    <a:pt x="2952" y="1"/>
                    <a:pt x="2751"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38"/>
            <p:cNvSpPr/>
            <p:nvPr/>
          </p:nvSpPr>
          <p:spPr>
            <a:xfrm flipH="1">
              <a:off x="6196414" y="4442763"/>
              <a:ext cx="184414" cy="25235"/>
            </a:xfrm>
            <a:custGeom>
              <a:avLst/>
              <a:gdLst/>
              <a:ahLst/>
              <a:cxnLst/>
              <a:rect l="l" t="t" r="r" b="b"/>
              <a:pathLst>
                <a:path w="6672" h="913" extrusionOk="0">
                  <a:moveTo>
                    <a:pt x="2751" y="1"/>
                  </a:moveTo>
                  <a:cubicBezTo>
                    <a:pt x="1203" y="1"/>
                    <a:pt x="0" y="221"/>
                    <a:pt x="0" y="546"/>
                  </a:cubicBezTo>
                  <a:cubicBezTo>
                    <a:pt x="0" y="579"/>
                    <a:pt x="0" y="613"/>
                    <a:pt x="0" y="646"/>
                  </a:cubicBezTo>
                  <a:cubicBezTo>
                    <a:pt x="228" y="361"/>
                    <a:pt x="1283" y="198"/>
                    <a:pt x="2626" y="198"/>
                  </a:cubicBezTo>
                  <a:cubicBezTo>
                    <a:pt x="2855" y="198"/>
                    <a:pt x="3092" y="202"/>
                    <a:pt x="3336" y="212"/>
                  </a:cubicBezTo>
                  <a:cubicBezTo>
                    <a:pt x="5004" y="312"/>
                    <a:pt x="6405" y="579"/>
                    <a:pt x="6638" y="913"/>
                  </a:cubicBezTo>
                  <a:cubicBezTo>
                    <a:pt x="6672" y="913"/>
                    <a:pt x="6672" y="879"/>
                    <a:pt x="6672" y="846"/>
                  </a:cubicBezTo>
                  <a:cubicBezTo>
                    <a:pt x="6672" y="479"/>
                    <a:pt x="5204" y="112"/>
                    <a:pt x="3369" y="12"/>
                  </a:cubicBezTo>
                  <a:cubicBezTo>
                    <a:pt x="3159" y="4"/>
                    <a:pt x="2952" y="1"/>
                    <a:pt x="275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25" name="Google Shape;425;p38"/>
          <p:cNvSpPr/>
          <p:nvPr/>
        </p:nvSpPr>
        <p:spPr>
          <a:xfrm rot="2916925" flipH="1">
            <a:off x="6883297" y="3494782"/>
            <a:ext cx="163903" cy="174506"/>
          </a:xfrm>
          <a:custGeom>
            <a:avLst/>
            <a:gdLst/>
            <a:ahLst/>
            <a:cxnLst/>
            <a:rect l="l" t="t" r="r" b="b"/>
            <a:pathLst>
              <a:path w="5705" h="5371" extrusionOk="0">
                <a:moveTo>
                  <a:pt x="3341" y="1136"/>
                </a:moveTo>
                <a:cubicBezTo>
                  <a:pt x="3464" y="1136"/>
                  <a:pt x="3607" y="1179"/>
                  <a:pt x="3770" y="1268"/>
                </a:cubicBezTo>
                <a:lnTo>
                  <a:pt x="3069" y="2035"/>
                </a:lnTo>
                <a:cubicBezTo>
                  <a:pt x="2902" y="1835"/>
                  <a:pt x="2869" y="1568"/>
                  <a:pt x="2969" y="1334"/>
                </a:cubicBezTo>
                <a:cubicBezTo>
                  <a:pt x="3062" y="1204"/>
                  <a:pt x="3186" y="1136"/>
                  <a:pt x="3341" y="1136"/>
                </a:cubicBezTo>
                <a:close/>
                <a:moveTo>
                  <a:pt x="2769" y="3402"/>
                </a:moveTo>
                <a:cubicBezTo>
                  <a:pt x="2902" y="3569"/>
                  <a:pt x="2936" y="3836"/>
                  <a:pt x="2836" y="4036"/>
                </a:cubicBezTo>
                <a:cubicBezTo>
                  <a:pt x="2763" y="4163"/>
                  <a:pt x="2652" y="4221"/>
                  <a:pt x="2512" y="4221"/>
                </a:cubicBezTo>
                <a:cubicBezTo>
                  <a:pt x="2393" y="4221"/>
                  <a:pt x="2254" y="4179"/>
                  <a:pt x="2102" y="4103"/>
                </a:cubicBezTo>
                <a:lnTo>
                  <a:pt x="2769" y="3402"/>
                </a:lnTo>
                <a:close/>
                <a:moveTo>
                  <a:pt x="4970" y="0"/>
                </a:moveTo>
                <a:lnTo>
                  <a:pt x="4437" y="567"/>
                </a:lnTo>
                <a:cubicBezTo>
                  <a:pt x="3980" y="236"/>
                  <a:pt x="3538" y="69"/>
                  <a:pt x="3146" y="69"/>
                </a:cubicBezTo>
                <a:cubicBezTo>
                  <a:pt x="2708" y="69"/>
                  <a:pt x="2332" y="278"/>
                  <a:pt x="2068" y="701"/>
                </a:cubicBezTo>
                <a:cubicBezTo>
                  <a:pt x="1601" y="1434"/>
                  <a:pt x="2002" y="2168"/>
                  <a:pt x="2402" y="2769"/>
                </a:cubicBezTo>
                <a:lnTo>
                  <a:pt x="1568" y="3636"/>
                </a:lnTo>
                <a:cubicBezTo>
                  <a:pt x="1201" y="3269"/>
                  <a:pt x="968" y="2802"/>
                  <a:pt x="834" y="2302"/>
                </a:cubicBezTo>
                <a:lnTo>
                  <a:pt x="0" y="2769"/>
                </a:lnTo>
                <a:cubicBezTo>
                  <a:pt x="167" y="3336"/>
                  <a:pt x="501" y="3869"/>
                  <a:pt x="901" y="4303"/>
                </a:cubicBezTo>
                <a:lnTo>
                  <a:pt x="367" y="4904"/>
                </a:lnTo>
                <a:lnTo>
                  <a:pt x="901" y="5371"/>
                </a:lnTo>
                <a:lnTo>
                  <a:pt x="1435" y="4804"/>
                </a:lnTo>
                <a:cubicBezTo>
                  <a:pt x="1871" y="5131"/>
                  <a:pt x="2308" y="5298"/>
                  <a:pt x="2700" y="5298"/>
                </a:cubicBezTo>
                <a:cubicBezTo>
                  <a:pt x="3147" y="5298"/>
                  <a:pt x="3536" y="5081"/>
                  <a:pt x="3803" y="4637"/>
                </a:cubicBezTo>
                <a:cubicBezTo>
                  <a:pt x="4237" y="3936"/>
                  <a:pt x="3836" y="3236"/>
                  <a:pt x="3469" y="2635"/>
                </a:cubicBezTo>
                <a:lnTo>
                  <a:pt x="4337" y="1735"/>
                </a:lnTo>
                <a:cubicBezTo>
                  <a:pt x="4603" y="2001"/>
                  <a:pt x="4804" y="2368"/>
                  <a:pt x="4937" y="2735"/>
                </a:cubicBezTo>
                <a:lnTo>
                  <a:pt x="5704" y="2268"/>
                </a:lnTo>
                <a:cubicBezTo>
                  <a:pt x="5537" y="1835"/>
                  <a:pt x="5304" y="1401"/>
                  <a:pt x="4970" y="1067"/>
                </a:cubicBezTo>
                <a:lnTo>
                  <a:pt x="5504" y="500"/>
                </a:lnTo>
                <a:lnTo>
                  <a:pt x="497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38"/>
          <p:cNvSpPr/>
          <p:nvPr/>
        </p:nvSpPr>
        <p:spPr>
          <a:xfrm rot="7135808" flipH="1">
            <a:off x="7987821" y="3948807"/>
            <a:ext cx="157686" cy="148454"/>
          </a:xfrm>
          <a:custGeom>
            <a:avLst/>
            <a:gdLst/>
            <a:ahLst/>
            <a:cxnLst/>
            <a:rect l="l" t="t" r="r" b="b"/>
            <a:pathLst>
              <a:path w="5705" h="5371" extrusionOk="0">
                <a:moveTo>
                  <a:pt x="3341" y="1136"/>
                </a:moveTo>
                <a:cubicBezTo>
                  <a:pt x="3464" y="1136"/>
                  <a:pt x="3607" y="1179"/>
                  <a:pt x="3770" y="1268"/>
                </a:cubicBezTo>
                <a:lnTo>
                  <a:pt x="3069" y="2035"/>
                </a:lnTo>
                <a:cubicBezTo>
                  <a:pt x="2902" y="1835"/>
                  <a:pt x="2869" y="1568"/>
                  <a:pt x="2969" y="1334"/>
                </a:cubicBezTo>
                <a:cubicBezTo>
                  <a:pt x="3062" y="1204"/>
                  <a:pt x="3186" y="1136"/>
                  <a:pt x="3341" y="1136"/>
                </a:cubicBezTo>
                <a:close/>
                <a:moveTo>
                  <a:pt x="2769" y="3402"/>
                </a:moveTo>
                <a:cubicBezTo>
                  <a:pt x="2902" y="3569"/>
                  <a:pt x="2936" y="3836"/>
                  <a:pt x="2836" y="4036"/>
                </a:cubicBezTo>
                <a:cubicBezTo>
                  <a:pt x="2763" y="4163"/>
                  <a:pt x="2652" y="4221"/>
                  <a:pt x="2512" y="4221"/>
                </a:cubicBezTo>
                <a:cubicBezTo>
                  <a:pt x="2393" y="4221"/>
                  <a:pt x="2254" y="4179"/>
                  <a:pt x="2102" y="4103"/>
                </a:cubicBezTo>
                <a:lnTo>
                  <a:pt x="2769" y="3402"/>
                </a:lnTo>
                <a:close/>
                <a:moveTo>
                  <a:pt x="4970" y="0"/>
                </a:moveTo>
                <a:lnTo>
                  <a:pt x="4437" y="567"/>
                </a:lnTo>
                <a:cubicBezTo>
                  <a:pt x="3980" y="236"/>
                  <a:pt x="3538" y="69"/>
                  <a:pt x="3146" y="69"/>
                </a:cubicBezTo>
                <a:cubicBezTo>
                  <a:pt x="2708" y="69"/>
                  <a:pt x="2332" y="278"/>
                  <a:pt x="2068" y="701"/>
                </a:cubicBezTo>
                <a:cubicBezTo>
                  <a:pt x="1601" y="1434"/>
                  <a:pt x="2002" y="2168"/>
                  <a:pt x="2402" y="2769"/>
                </a:cubicBezTo>
                <a:lnTo>
                  <a:pt x="1568" y="3636"/>
                </a:lnTo>
                <a:cubicBezTo>
                  <a:pt x="1201" y="3269"/>
                  <a:pt x="968" y="2802"/>
                  <a:pt x="834" y="2302"/>
                </a:cubicBezTo>
                <a:lnTo>
                  <a:pt x="0" y="2769"/>
                </a:lnTo>
                <a:cubicBezTo>
                  <a:pt x="167" y="3336"/>
                  <a:pt x="501" y="3869"/>
                  <a:pt x="901" y="4303"/>
                </a:cubicBezTo>
                <a:lnTo>
                  <a:pt x="367" y="4904"/>
                </a:lnTo>
                <a:lnTo>
                  <a:pt x="901" y="5371"/>
                </a:lnTo>
                <a:lnTo>
                  <a:pt x="1435" y="4804"/>
                </a:lnTo>
                <a:cubicBezTo>
                  <a:pt x="1871" y="5131"/>
                  <a:pt x="2308" y="5298"/>
                  <a:pt x="2700" y="5298"/>
                </a:cubicBezTo>
                <a:cubicBezTo>
                  <a:pt x="3147" y="5298"/>
                  <a:pt x="3536" y="5081"/>
                  <a:pt x="3803" y="4637"/>
                </a:cubicBezTo>
                <a:cubicBezTo>
                  <a:pt x="4237" y="3936"/>
                  <a:pt x="3836" y="3236"/>
                  <a:pt x="3469" y="2635"/>
                </a:cubicBezTo>
                <a:lnTo>
                  <a:pt x="4337" y="1735"/>
                </a:lnTo>
                <a:cubicBezTo>
                  <a:pt x="4603" y="2001"/>
                  <a:pt x="4804" y="2368"/>
                  <a:pt x="4937" y="2735"/>
                </a:cubicBezTo>
                <a:lnTo>
                  <a:pt x="5704" y="2268"/>
                </a:lnTo>
                <a:cubicBezTo>
                  <a:pt x="5537" y="1835"/>
                  <a:pt x="5304" y="1401"/>
                  <a:pt x="4970" y="1067"/>
                </a:cubicBezTo>
                <a:lnTo>
                  <a:pt x="5504" y="500"/>
                </a:lnTo>
                <a:lnTo>
                  <a:pt x="497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TextBox 10">
            <a:extLst>
              <a:ext uri="{FF2B5EF4-FFF2-40B4-BE49-F238E27FC236}">
                <a16:creationId xmlns:a16="http://schemas.microsoft.com/office/drawing/2014/main" id="{DB44B217-0E24-9F4F-AE7B-19F896B12BCD}"/>
              </a:ext>
            </a:extLst>
          </p:cNvPr>
          <p:cNvSpPr txBox="1"/>
          <p:nvPr/>
        </p:nvSpPr>
        <p:spPr>
          <a:xfrm>
            <a:off x="5451603" y="494125"/>
            <a:ext cx="3744685" cy="2000548"/>
          </a:xfrm>
          <a:prstGeom prst="rect">
            <a:avLst/>
          </a:prstGeom>
          <a:noFill/>
        </p:spPr>
        <p:txBody>
          <a:bodyPr wrap="square" rtlCol="0">
            <a:spAutoFit/>
          </a:bodyPr>
          <a:lstStyle/>
          <a:p>
            <a:r>
              <a:rPr lang="en-US" sz="2400" b="1" dirty="0">
                <a:solidFill>
                  <a:schemeClr val="tx1"/>
                </a:solidFill>
                <a:latin typeface="Times New Roman"/>
                <a:cs typeface="Times New Roman"/>
                <a:sym typeface="Montserrat ExtraBold"/>
              </a:rPr>
              <a:t>Maxime C. Cohen, Adam N. </a:t>
            </a:r>
            <a:r>
              <a:rPr lang="en-US" sz="2400" b="1" dirty="0" err="1">
                <a:solidFill>
                  <a:schemeClr val="tx1"/>
                </a:solidFill>
                <a:latin typeface="Times New Roman"/>
                <a:cs typeface="Times New Roman"/>
                <a:sym typeface="Montserrat ExtraBold"/>
              </a:rPr>
              <a:t>Elmachtoub</a:t>
            </a:r>
            <a:r>
              <a:rPr lang="en-US" sz="2400" b="1" dirty="0">
                <a:solidFill>
                  <a:schemeClr val="tx1"/>
                </a:solidFill>
                <a:latin typeface="Times New Roman"/>
                <a:cs typeface="Times New Roman"/>
                <a:sym typeface="Montserrat ExtraBold"/>
              </a:rPr>
              <a:t>, Xiao Lei</a:t>
            </a:r>
          </a:p>
          <a:p>
            <a:r>
              <a:rPr lang="en-US" sz="2400" b="1" dirty="0">
                <a:solidFill>
                  <a:schemeClr val="tx1"/>
                </a:solidFill>
                <a:latin typeface="Times New Roman"/>
                <a:cs typeface="Times New Roman"/>
                <a:sym typeface="Montserrat ExtraBold"/>
              </a:rPr>
              <a:t> </a:t>
            </a:r>
          </a:p>
          <a:p>
            <a:r>
              <a:rPr lang="en-US" sz="2400" b="1" dirty="0">
                <a:solidFill>
                  <a:schemeClr val="tx1"/>
                </a:solidFill>
                <a:latin typeface="Times New Roman"/>
                <a:cs typeface="Times New Roman"/>
                <a:sym typeface="Montserrat ExtraBold"/>
              </a:rPr>
              <a:t>2021 ACM </a:t>
            </a:r>
            <a:r>
              <a:rPr lang="en-US" sz="2800" b="1" dirty="0">
                <a:solidFill>
                  <a:schemeClr val="tx1"/>
                </a:solidFill>
                <a:latin typeface="Times New Roman"/>
                <a:cs typeface="Times New Roman"/>
                <a:sym typeface="Montserrat ExtraBold"/>
              </a:rPr>
              <a:t>Conference</a:t>
            </a:r>
            <a:r>
              <a:rPr lang="en-US" sz="2400" b="1" dirty="0">
                <a:solidFill>
                  <a:schemeClr val="tx1"/>
                </a:solidFill>
                <a:latin typeface="Times New Roman"/>
                <a:cs typeface="Times New Roman"/>
                <a:sym typeface="Montserrat ExtraBold"/>
              </a:rPr>
              <a:t> </a:t>
            </a:r>
          </a:p>
          <a:p>
            <a:r>
              <a:rPr lang="en-US" sz="2400" b="1" dirty="0">
                <a:solidFill>
                  <a:schemeClr val="tx1"/>
                </a:solidFill>
                <a:latin typeface="Times New Roman"/>
                <a:cs typeface="Times New Roman"/>
                <a:sym typeface="Montserrat ExtraBold"/>
              </a:rPr>
              <a:t>on Fairness, March 2021</a:t>
            </a:r>
          </a:p>
        </p:txBody>
      </p:sp>
      <p:sp>
        <p:nvSpPr>
          <p:cNvPr id="12" name="TextBox 11">
            <a:extLst>
              <a:ext uri="{FF2B5EF4-FFF2-40B4-BE49-F238E27FC236}">
                <a16:creationId xmlns:a16="http://schemas.microsoft.com/office/drawing/2014/main" id="{2CCB489B-64D6-FB42-B141-67CBE4F3B560}"/>
              </a:ext>
            </a:extLst>
          </p:cNvPr>
          <p:cNvSpPr txBox="1"/>
          <p:nvPr/>
        </p:nvSpPr>
        <p:spPr>
          <a:xfrm>
            <a:off x="7907867" y="4758267"/>
            <a:ext cx="284052" cy="307777"/>
          </a:xfrm>
          <a:prstGeom prst="rect">
            <a:avLst/>
          </a:prstGeom>
          <a:noFill/>
        </p:spPr>
        <p:txBody>
          <a:bodyPr wrap="none" rtlCol="0">
            <a:spAutoFit/>
          </a:bodyPr>
          <a:lstStyle/>
          <a:p>
            <a:r>
              <a:rPr lang="en-US" dirty="0"/>
              <a:t>1</a:t>
            </a:r>
          </a:p>
        </p:txBody>
      </p:sp>
      <p:sp>
        <p:nvSpPr>
          <p:cNvPr id="13" name="TextBox 12">
            <a:extLst>
              <a:ext uri="{FF2B5EF4-FFF2-40B4-BE49-F238E27FC236}">
                <a16:creationId xmlns:a16="http://schemas.microsoft.com/office/drawing/2014/main" id="{8A6A363D-85F3-F243-A442-88B7701D32BD}"/>
              </a:ext>
            </a:extLst>
          </p:cNvPr>
          <p:cNvSpPr txBox="1"/>
          <p:nvPr/>
        </p:nvSpPr>
        <p:spPr>
          <a:xfrm>
            <a:off x="428854" y="4450490"/>
            <a:ext cx="1846980" cy="307777"/>
          </a:xfrm>
          <a:prstGeom prst="rect">
            <a:avLst/>
          </a:prstGeom>
          <a:noFill/>
        </p:spPr>
        <p:txBody>
          <a:bodyPr wrap="none" rtlCol="0">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Online Presentations</a:t>
            </a:r>
            <a:endParaRPr lang="en-US"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7"/>
          <p:cNvSpPr txBox="1">
            <a:spLocks noGrp="1"/>
          </p:cNvSpPr>
          <p:nvPr>
            <p:ph type="title"/>
          </p:nvPr>
        </p:nvSpPr>
        <p:spPr>
          <a:xfrm>
            <a:off x="211686" y="220162"/>
            <a:ext cx="7400275" cy="48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 sz="2800" b="1" dirty="0">
                <a:latin typeface="Times New Roman"/>
                <a:ea typeface="Times New Roman"/>
                <a:cs typeface="Times New Roman"/>
                <a:sym typeface="Times New Roman"/>
              </a:rPr>
              <a:t>Background</a:t>
            </a:r>
            <a:endParaRPr sz="2800" b="1" dirty="0">
              <a:latin typeface="Times New Roman"/>
              <a:ea typeface="Times New Roman"/>
              <a:cs typeface="Times New Roman"/>
              <a:sym typeface="Times New Roman"/>
            </a:endParaRPr>
          </a:p>
        </p:txBody>
      </p:sp>
      <p:sp>
        <p:nvSpPr>
          <p:cNvPr id="630" name="Google Shape;630;p7"/>
          <p:cNvSpPr txBox="1">
            <a:spLocks noGrp="1"/>
          </p:cNvSpPr>
          <p:nvPr>
            <p:ph type="body" idx="1"/>
          </p:nvPr>
        </p:nvSpPr>
        <p:spPr>
          <a:xfrm>
            <a:off x="-322342" y="702861"/>
            <a:ext cx="8023623" cy="4217481"/>
          </a:xfrm>
          <a:prstGeom prst="rect">
            <a:avLst/>
          </a:prstGeom>
          <a:noFill/>
          <a:ln>
            <a:noFill/>
          </a:ln>
        </p:spPr>
        <p:txBody>
          <a:bodyPr spcFirstLastPara="1" wrap="square" lIns="91425" tIns="91425" rIns="91425" bIns="91425" anchor="t" anchorCtr="0">
            <a:noAutofit/>
          </a:bodyPr>
          <a:lstStyle/>
          <a:p>
            <a:pPr marL="285750" indent="-285750">
              <a:buSzPts val="2000"/>
              <a:buFont typeface="Wingdings" pitchFamily="2" charset="2"/>
              <a:buChar char="v"/>
            </a:pPr>
            <a:r>
              <a:rPr lang="en-US" sz="1800" dirty="0">
                <a:solidFill>
                  <a:schemeClr val="dk1"/>
                </a:solidFill>
                <a:latin typeface="Times New Roman"/>
                <a:cs typeface="Times New Roman"/>
              </a:rPr>
              <a:t>“The increased availability of consumer data and the widespread use of e-commerce has led to a discriminatory and personalized pricing strategies (</a:t>
            </a:r>
            <a:r>
              <a:rPr lang="en-US" sz="1800" dirty="0" err="1">
                <a:solidFill>
                  <a:schemeClr val="dk1"/>
                </a:solidFill>
                <a:latin typeface="Times New Roman"/>
                <a:cs typeface="Times New Roman"/>
              </a:rPr>
              <a:t>Xue</a:t>
            </a:r>
            <a:r>
              <a:rPr lang="en-US" sz="1800" dirty="0">
                <a:solidFill>
                  <a:schemeClr val="dk1"/>
                </a:solidFill>
                <a:latin typeface="Times New Roman"/>
                <a:cs typeface="Times New Roman"/>
              </a:rPr>
              <a:t> et al. 2015, Ye et al. 2018)”</a:t>
            </a:r>
            <a:br>
              <a:rPr lang="en" sz="1800" dirty="0">
                <a:solidFill>
                  <a:schemeClr val="dk1"/>
                </a:solidFill>
                <a:latin typeface="Times New Roman"/>
                <a:cs typeface="Times New Roman"/>
                <a:sym typeface="Times New Roman"/>
              </a:rPr>
            </a:br>
            <a:endParaRPr lang="en" sz="1800" dirty="0">
              <a:solidFill>
                <a:schemeClr val="dk1"/>
              </a:solidFill>
              <a:latin typeface="Times New Roman"/>
              <a:cs typeface="Times New Roman"/>
              <a:sym typeface="Times New Roman"/>
            </a:endParaRPr>
          </a:p>
          <a:p>
            <a:pPr marL="285750" indent="-285750">
              <a:buSzPts val="2000"/>
              <a:buFont typeface="Wingdings" pitchFamily="2" charset="2"/>
              <a:buChar char="v"/>
            </a:pPr>
            <a:r>
              <a:rPr lang="en-US" sz="1800" dirty="0">
                <a:solidFill>
                  <a:schemeClr val="bg2"/>
                </a:solidFill>
                <a:latin typeface="Times New Roman" panose="02020603050405020304" pitchFamily="18" charset="0"/>
                <a:cs typeface="Times New Roman" panose="02020603050405020304" pitchFamily="18" charset="0"/>
              </a:rPr>
              <a:t>The U.S. Civil Rights Act of 1964 and the Equal Credit Opportunity Act of 1974 protect against discrimination based on protected attributes, such as race, color, religion, sex, and national origin as well as most recently</a:t>
            </a:r>
            <a:endParaRPr lang="en" sz="1800" dirty="0">
              <a:solidFill>
                <a:schemeClr val="bg2"/>
              </a:solidFill>
              <a:latin typeface="Times New Roman" panose="02020603050405020304" pitchFamily="18" charset="0"/>
              <a:ea typeface="Times New Roman"/>
              <a:cs typeface="Times New Roman" panose="02020603050405020304" pitchFamily="18" charset="0"/>
              <a:sym typeface="Times New Roman"/>
            </a:endParaRPr>
          </a:p>
          <a:p>
            <a:pPr marL="285750" indent="-285750">
              <a:buSzPts val="2000"/>
              <a:buFont typeface="Wingdings" pitchFamily="2" charset="2"/>
              <a:buChar char="v"/>
            </a:pPr>
            <a:endParaRPr lang="en" sz="1800" dirty="0">
              <a:solidFill>
                <a:schemeClr val="dk1"/>
              </a:solidFill>
              <a:latin typeface="Times New Roman"/>
              <a:ea typeface="Times New Roman"/>
              <a:cs typeface="Times New Roman"/>
              <a:sym typeface="Times New Roman"/>
            </a:endParaRPr>
          </a:p>
          <a:p>
            <a:pPr marL="285750" lvl="0" indent="-285750" algn="l" rtl="0">
              <a:spcBef>
                <a:spcPts val="0"/>
              </a:spcBef>
              <a:spcAft>
                <a:spcPts val="0"/>
              </a:spcAft>
              <a:buSzPts val="2000"/>
              <a:buFont typeface="Wingdings" pitchFamily="2" charset="2"/>
              <a:buChar char="v"/>
            </a:pPr>
            <a:r>
              <a:rPr lang="en-US" sz="1800" dirty="0">
                <a:solidFill>
                  <a:schemeClr val="bg2"/>
                </a:solidFill>
                <a:latin typeface="Times New Roman" panose="02020603050405020304" pitchFamily="18" charset="0"/>
                <a:cs typeface="Times New Roman" panose="02020603050405020304" pitchFamily="18" charset="0"/>
              </a:rPr>
              <a:t>However, several studies illustrate that there is an increasing price discrimination practices such as: </a:t>
            </a:r>
          </a:p>
          <a:p>
            <a:pPr marL="0" lvl="0" indent="0" algn="l" rtl="0">
              <a:spcBef>
                <a:spcPts val="0"/>
              </a:spcBef>
              <a:spcAft>
                <a:spcPts val="0"/>
              </a:spcAft>
              <a:buSzPts val="2000"/>
              <a:buNone/>
            </a:pPr>
            <a:endParaRPr lang="en-US" dirty="0">
              <a:solidFill>
                <a:schemeClr val="bg2"/>
              </a:solidFill>
              <a:latin typeface="Times New Roman" panose="02020603050405020304" pitchFamily="18" charset="0"/>
              <a:cs typeface="Times New Roman" panose="02020603050405020304" pitchFamily="18" charset="0"/>
            </a:endParaRPr>
          </a:p>
          <a:p>
            <a:pPr marL="742950" lvl="1" indent="-285750">
              <a:lnSpc>
                <a:spcPct val="100000"/>
              </a:lnSpc>
              <a:buSzPts val="2000"/>
              <a:buFont typeface="Wingdings" panose="05000000000000000000" pitchFamily="2" charset="2"/>
              <a:buChar char="Ø"/>
            </a:pPr>
            <a:r>
              <a:rPr lang="en-US" sz="1600" dirty="0">
                <a:solidFill>
                  <a:schemeClr val="bg2"/>
                </a:solidFill>
                <a:latin typeface="Times New Roman" panose="02020603050405020304" pitchFamily="18" charset="0"/>
                <a:cs typeface="Times New Roman" panose="02020603050405020304" pitchFamily="18" charset="0"/>
              </a:rPr>
              <a:t>“Charles et al. (2008) show that Black individuals receive higher interest rates for auto loans”</a:t>
            </a:r>
          </a:p>
          <a:p>
            <a:pPr marL="457200" lvl="1" indent="0">
              <a:lnSpc>
                <a:spcPct val="100000"/>
              </a:lnSpc>
              <a:buSzPts val="2000"/>
              <a:buNone/>
            </a:pPr>
            <a:endParaRPr lang="en-US" sz="1600" dirty="0">
              <a:solidFill>
                <a:schemeClr val="bg2"/>
              </a:solidFill>
              <a:latin typeface="Times New Roman" panose="02020603050405020304" pitchFamily="18" charset="0"/>
              <a:cs typeface="Times New Roman" panose="02020603050405020304" pitchFamily="18" charset="0"/>
            </a:endParaRPr>
          </a:p>
          <a:p>
            <a:pPr marL="742950" lvl="1" indent="-285750">
              <a:lnSpc>
                <a:spcPct val="100000"/>
              </a:lnSpc>
              <a:buSzPts val="2000"/>
              <a:buFont typeface="Wingdings" panose="05000000000000000000" pitchFamily="2" charset="2"/>
              <a:buChar char="Ø"/>
            </a:pPr>
            <a:r>
              <a:rPr lang="en-US" sz="1600" dirty="0">
                <a:solidFill>
                  <a:schemeClr val="bg2"/>
                </a:solidFill>
                <a:latin typeface="Times New Roman" panose="02020603050405020304" pitchFamily="18" charset="0"/>
                <a:cs typeface="Times New Roman" panose="02020603050405020304" pitchFamily="18" charset="0"/>
              </a:rPr>
              <a:t>“Larson et al. (2015) show that a test preparation provider charged Asian Americans higher prices”</a:t>
            </a:r>
          </a:p>
          <a:p>
            <a:pPr marL="0" lvl="0" indent="0" algn="l" rtl="0">
              <a:spcBef>
                <a:spcPts val="0"/>
              </a:spcBef>
              <a:spcAft>
                <a:spcPts val="0"/>
              </a:spcAft>
              <a:buSzPts val="2000"/>
              <a:buNone/>
            </a:pPr>
            <a:endParaRPr lang="en-US" sz="1800" dirty="0">
              <a:solidFill>
                <a:schemeClr val="bg2"/>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dirty="0">
                <a:solidFill>
                  <a:schemeClr val="dk1"/>
                </a:solidFill>
              </a:rPr>
              <a:t> </a:t>
            </a:r>
            <a:endParaRPr dirty="0">
              <a:solidFill>
                <a:schemeClr val="dk1"/>
              </a:solidFill>
            </a:endParaRPr>
          </a:p>
        </p:txBody>
      </p:sp>
      <p:sp>
        <p:nvSpPr>
          <p:cNvPr id="5" name="TextBox 4">
            <a:extLst>
              <a:ext uri="{FF2B5EF4-FFF2-40B4-BE49-F238E27FC236}">
                <a16:creationId xmlns:a16="http://schemas.microsoft.com/office/drawing/2014/main" id="{240B9E03-1171-664E-8705-509B3D999763}"/>
              </a:ext>
            </a:extLst>
          </p:cNvPr>
          <p:cNvSpPr txBox="1"/>
          <p:nvPr/>
        </p:nvSpPr>
        <p:spPr>
          <a:xfrm>
            <a:off x="7907867" y="4758267"/>
            <a:ext cx="284052" cy="307777"/>
          </a:xfrm>
          <a:prstGeom prst="rect">
            <a:avLst/>
          </a:prstGeom>
          <a:noFill/>
        </p:spPr>
        <p:txBody>
          <a:bodyPr wrap="none" rtlCol="0">
            <a:spAutoFit/>
          </a:bodyPr>
          <a:lstStyle/>
          <a:p>
            <a:r>
              <a:rPr lang="en-US" dirty="0"/>
              <a:t>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gfbddec2340_0_12"/>
          <p:cNvSpPr txBox="1">
            <a:spLocks noGrp="1"/>
          </p:cNvSpPr>
          <p:nvPr>
            <p:ph type="title"/>
          </p:nvPr>
        </p:nvSpPr>
        <p:spPr>
          <a:xfrm>
            <a:off x="214335" y="216015"/>
            <a:ext cx="7200589" cy="482700"/>
          </a:xfrm>
          <a:prstGeom prst="rect">
            <a:avLst/>
          </a:prstGeom>
          <a:noFill/>
          <a:ln>
            <a:noFill/>
          </a:ln>
        </p:spPr>
        <p:txBody>
          <a:bodyPr spcFirstLastPara="1" wrap="square" lIns="91425" tIns="91425" rIns="91425" bIns="91425" anchor="ctr" anchorCtr="0">
            <a:noAutofit/>
          </a:bodyPr>
          <a:lstStyle/>
          <a:p>
            <a:r>
              <a:rPr lang="en" sz="2800" b="1" dirty="0">
                <a:latin typeface="Times New Roman"/>
                <a:cs typeface="Times New Roman"/>
                <a:sym typeface="Times New Roman"/>
              </a:rPr>
              <a:t>Study’s Focuse: </a:t>
            </a:r>
            <a:endParaRPr sz="2800" b="1" dirty="0">
              <a:latin typeface="Times New Roman"/>
              <a:cs typeface="Times New Roman"/>
              <a:sym typeface="Times New Roman"/>
            </a:endParaRPr>
          </a:p>
        </p:txBody>
      </p:sp>
      <p:sp>
        <p:nvSpPr>
          <p:cNvPr id="636" name="Google Shape;636;gfbddec2340_0_12"/>
          <p:cNvSpPr txBox="1">
            <a:spLocks noGrp="1"/>
          </p:cNvSpPr>
          <p:nvPr>
            <p:ph type="body" idx="1"/>
          </p:nvPr>
        </p:nvSpPr>
        <p:spPr>
          <a:xfrm>
            <a:off x="183620" y="850279"/>
            <a:ext cx="7724247" cy="3558436"/>
          </a:xfrm>
          <a:prstGeom prst="rect">
            <a:avLst/>
          </a:prstGeom>
          <a:noFill/>
          <a:ln>
            <a:noFill/>
          </a:ln>
        </p:spPr>
        <p:txBody>
          <a:bodyPr spcFirstLastPara="1" wrap="square" lIns="91425" tIns="91425" rIns="91425" bIns="91425" anchor="t" anchorCtr="0">
            <a:noAutofit/>
          </a:bodyPr>
          <a:lstStyle/>
          <a:p>
            <a:pPr marL="280670" lvl="1" indent="0" algn="l" rtl="0">
              <a:lnSpc>
                <a:spcPct val="150000"/>
              </a:lnSpc>
              <a:spcBef>
                <a:spcPts val="0"/>
              </a:spcBef>
              <a:spcAft>
                <a:spcPts val="0"/>
              </a:spcAft>
              <a:buClr>
                <a:srgbClr val="000000"/>
              </a:buClr>
              <a:buFont typeface="Arial"/>
              <a:buNone/>
            </a:pPr>
            <a:r>
              <a:rPr lang="en-US" sz="2000" i="1" dirty="0">
                <a:solidFill>
                  <a:schemeClr val="bg2"/>
                </a:solidFill>
                <a:latin typeface="Times New Roman"/>
                <a:ea typeface="Arial"/>
                <a:cs typeface="Times New Roman"/>
                <a:sym typeface="Times New Roman"/>
              </a:rPr>
              <a:t>In order to address price discrimination , its effects on societies, and the ambiguous guidelines on imposing fair pricing strategies, the paper considers the following questions:</a:t>
            </a:r>
          </a:p>
          <a:p>
            <a:pPr marL="623570" lvl="1" indent="-342900" algn="l" rtl="0">
              <a:lnSpc>
                <a:spcPct val="150000"/>
              </a:lnSpc>
              <a:spcBef>
                <a:spcPts val="0"/>
              </a:spcBef>
              <a:spcAft>
                <a:spcPts val="0"/>
              </a:spcAft>
              <a:buClr>
                <a:srgbClr val="000000"/>
              </a:buClr>
              <a:buFont typeface="+mj-lt"/>
              <a:buAutoNum type="arabicPeriod"/>
            </a:pPr>
            <a:r>
              <a:rPr lang="en-US" sz="1800" b="1" i="1" dirty="0">
                <a:solidFill>
                  <a:schemeClr val="bg2"/>
                </a:solidFill>
                <a:latin typeface="Times New Roman" panose="02020603050405020304" pitchFamily="18" charset="0"/>
                <a:cs typeface="Times New Roman" panose="02020603050405020304" pitchFamily="18" charset="0"/>
              </a:rPr>
              <a:t>“How can we model the fairness of decisions made in the context of price discrimination? Is it possible to impose several types of fairness simultaneously?”</a:t>
            </a:r>
          </a:p>
          <a:p>
            <a:pPr marL="623570" lvl="1" indent="-342900" algn="l" rtl="0">
              <a:lnSpc>
                <a:spcPct val="150000"/>
              </a:lnSpc>
              <a:spcBef>
                <a:spcPts val="0"/>
              </a:spcBef>
              <a:spcAft>
                <a:spcPts val="0"/>
              </a:spcAft>
              <a:buClr>
                <a:srgbClr val="000000"/>
              </a:buClr>
              <a:buFont typeface="+mj-lt"/>
              <a:buAutoNum type="arabicPeriod"/>
            </a:pPr>
            <a:r>
              <a:rPr lang="en-US" sz="1800" b="1" i="1" dirty="0">
                <a:solidFill>
                  <a:schemeClr val="bg2"/>
                </a:solidFill>
                <a:latin typeface="Times New Roman" panose="02020603050405020304" pitchFamily="18" charset="0"/>
                <a:cs typeface="Times New Roman" panose="02020603050405020304" pitchFamily="18" charset="0"/>
              </a:rPr>
              <a:t>“What is the impact of fairness constraints on the seller, customers, and society at large?”</a:t>
            </a:r>
            <a:endParaRPr lang="en-US" sz="1800" b="1" i="1" dirty="0">
              <a:solidFill>
                <a:schemeClr val="bg2"/>
              </a:solidFill>
              <a:latin typeface="Times New Roman" panose="02020603050405020304" pitchFamily="18" charset="0"/>
              <a:cs typeface="Times New Roman" panose="02020603050405020304" pitchFamily="18" charset="0"/>
              <a:sym typeface="Times New Roman"/>
            </a:endParaRPr>
          </a:p>
          <a:p>
            <a:pPr marL="623570" lvl="1" indent="-342900" algn="l" rtl="0">
              <a:lnSpc>
                <a:spcPct val="200000"/>
              </a:lnSpc>
              <a:spcBef>
                <a:spcPts val="0"/>
              </a:spcBef>
              <a:spcAft>
                <a:spcPts val="0"/>
              </a:spcAft>
              <a:buClr>
                <a:srgbClr val="000000"/>
              </a:buClr>
              <a:buFont typeface="+mj-lt"/>
              <a:buAutoNum type="arabicPeriod"/>
            </a:pPr>
            <a:endParaRPr lang="en-US" sz="1600" b="1" i="1" dirty="0">
              <a:solidFill>
                <a:schemeClr val="bg2"/>
              </a:solidFill>
              <a:latin typeface="Times New Roman" panose="02020603050405020304" pitchFamily="18" charset="0"/>
              <a:ea typeface="Arial"/>
              <a:cs typeface="Times New Roman" panose="02020603050405020304" pitchFamily="18" charset="0"/>
              <a:sym typeface="Times New Roman"/>
            </a:endParaRPr>
          </a:p>
          <a:p>
            <a:pPr marL="623570" lvl="1" indent="-342900" algn="l" rtl="0">
              <a:lnSpc>
                <a:spcPct val="200000"/>
              </a:lnSpc>
              <a:spcBef>
                <a:spcPts val="0"/>
              </a:spcBef>
              <a:spcAft>
                <a:spcPts val="0"/>
              </a:spcAft>
              <a:buClr>
                <a:srgbClr val="000000"/>
              </a:buClr>
              <a:buFont typeface="+mj-lt"/>
              <a:buAutoNum type="arabicPeriod"/>
            </a:pPr>
            <a:endParaRPr lang="en-US" sz="2000" i="1" dirty="0">
              <a:solidFill>
                <a:srgbClr val="1E1E1E"/>
              </a:solidFill>
              <a:latin typeface="Times New Roman"/>
              <a:ea typeface="Arial"/>
              <a:cs typeface="Times New Roman"/>
              <a:sym typeface="Times New Roman"/>
            </a:endParaRPr>
          </a:p>
        </p:txBody>
      </p:sp>
      <p:sp>
        <p:nvSpPr>
          <p:cNvPr id="5" name="TextBox 4">
            <a:extLst>
              <a:ext uri="{FF2B5EF4-FFF2-40B4-BE49-F238E27FC236}">
                <a16:creationId xmlns:a16="http://schemas.microsoft.com/office/drawing/2014/main" id="{BC6696F3-A51F-764E-88E5-6B57DAD6E7C4}"/>
              </a:ext>
            </a:extLst>
          </p:cNvPr>
          <p:cNvSpPr txBox="1"/>
          <p:nvPr/>
        </p:nvSpPr>
        <p:spPr>
          <a:xfrm>
            <a:off x="7907867" y="4758267"/>
            <a:ext cx="284052" cy="307777"/>
          </a:xfrm>
          <a:prstGeom prst="rect">
            <a:avLst/>
          </a:prstGeom>
          <a:noFill/>
        </p:spPr>
        <p:txBody>
          <a:bodyPr wrap="none" rtlCol="0">
            <a:spAutoFit/>
          </a:bodyPr>
          <a:lstStyle/>
          <a:p>
            <a:r>
              <a:rPr lang="en-US" dirty="0"/>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Google Shape;721;gfbddec2340_0_17"/>
          <p:cNvSpPr txBox="1">
            <a:spLocks noGrp="1"/>
          </p:cNvSpPr>
          <p:nvPr>
            <p:ph type="title"/>
          </p:nvPr>
        </p:nvSpPr>
        <p:spPr>
          <a:xfrm>
            <a:off x="-47094" y="268804"/>
            <a:ext cx="7704000" cy="48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 sz="2800" b="1" dirty="0">
                <a:latin typeface="Times New Roman"/>
                <a:ea typeface="Times New Roman"/>
                <a:cs typeface="Times New Roman"/>
                <a:sym typeface="Times New Roman"/>
              </a:rPr>
              <a:t>Framework:</a:t>
            </a:r>
            <a:endParaRPr sz="2800" b="1" dirty="0">
              <a:latin typeface="Times New Roman"/>
              <a:ea typeface="Times New Roman"/>
              <a:cs typeface="Times New Roman"/>
              <a:sym typeface="Times New Roman"/>
            </a:endParaRPr>
          </a:p>
        </p:txBody>
      </p:sp>
      <p:sp>
        <p:nvSpPr>
          <p:cNvPr id="7" name="Text Placeholder 6">
            <a:extLst>
              <a:ext uri="{FF2B5EF4-FFF2-40B4-BE49-F238E27FC236}">
                <a16:creationId xmlns:a16="http://schemas.microsoft.com/office/drawing/2014/main" id="{5B5D6828-9CF4-FC44-9C59-449C348DE2BB}"/>
              </a:ext>
            </a:extLst>
          </p:cNvPr>
          <p:cNvSpPr>
            <a:spLocks noGrp="1"/>
          </p:cNvSpPr>
          <p:nvPr>
            <p:ph type="body" idx="1"/>
          </p:nvPr>
        </p:nvSpPr>
        <p:spPr>
          <a:xfrm>
            <a:off x="-47094" y="895838"/>
            <a:ext cx="7880944" cy="4057161"/>
          </a:xfrm>
        </p:spPr>
        <p:txBody>
          <a:bodyPr/>
          <a:lstStyle/>
          <a:p>
            <a:pPr marL="152400" indent="0">
              <a:buNone/>
            </a:pPr>
            <a:r>
              <a:rPr lang="en-US" dirty="0">
                <a:solidFill>
                  <a:schemeClr val="bg2"/>
                </a:solidFill>
                <a:latin typeface="Times New Roman" panose="02020603050405020304" pitchFamily="18" charset="0"/>
                <a:cs typeface="Times New Roman" panose="02020603050405020304" pitchFamily="18" charset="0"/>
              </a:rPr>
              <a:t>Assumed that there is one seller and two groups. The seller needs to select a price for each group with the goal of maximizing profit</a:t>
            </a:r>
          </a:p>
          <a:p>
            <a:pPr marL="152400" indent="0">
              <a:buNone/>
            </a:pPr>
            <a:endParaRPr lang="en-US" sz="1200" dirty="0">
              <a:solidFill>
                <a:schemeClr val="bg2"/>
              </a:solidFill>
              <a:latin typeface="Times New Roman" panose="02020603050405020304" pitchFamily="18" charset="0"/>
              <a:cs typeface="Times New Roman" panose="02020603050405020304" pitchFamily="18" charset="0"/>
            </a:endParaRPr>
          </a:p>
          <a:p>
            <a:pPr marL="152400" indent="0">
              <a:buNone/>
            </a:pPr>
            <a:r>
              <a:rPr lang="en-US" b="1" dirty="0">
                <a:solidFill>
                  <a:schemeClr val="bg2"/>
                </a:solidFill>
                <a:latin typeface="Times New Roman" panose="02020603050405020304" pitchFamily="18" charset="0"/>
                <a:cs typeface="Times New Roman" panose="02020603050405020304" pitchFamily="18" charset="0"/>
              </a:rPr>
              <a:t>Price Fairness Definition:</a:t>
            </a:r>
          </a:p>
          <a:p>
            <a:pPr marL="152400" indent="0">
              <a:buNone/>
            </a:pPr>
            <a:endParaRPr lang="en-US" b="1" dirty="0">
              <a:solidFill>
                <a:schemeClr val="bg2"/>
              </a:solidFill>
              <a:latin typeface="Times New Roman" panose="02020603050405020304" pitchFamily="18" charset="0"/>
              <a:cs typeface="Times New Roman" panose="02020603050405020304" pitchFamily="18" charset="0"/>
            </a:endParaRPr>
          </a:p>
          <a:p>
            <a:pPr marL="495300" indent="-342900">
              <a:buFont typeface="+mj-lt"/>
              <a:buAutoNum type="arabicPeriod"/>
            </a:pPr>
            <a:r>
              <a:rPr lang="en-US" b="1" i="1" dirty="0">
                <a:solidFill>
                  <a:schemeClr val="bg2"/>
                </a:solidFill>
                <a:latin typeface="Times New Roman" panose="02020603050405020304" pitchFamily="18" charset="0"/>
                <a:cs typeface="Times New Roman" panose="02020603050405020304" pitchFamily="18" charset="0"/>
              </a:rPr>
              <a:t>Price fairness: </a:t>
            </a:r>
            <a:r>
              <a:rPr lang="en-US" dirty="0">
                <a:solidFill>
                  <a:schemeClr val="bg2"/>
                </a:solidFill>
                <a:latin typeface="Times New Roman" panose="02020603050405020304" pitchFamily="18" charset="0"/>
                <a:cs typeface="Times New Roman" panose="02020603050405020304" pitchFamily="18" charset="0"/>
              </a:rPr>
              <a:t>enforces that the prices offered to the two groups are nearly equal</a:t>
            </a:r>
          </a:p>
          <a:p>
            <a:pPr marL="152400" indent="0">
              <a:buNone/>
            </a:pPr>
            <a:endParaRPr lang="en-US" dirty="0">
              <a:solidFill>
                <a:schemeClr val="bg2"/>
              </a:solidFill>
              <a:latin typeface="Times New Roman" panose="02020603050405020304" pitchFamily="18" charset="0"/>
              <a:cs typeface="Times New Roman" panose="02020603050405020304" pitchFamily="18" charset="0"/>
            </a:endParaRPr>
          </a:p>
          <a:p>
            <a:pPr marL="495300" indent="-342900">
              <a:buFont typeface="+mj-lt"/>
              <a:buAutoNum type="arabicPeriod"/>
            </a:pPr>
            <a:r>
              <a:rPr lang="en-US" b="1" dirty="0">
                <a:solidFill>
                  <a:schemeClr val="bg2"/>
                </a:solidFill>
                <a:latin typeface="Times New Roman" panose="02020603050405020304" pitchFamily="18" charset="0"/>
                <a:cs typeface="Times New Roman" panose="02020603050405020304" pitchFamily="18" charset="0"/>
              </a:rPr>
              <a:t>Demand fairness: </a:t>
            </a:r>
            <a:r>
              <a:rPr lang="en-US" dirty="0">
                <a:solidFill>
                  <a:schemeClr val="bg2"/>
                </a:solidFill>
                <a:latin typeface="Times New Roman" panose="02020603050405020304" pitchFamily="18" charset="0"/>
                <a:cs typeface="Times New Roman" panose="02020603050405020304" pitchFamily="18" charset="0"/>
              </a:rPr>
              <a:t>enforces that the two groups have equal access to the product</a:t>
            </a:r>
          </a:p>
          <a:p>
            <a:pPr marL="152400" indent="0">
              <a:buNone/>
            </a:pPr>
            <a:endParaRPr lang="en-US" dirty="0">
              <a:solidFill>
                <a:schemeClr val="bg2"/>
              </a:solidFill>
              <a:latin typeface="Times New Roman" panose="02020603050405020304" pitchFamily="18" charset="0"/>
              <a:cs typeface="Times New Roman" panose="02020603050405020304" pitchFamily="18" charset="0"/>
            </a:endParaRPr>
          </a:p>
          <a:p>
            <a:pPr marL="495300" indent="-342900">
              <a:buFont typeface="+mj-lt"/>
              <a:buAutoNum type="arabicPeriod"/>
            </a:pPr>
            <a:r>
              <a:rPr lang="en-US" b="1" i="1" dirty="0">
                <a:solidFill>
                  <a:schemeClr val="bg2"/>
                </a:solidFill>
                <a:latin typeface="Times New Roman" panose="02020603050405020304" pitchFamily="18" charset="0"/>
                <a:cs typeface="Times New Roman" panose="02020603050405020304" pitchFamily="18" charset="0"/>
              </a:rPr>
              <a:t>Surplus fairness: </a:t>
            </a:r>
            <a:r>
              <a:rPr lang="en-US" dirty="0">
                <a:solidFill>
                  <a:schemeClr val="bg2"/>
                </a:solidFill>
                <a:latin typeface="Times New Roman" panose="02020603050405020304" pitchFamily="18" charset="0"/>
                <a:cs typeface="Times New Roman" panose="02020603050405020304" pitchFamily="18" charset="0"/>
              </a:rPr>
              <a:t>requires that the surplus of the two groups is similar. The two groups must be equally happy</a:t>
            </a:r>
          </a:p>
          <a:p>
            <a:pPr marL="495300" indent="-342900">
              <a:buFont typeface="+mj-lt"/>
              <a:buAutoNum type="arabicPeriod"/>
            </a:pPr>
            <a:endParaRPr lang="en-US" dirty="0">
              <a:solidFill>
                <a:schemeClr val="bg2"/>
              </a:solidFill>
              <a:latin typeface="Times New Roman" panose="02020603050405020304" pitchFamily="18" charset="0"/>
              <a:cs typeface="Times New Roman" panose="02020603050405020304" pitchFamily="18" charset="0"/>
            </a:endParaRPr>
          </a:p>
          <a:p>
            <a:pPr marL="495300" indent="-342900">
              <a:buFont typeface="+mj-lt"/>
              <a:buAutoNum type="arabicPeriod"/>
            </a:pPr>
            <a:r>
              <a:rPr lang="en-US" b="1" i="1" dirty="0">
                <a:solidFill>
                  <a:schemeClr val="bg2"/>
                </a:solidFill>
                <a:latin typeface="Times New Roman" panose="02020603050405020304" pitchFamily="18" charset="0"/>
                <a:cs typeface="Times New Roman" panose="02020603050405020304" pitchFamily="18" charset="0"/>
              </a:rPr>
              <a:t>No-purchase valuation fairness </a:t>
            </a:r>
            <a:r>
              <a:rPr lang="en-US" dirty="0">
                <a:solidFill>
                  <a:schemeClr val="bg2"/>
                </a:solidFill>
                <a:latin typeface="Times New Roman" panose="02020603050405020304" pitchFamily="18" charset="0"/>
                <a:cs typeface="Times New Roman" panose="02020603050405020304" pitchFamily="18" charset="0"/>
              </a:rPr>
              <a:t>imposes that the average valuation of consumers who can not afford the product is approximately the same for each group. “Two groups must be equally unhappy”</a:t>
            </a:r>
          </a:p>
          <a:p>
            <a:pPr marL="495300" indent="-342900">
              <a:buFont typeface="+mj-lt"/>
              <a:buAutoNum type="arabicPeriod"/>
            </a:pPr>
            <a:endParaRPr lang="en-US" dirty="0"/>
          </a:p>
        </p:txBody>
      </p:sp>
      <p:sp>
        <p:nvSpPr>
          <p:cNvPr id="5" name="TextBox 4">
            <a:extLst>
              <a:ext uri="{FF2B5EF4-FFF2-40B4-BE49-F238E27FC236}">
                <a16:creationId xmlns:a16="http://schemas.microsoft.com/office/drawing/2014/main" id="{4F17F24D-4B38-1F4A-B71F-4F5CA54E6A2C}"/>
              </a:ext>
            </a:extLst>
          </p:cNvPr>
          <p:cNvSpPr txBox="1"/>
          <p:nvPr/>
        </p:nvSpPr>
        <p:spPr>
          <a:xfrm>
            <a:off x="7907867" y="4758267"/>
            <a:ext cx="284052" cy="307777"/>
          </a:xfrm>
          <a:prstGeom prst="rect">
            <a:avLst/>
          </a:prstGeom>
          <a:noFill/>
        </p:spPr>
        <p:txBody>
          <a:bodyPr wrap="none" rtlCol="0">
            <a:spAutoFit/>
          </a:bodyPr>
          <a:lstStyle/>
          <a:p>
            <a:r>
              <a:rPr lang="en-US" dirty="0"/>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9AF02990-814C-2942-A19B-FE95662DEE8C}"/>
              </a:ext>
            </a:extLst>
          </p:cNvPr>
          <p:cNvSpPr>
            <a:spLocks noGrp="1"/>
          </p:cNvSpPr>
          <p:nvPr>
            <p:ph type="title"/>
          </p:nvPr>
        </p:nvSpPr>
        <p:spPr>
          <a:xfrm>
            <a:off x="209935" y="356667"/>
            <a:ext cx="7704000" cy="482700"/>
          </a:xfrm>
        </p:spPr>
        <p:txBody>
          <a:bodyPr/>
          <a:lstStyle/>
          <a:p>
            <a:r>
              <a:rPr lang="en-US" sz="2800" b="1" dirty="0">
                <a:latin typeface="Times New Roman" panose="02020603050405020304" pitchFamily="18" charset="0"/>
                <a:cs typeface="Times New Roman" panose="02020603050405020304" pitchFamily="18" charset="0"/>
              </a:rPr>
              <a:t>Can Perfect Fairness be Achieved?</a:t>
            </a:r>
          </a:p>
        </p:txBody>
      </p:sp>
      <p:pic>
        <p:nvPicPr>
          <p:cNvPr id="21" name="Google Shape;130;p11" descr="A close up of a toy&#10;&#10;Description automatically generated">
            <a:extLst>
              <a:ext uri="{FF2B5EF4-FFF2-40B4-BE49-F238E27FC236}">
                <a16:creationId xmlns:a16="http://schemas.microsoft.com/office/drawing/2014/main" id="{B52A87F5-93DB-7C45-B0E7-5E89C6200780}"/>
              </a:ext>
            </a:extLst>
          </p:cNvPr>
          <p:cNvPicPr preferRelativeResize="0">
            <a:picLocks noGrp="1"/>
          </p:cNvPicPr>
          <p:nvPr>
            <p:ph type="body" idx="1"/>
          </p:nvPr>
        </p:nvPicPr>
        <p:blipFill rotWithShape="1">
          <a:blip r:embed="rId3">
            <a:alphaModFix/>
          </a:blip>
          <a:srcRect/>
          <a:stretch/>
        </p:blipFill>
        <p:spPr>
          <a:xfrm flipH="1">
            <a:off x="7898734" y="116940"/>
            <a:ext cx="898902" cy="962154"/>
          </a:xfrm>
          <a:prstGeom prst="rect">
            <a:avLst/>
          </a:prstGeom>
          <a:noFill/>
          <a:ln>
            <a:noFill/>
          </a:ln>
        </p:spPr>
      </p:pic>
      <p:sp>
        <p:nvSpPr>
          <p:cNvPr id="8" name="TextBox 7">
            <a:extLst>
              <a:ext uri="{FF2B5EF4-FFF2-40B4-BE49-F238E27FC236}">
                <a16:creationId xmlns:a16="http://schemas.microsoft.com/office/drawing/2014/main" id="{F71FF9B2-5A19-48F0-BE9C-CF2CFCEC8B98}"/>
              </a:ext>
            </a:extLst>
          </p:cNvPr>
          <p:cNvSpPr txBox="1"/>
          <p:nvPr/>
        </p:nvSpPr>
        <p:spPr>
          <a:xfrm>
            <a:off x="214250" y="1079094"/>
            <a:ext cx="7966783" cy="3477875"/>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solidFill>
                  <a:schemeClr val="bg2"/>
                </a:solidFill>
                <a:latin typeface="Times New Roman" panose="02020603050405020304" pitchFamily="18" charset="0"/>
                <a:cs typeface="Times New Roman" panose="02020603050405020304" pitchFamily="18" charset="0"/>
              </a:rPr>
              <a:t>When mean valuation of both groups is not equal, it is impossible to achieve all </a:t>
            </a:r>
            <a:r>
              <a:rPr lang="en-US" sz="2000" b="1" dirty="0">
                <a:solidFill>
                  <a:schemeClr val="accent2">
                    <a:lumMod val="75000"/>
                  </a:schemeClr>
                </a:solidFill>
                <a:latin typeface="Times New Roman" panose="02020603050405020304" pitchFamily="18" charset="0"/>
                <a:cs typeface="Times New Roman" panose="02020603050405020304" pitchFamily="18" charset="0"/>
              </a:rPr>
              <a:t>four fairness definitions </a:t>
            </a:r>
            <a:r>
              <a:rPr lang="en-US" sz="2000" dirty="0">
                <a:solidFill>
                  <a:schemeClr val="bg2"/>
                </a:solidFill>
                <a:latin typeface="Times New Roman" panose="02020603050405020304" pitchFamily="18" charset="0"/>
                <a:cs typeface="Times New Roman" panose="02020603050405020304" pitchFamily="18" charset="0"/>
              </a:rPr>
              <a:t>Simultaneously</a:t>
            </a:r>
          </a:p>
          <a:p>
            <a:endParaRPr lang="en-US" sz="2000" dirty="0">
              <a:solidFill>
                <a:schemeClr val="bg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solidFill>
                  <a:schemeClr val="bg2"/>
                </a:solidFill>
                <a:latin typeface="Times New Roman" panose="02020603050405020304" pitchFamily="18" charset="0"/>
                <a:cs typeface="Times New Roman" panose="02020603050405020304" pitchFamily="18" charset="0"/>
              </a:rPr>
              <a:t>Imposing fairness constraints may not necessarily increase social welfare.</a:t>
            </a:r>
          </a:p>
          <a:p>
            <a:pPr marL="285750" indent="-285750">
              <a:buFont typeface="Wingdings" panose="05000000000000000000" pitchFamily="2" charset="2"/>
              <a:buChar char="Ø"/>
            </a:pPr>
            <a:endParaRPr lang="en-US" sz="2000" dirty="0">
              <a:solidFill>
                <a:schemeClr val="bg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solidFill>
                  <a:schemeClr val="bg2"/>
                </a:solidFill>
                <a:latin typeface="Times New Roman" panose="02020603050405020304" pitchFamily="18" charset="0"/>
                <a:cs typeface="Times New Roman" panose="02020603050405020304" pitchFamily="18" charset="0"/>
              </a:rPr>
              <a:t>For </a:t>
            </a:r>
            <a:r>
              <a:rPr lang="en-US" sz="2000" b="1" dirty="0">
                <a:solidFill>
                  <a:schemeClr val="accent2">
                    <a:lumMod val="75000"/>
                  </a:schemeClr>
                </a:solidFill>
                <a:latin typeface="Times New Roman" panose="02020603050405020304" pitchFamily="18" charset="0"/>
                <a:cs typeface="Times New Roman" panose="02020603050405020304" pitchFamily="18" charset="0"/>
              </a:rPr>
              <a:t>demand</a:t>
            </a:r>
            <a:r>
              <a:rPr lang="en-US" sz="2000" dirty="0">
                <a:solidFill>
                  <a:schemeClr val="bg2"/>
                </a:solidFill>
                <a:latin typeface="Times New Roman" panose="02020603050405020304" pitchFamily="18" charset="0"/>
                <a:cs typeface="Times New Roman" panose="02020603050405020304" pitchFamily="18" charset="0"/>
              </a:rPr>
              <a:t> or </a:t>
            </a:r>
            <a:r>
              <a:rPr lang="en-US" sz="2000" b="1" dirty="0">
                <a:solidFill>
                  <a:schemeClr val="accent2">
                    <a:lumMod val="75000"/>
                  </a:schemeClr>
                </a:solidFill>
                <a:latin typeface="Times New Roman" panose="02020603050405020304" pitchFamily="18" charset="0"/>
                <a:cs typeface="Times New Roman" panose="02020603050405020304" pitchFamily="18" charset="0"/>
              </a:rPr>
              <a:t>surplus</a:t>
            </a:r>
            <a:r>
              <a:rPr lang="en-US" sz="2000" dirty="0">
                <a:solidFill>
                  <a:schemeClr val="accent2">
                    <a:lumMod val="75000"/>
                  </a:schemeClr>
                </a:solidFill>
                <a:latin typeface="Times New Roman" panose="02020603050405020304" pitchFamily="18" charset="0"/>
                <a:cs typeface="Times New Roman" panose="02020603050405020304" pitchFamily="18" charset="0"/>
              </a:rPr>
              <a:t> </a:t>
            </a:r>
            <a:r>
              <a:rPr lang="en-US" sz="2000" dirty="0">
                <a:solidFill>
                  <a:schemeClr val="bg2"/>
                </a:solidFill>
                <a:latin typeface="Times New Roman" panose="02020603050405020304" pitchFamily="18" charset="0"/>
                <a:cs typeface="Times New Roman" panose="02020603050405020304" pitchFamily="18" charset="0"/>
              </a:rPr>
              <a:t>fairness, imposing any level of fairness will decrease social welfare</a:t>
            </a:r>
          </a:p>
          <a:p>
            <a:endParaRPr lang="en-US" sz="2000" dirty="0">
              <a:solidFill>
                <a:schemeClr val="bg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solidFill>
                  <a:schemeClr val="bg2"/>
                </a:solidFill>
                <a:latin typeface="Times New Roman" panose="02020603050405020304" pitchFamily="18" charset="0"/>
                <a:cs typeface="Times New Roman" panose="02020603050405020304" pitchFamily="18" charset="0"/>
              </a:rPr>
              <a:t>For </a:t>
            </a:r>
            <a:r>
              <a:rPr lang="en-US" sz="2000" b="1" dirty="0">
                <a:solidFill>
                  <a:schemeClr val="accent2">
                    <a:lumMod val="75000"/>
                  </a:schemeClr>
                </a:solidFill>
                <a:latin typeface="Times New Roman" panose="02020603050405020304" pitchFamily="18" charset="0"/>
                <a:cs typeface="Times New Roman" panose="02020603050405020304" pitchFamily="18" charset="0"/>
              </a:rPr>
              <a:t>price</a:t>
            </a:r>
            <a:r>
              <a:rPr lang="en-US" sz="2000" dirty="0">
                <a:solidFill>
                  <a:schemeClr val="bg2"/>
                </a:solidFill>
                <a:latin typeface="Times New Roman" panose="02020603050405020304" pitchFamily="18" charset="0"/>
                <a:cs typeface="Times New Roman" panose="02020603050405020304" pitchFamily="18" charset="0"/>
              </a:rPr>
              <a:t> and </a:t>
            </a:r>
            <a:r>
              <a:rPr lang="en-US" sz="2000" b="1" dirty="0">
                <a:solidFill>
                  <a:schemeClr val="accent2">
                    <a:lumMod val="75000"/>
                  </a:schemeClr>
                </a:solidFill>
                <a:latin typeface="Times New Roman" panose="02020603050405020304" pitchFamily="18" charset="0"/>
                <a:cs typeface="Times New Roman" panose="02020603050405020304" pitchFamily="18" charset="0"/>
              </a:rPr>
              <a:t>no-purchase valuation </a:t>
            </a:r>
            <a:r>
              <a:rPr lang="en-US" sz="2000" dirty="0">
                <a:solidFill>
                  <a:schemeClr val="bg2"/>
                </a:solidFill>
                <a:latin typeface="Times New Roman" panose="02020603050405020304" pitchFamily="18" charset="0"/>
                <a:cs typeface="Times New Roman" panose="02020603050405020304" pitchFamily="18" charset="0"/>
              </a:rPr>
              <a:t>fairness, imposing fairness improves social welfare.</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5254271-1CB2-BB46-AF52-BB2F4DADEE1A}"/>
              </a:ext>
            </a:extLst>
          </p:cNvPr>
          <p:cNvSpPr txBox="1"/>
          <p:nvPr/>
        </p:nvSpPr>
        <p:spPr>
          <a:xfrm>
            <a:off x="7907867" y="4758267"/>
            <a:ext cx="284052" cy="307777"/>
          </a:xfrm>
          <a:prstGeom prst="rect">
            <a:avLst/>
          </a:prstGeom>
          <a:noFill/>
        </p:spPr>
        <p:txBody>
          <a:bodyPr wrap="none" rtlCol="0">
            <a:spAutoFit/>
          </a:bodyPr>
          <a:lstStyle/>
          <a:p>
            <a:r>
              <a:rPr lang="en-US" dirty="0"/>
              <a:t>5</a:t>
            </a:r>
          </a:p>
        </p:txBody>
      </p:sp>
    </p:spTree>
    <p:extLst>
      <p:ext uri="{BB962C8B-B14F-4D97-AF65-F5344CB8AC3E}">
        <p14:creationId xmlns:p14="http://schemas.microsoft.com/office/powerpoint/2010/main" val="1696738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5CBFA-CF10-4233-AE3A-F7AFBD9C9856}"/>
              </a:ext>
            </a:extLst>
          </p:cNvPr>
          <p:cNvSpPr>
            <a:spLocks noGrp="1"/>
          </p:cNvSpPr>
          <p:nvPr>
            <p:ph type="title"/>
          </p:nvPr>
        </p:nvSpPr>
        <p:spPr>
          <a:xfrm>
            <a:off x="0" y="275186"/>
            <a:ext cx="3331270" cy="707051"/>
          </a:xfrm>
        </p:spPr>
        <p:txBody>
          <a:bodyPr/>
          <a:lstStyle/>
          <a:p>
            <a:r>
              <a:rPr lang="en-US" sz="2400" dirty="0"/>
              <a:t>Price Fairness (Linear Demand):</a:t>
            </a:r>
          </a:p>
        </p:txBody>
      </p:sp>
      <p:pic>
        <p:nvPicPr>
          <p:cNvPr id="7" name="Picture 6">
            <a:extLst>
              <a:ext uri="{FF2B5EF4-FFF2-40B4-BE49-F238E27FC236}">
                <a16:creationId xmlns:a16="http://schemas.microsoft.com/office/drawing/2014/main" id="{626A7683-89AC-44B0-B33F-99E0C46824A3}"/>
              </a:ext>
            </a:extLst>
          </p:cNvPr>
          <p:cNvPicPr>
            <a:picLocks noChangeAspect="1"/>
          </p:cNvPicPr>
          <p:nvPr/>
        </p:nvPicPr>
        <p:blipFill rotWithShape="1">
          <a:blip r:embed="rId3"/>
          <a:srcRect r="54968" b="86185"/>
          <a:stretch/>
        </p:blipFill>
        <p:spPr>
          <a:xfrm>
            <a:off x="103231" y="1364122"/>
            <a:ext cx="3124807" cy="358727"/>
          </a:xfrm>
          <a:prstGeom prst="rect">
            <a:avLst/>
          </a:prstGeom>
        </p:spPr>
      </p:pic>
      <p:pic>
        <p:nvPicPr>
          <p:cNvPr id="11" name="Picture 10">
            <a:extLst>
              <a:ext uri="{FF2B5EF4-FFF2-40B4-BE49-F238E27FC236}">
                <a16:creationId xmlns:a16="http://schemas.microsoft.com/office/drawing/2014/main" id="{B558D595-F3EB-4586-9721-68E2FF3C25F9}"/>
              </a:ext>
            </a:extLst>
          </p:cNvPr>
          <p:cNvPicPr>
            <a:picLocks noChangeAspect="1"/>
          </p:cNvPicPr>
          <p:nvPr/>
        </p:nvPicPr>
        <p:blipFill>
          <a:blip r:embed="rId4"/>
          <a:stretch>
            <a:fillRect/>
          </a:stretch>
        </p:blipFill>
        <p:spPr>
          <a:xfrm>
            <a:off x="1295713" y="3799486"/>
            <a:ext cx="4887373" cy="378348"/>
          </a:xfrm>
          <a:prstGeom prst="rect">
            <a:avLst/>
          </a:prstGeom>
        </p:spPr>
      </p:pic>
      <p:pic>
        <p:nvPicPr>
          <p:cNvPr id="5" name="Picture 4">
            <a:extLst>
              <a:ext uri="{FF2B5EF4-FFF2-40B4-BE49-F238E27FC236}">
                <a16:creationId xmlns:a16="http://schemas.microsoft.com/office/drawing/2014/main" id="{3748CC79-620B-E34C-99D8-1A93E7F927C9}"/>
              </a:ext>
            </a:extLst>
          </p:cNvPr>
          <p:cNvPicPr>
            <a:picLocks noChangeAspect="1"/>
          </p:cNvPicPr>
          <p:nvPr/>
        </p:nvPicPr>
        <p:blipFill rotWithShape="1">
          <a:blip r:embed="rId3"/>
          <a:srcRect l="17821" t="11959" r="17426"/>
          <a:stretch/>
        </p:blipFill>
        <p:spPr>
          <a:xfrm>
            <a:off x="103231" y="1833706"/>
            <a:ext cx="3559629" cy="1700174"/>
          </a:xfrm>
          <a:prstGeom prst="rect">
            <a:avLst/>
          </a:prstGeom>
        </p:spPr>
      </p:pic>
      <p:sp>
        <p:nvSpPr>
          <p:cNvPr id="6" name="TextBox 5">
            <a:extLst>
              <a:ext uri="{FF2B5EF4-FFF2-40B4-BE49-F238E27FC236}">
                <a16:creationId xmlns:a16="http://schemas.microsoft.com/office/drawing/2014/main" id="{95B81803-65ED-A643-ABC3-A58028A7F782}"/>
              </a:ext>
            </a:extLst>
          </p:cNvPr>
          <p:cNvSpPr txBox="1"/>
          <p:nvPr/>
        </p:nvSpPr>
        <p:spPr>
          <a:xfrm>
            <a:off x="7907867" y="4758267"/>
            <a:ext cx="284052" cy="307777"/>
          </a:xfrm>
          <a:prstGeom prst="rect">
            <a:avLst/>
          </a:prstGeom>
          <a:noFill/>
        </p:spPr>
        <p:txBody>
          <a:bodyPr wrap="none" rtlCol="0">
            <a:spAutoFit/>
          </a:bodyPr>
          <a:lstStyle/>
          <a:p>
            <a:r>
              <a:rPr lang="en-US" dirty="0"/>
              <a:t>6</a:t>
            </a:r>
          </a:p>
        </p:txBody>
      </p:sp>
      <p:sp>
        <p:nvSpPr>
          <p:cNvPr id="8" name="Title 1">
            <a:extLst>
              <a:ext uri="{FF2B5EF4-FFF2-40B4-BE49-F238E27FC236}">
                <a16:creationId xmlns:a16="http://schemas.microsoft.com/office/drawing/2014/main" id="{C6FC5C3B-E8AD-604A-97F8-D80A389E6203}"/>
              </a:ext>
            </a:extLst>
          </p:cNvPr>
          <p:cNvSpPr txBox="1">
            <a:spLocks/>
          </p:cNvSpPr>
          <p:nvPr/>
        </p:nvSpPr>
        <p:spPr>
          <a:xfrm>
            <a:off x="3853543" y="352664"/>
            <a:ext cx="3766457" cy="6295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ExtraBold"/>
              <a:buNone/>
              <a:defRPr sz="3600" b="0" i="0" u="none" strike="noStrike" cap="none">
                <a:solidFill>
                  <a:schemeClr val="dk2"/>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2000"/>
              <a:t>No-Purchase Valuation Fairness (Linear Demand:</a:t>
            </a:r>
            <a:endParaRPr lang="en-US" sz="2800" dirty="0"/>
          </a:p>
        </p:txBody>
      </p:sp>
      <p:pic>
        <p:nvPicPr>
          <p:cNvPr id="9" name="Picture 8">
            <a:extLst>
              <a:ext uri="{FF2B5EF4-FFF2-40B4-BE49-F238E27FC236}">
                <a16:creationId xmlns:a16="http://schemas.microsoft.com/office/drawing/2014/main" id="{462A00E3-A735-4646-B457-A780B993666B}"/>
              </a:ext>
            </a:extLst>
          </p:cNvPr>
          <p:cNvPicPr>
            <a:picLocks noChangeAspect="1"/>
          </p:cNvPicPr>
          <p:nvPr/>
        </p:nvPicPr>
        <p:blipFill rotWithShape="1">
          <a:blip r:embed="rId5"/>
          <a:srcRect t="-1" r="8760" b="23501"/>
          <a:stretch/>
        </p:blipFill>
        <p:spPr>
          <a:xfrm>
            <a:off x="3853543" y="1833706"/>
            <a:ext cx="3750311" cy="1589315"/>
          </a:xfrm>
          <a:prstGeom prst="rect">
            <a:avLst/>
          </a:prstGeom>
        </p:spPr>
      </p:pic>
      <p:pic>
        <p:nvPicPr>
          <p:cNvPr id="10" name="Picture 9">
            <a:extLst>
              <a:ext uri="{FF2B5EF4-FFF2-40B4-BE49-F238E27FC236}">
                <a16:creationId xmlns:a16="http://schemas.microsoft.com/office/drawing/2014/main" id="{8DDF35BB-EE6C-504C-9237-83BDC2D22F93}"/>
              </a:ext>
            </a:extLst>
          </p:cNvPr>
          <p:cNvPicPr>
            <a:picLocks noChangeAspect="1"/>
          </p:cNvPicPr>
          <p:nvPr/>
        </p:nvPicPr>
        <p:blipFill rotWithShape="1">
          <a:blip r:embed="rId3"/>
          <a:srcRect l="17821" t="92591" r="17426"/>
          <a:stretch/>
        </p:blipFill>
        <p:spPr>
          <a:xfrm>
            <a:off x="3853543" y="3402621"/>
            <a:ext cx="3559629" cy="152400"/>
          </a:xfrm>
          <a:prstGeom prst="rect">
            <a:avLst/>
          </a:prstGeom>
        </p:spPr>
      </p:pic>
    </p:spTree>
    <p:extLst>
      <p:ext uri="{BB962C8B-B14F-4D97-AF65-F5344CB8AC3E}">
        <p14:creationId xmlns:p14="http://schemas.microsoft.com/office/powerpoint/2010/main" val="183170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5CBFA-CF10-4233-AE3A-F7AFBD9C9856}"/>
              </a:ext>
            </a:extLst>
          </p:cNvPr>
          <p:cNvSpPr>
            <a:spLocks noGrp="1"/>
          </p:cNvSpPr>
          <p:nvPr>
            <p:ph type="title"/>
          </p:nvPr>
        </p:nvSpPr>
        <p:spPr>
          <a:xfrm>
            <a:off x="0" y="624982"/>
            <a:ext cx="8292432" cy="629573"/>
          </a:xfrm>
        </p:spPr>
        <p:txBody>
          <a:bodyPr/>
          <a:lstStyle/>
          <a:p>
            <a:r>
              <a:rPr lang="en-US" sz="2000" dirty="0"/>
              <a:t>Study conducted on Multiple Groups:</a:t>
            </a:r>
            <a:endParaRPr lang="en-US" sz="2800" dirty="0"/>
          </a:p>
        </p:txBody>
      </p:sp>
      <p:pic>
        <p:nvPicPr>
          <p:cNvPr id="6" name="Picture 5">
            <a:extLst>
              <a:ext uri="{FF2B5EF4-FFF2-40B4-BE49-F238E27FC236}">
                <a16:creationId xmlns:a16="http://schemas.microsoft.com/office/drawing/2014/main" id="{79DA5734-371C-418C-8859-247112EE8190}"/>
              </a:ext>
            </a:extLst>
          </p:cNvPr>
          <p:cNvPicPr>
            <a:picLocks noChangeAspect="1"/>
          </p:cNvPicPr>
          <p:nvPr/>
        </p:nvPicPr>
        <p:blipFill>
          <a:blip r:embed="rId3"/>
          <a:stretch>
            <a:fillRect/>
          </a:stretch>
        </p:blipFill>
        <p:spPr>
          <a:xfrm>
            <a:off x="118390" y="1633495"/>
            <a:ext cx="7282736" cy="3124772"/>
          </a:xfrm>
          <a:prstGeom prst="rect">
            <a:avLst/>
          </a:prstGeom>
        </p:spPr>
      </p:pic>
      <p:sp>
        <p:nvSpPr>
          <p:cNvPr id="4" name="TextBox 3">
            <a:extLst>
              <a:ext uri="{FF2B5EF4-FFF2-40B4-BE49-F238E27FC236}">
                <a16:creationId xmlns:a16="http://schemas.microsoft.com/office/drawing/2014/main" id="{CBE65C64-8EAE-274C-93A6-F261CF96CEFF}"/>
              </a:ext>
            </a:extLst>
          </p:cNvPr>
          <p:cNvSpPr txBox="1"/>
          <p:nvPr/>
        </p:nvSpPr>
        <p:spPr>
          <a:xfrm>
            <a:off x="7907867" y="4758267"/>
            <a:ext cx="284052" cy="307777"/>
          </a:xfrm>
          <a:prstGeom prst="rect">
            <a:avLst/>
          </a:prstGeom>
          <a:noFill/>
        </p:spPr>
        <p:txBody>
          <a:bodyPr wrap="none" rtlCol="0">
            <a:spAutoFit/>
          </a:bodyPr>
          <a:lstStyle/>
          <a:p>
            <a:r>
              <a:rPr lang="en-US" dirty="0"/>
              <a:t>7</a:t>
            </a:r>
          </a:p>
        </p:txBody>
      </p:sp>
    </p:spTree>
    <p:extLst>
      <p:ext uri="{BB962C8B-B14F-4D97-AF65-F5344CB8AC3E}">
        <p14:creationId xmlns:p14="http://schemas.microsoft.com/office/powerpoint/2010/main" val="4092494000"/>
      </p:ext>
    </p:extLst>
  </p:cSld>
  <p:clrMapOvr>
    <a:masterClrMapping/>
  </p:clrMapOvr>
</p:sld>
</file>

<file path=ppt/theme/theme1.xml><?xml version="1.0" encoding="utf-8"?>
<a:theme xmlns:a="http://schemas.openxmlformats.org/drawingml/2006/main" name="International Banking Day by Slidesgo">
  <a:themeElements>
    <a:clrScheme name="Simple Light">
      <a:dk1>
        <a:srgbClr val="191919"/>
      </a:dk1>
      <a:lt1>
        <a:srgbClr val="FFFFFF"/>
      </a:lt1>
      <a:dk2>
        <a:srgbClr val="0C2054"/>
      </a:dk2>
      <a:lt2>
        <a:srgbClr val="CCCCCC"/>
      </a:lt2>
      <a:accent1>
        <a:srgbClr val="EFEFEF"/>
      </a:accent1>
      <a:accent2>
        <a:srgbClr val="DC9526"/>
      </a:accent2>
      <a:accent3>
        <a:srgbClr val="F3AC3D"/>
      </a:accent3>
      <a:accent4>
        <a:srgbClr val="263238"/>
      </a:accent4>
      <a:accent5>
        <a:srgbClr val="999999"/>
      </a:accent5>
      <a:accent6>
        <a:srgbClr val="666666"/>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5720</TotalTime>
  <Words>746</Words>
  <Application>Microsoft Office PowerPoint</Application>
  <PresentationFormat>On-screen Show (16:9)</PresentationFormat>
  <Paragraphs>70</Paragraphs>
  <Slides>7</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Roboto Condensed Light</vt:lpstr>
      <vt:lpstr>Poppins</vt:lpstr>
      <vt:lpstr>Wingdings</vt:lpstr>
      <vt:lpstr>Lato</vt:lpstr>
      <vt:lpstr>Bebas Neue</vt:lpstr>
      <vt:lpstr>Times New Roman</vt:lpstr>
      <vt:lpstr>Montserrat ExtraBold</vt:lpstr>
      <vt:lpstr>International Banking Day by Slidesgo</vt:lpstr>
      <vt:lpstr>Price Discrimination with Fairness Constraints </vt:lpstr>
      <vt:lpstr>Background</vt:lpstr>
      <vt:lpstr>Study’s Focuse: </vt:lpstr>
      <vt:lpstr>Framework:</vt:lpstr>
      <vt:lpstr>Can Perfect Fairness be Achieved?</vt:lpstr>
      <vt:lpstr>Price Fairness (Linear Demand):</vt:lpstr>
      <vt:lpstr>Study conducted on Multiple Groups: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Predictions:  An Evaluation of Models on the Tech Industry</dc:title>
  <dc:creator>wafa</dc:creator>
  <cp:lastModifiedBy>wafa altuwaijri</cp:lastModifiedBy>
  <cp:revision>46</cp:revision>
  <dcterms:modified xsi:type="dcterms:W3CDTF">2022-04-09T21:45:33Z</dcterms:modified>
</cp:coreProperties>
</file>