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Söhne"/>
              </a:rPr>
              <a:t>Matplotlib </a:t>
            </a:r>
            <a:r>
              <a:rPr lang="en-GB" b="1" i="0" dirty="0" err="1">
                <a:effectLst/>
                <a:latin typeface="Söhne"/>
              </a:rPr>
              <a:t>ve</a:t>
            </a:r>
            <a:r>
              <a:rPr lang="en-GB" b="1" i="0" dirty="0">
                <a:effectLst/>
                <a:latin typeface="Söhne"/>
              </a:rPr>
              <a:t> NumPy </a:t>
            </a:r>
            <a:r>
              <a:rPr lang="en-GB" b="1" i="0" dirty="0" err="1">
                <a:effectLst/>
                <a:latin typeface="Söhne"/>
              </a:rPr>
              <a:t>kullanarak</a:t>
            </a:r>
            <a:r>
              <a:rPr lang="en-GB" b="1" i="0" dirty="0">
                <a:effectLst/>
                <a:latin typeface="Söhne"/>
              </a:rPr>
              <a:t> Python </a:t>
            </a:r>
            <a:r>
              <a:rPr lang="en-GB" b="1" i="0" dirty="0" err="1">
                <a:effectLst/>
                <a:latin typeface="Söhne"/>
              </a:rPr>
              <a:t>ile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Görüntü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Kırpma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Afnan </a:t>
            </a:r>
            <a:r>
              <a:rPr lang="en-US" sz="2800" dirty="0" err="1"/>
              <a:t>alkhatib</a:t>
            </a:r>
            <a:r>
              <a:rPr lang="en-US" sz="2800" dirty="0"/>
              <a:t> 193405150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1EC-8889-447E-B4A5-8CEFB60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 err="1">
                <a:effectLst/>
                <a:latin typeface="Söhne"/>
              </a:rPr>
              <a:t>Giriş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CFE6-201F-46FE-888A-1FB2BE81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kırpma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işleme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bilgisayarlı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gibi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görevlerde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sıkça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kullanılan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işlemdir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işlem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görüntüden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ilgi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alanını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seçmek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bölümü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ayrı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olarak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çıkarmaktır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makalede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Python'u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kullanarak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kırpma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işlemini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Matplotlib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NumPy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gibi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iki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popüler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kütüphane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yardımıyla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nasıl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gerçekleştireceğimizi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keşfedeceğiz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5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414-FF8C-46A6-82BD-66DAE4BF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58" y="-304800"/>
            <a:ext cx="10353762" cy="1257300"/>
          </a:xfrm>
        </p:spPr>
        <p:txBody>
          <a:bodyPr/>
          <a:lstStyle/>
          <a:p>
            <a:r>
              <a:rPr lang="en-GB" b="1" i="0" dirty="0" err="1">
                <a:effectLst/>
                <a:latin typeface="Söhne"/>
              </a:rPr>
              <a:t>Kodun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Anlaşılması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D29187-EE16-4D2B-9984-71633CC91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6744" y="548580"/>
            <a:ext cx="10958512" cy="630942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Kütüphanelerin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İçe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Aktarılması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İlgili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kütüphaneleri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matplotlib.image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img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olarak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numpy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olarak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içe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aktarırız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kütüphaneler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yükleme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manipülasyon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dizi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işlemleri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için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fonksiyonlar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sağlar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Yüklenmesi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img.imread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fonksiyonunu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kullanarak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görüntüyü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yükleriz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dosyasının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yolunu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belirtiriz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değişkeninde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saklanır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Normalizasyonu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RGB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değerleri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m.astype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(float) / 255.0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ifadesi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kullanılarak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0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ile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1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aralığında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normalleştirilir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Bu,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verilerinin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ileriki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işlemler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için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beklenen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aralıkta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olmasını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sağlar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3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F50-2844-4A52-B65F-F6E75C8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effectLst/>
                <a:latin typeface="Söhne"/>
              </a:rPr>
              <a:t>Kodun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Anlaşılması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8AF54F-4EB6-4348-9A0A-C351B41BB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95" y="1739115"/>
            <a:ext cx="9546844" cy="3970318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Boyutlarının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Belirlenmesi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orijinal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boyutları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özniteliği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kullanılarak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belirlenir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Genişlik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yükseklik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sırasıyla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değişkenlerine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saklanır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Kırpma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Boyutunun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Belirlenmesi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Kırpılmış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istenen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boyutunu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orijinal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genişlik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yüksekliğin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kesiri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örnekte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1/4)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olarak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belirtiriz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Yeni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Dizisi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Oluşturma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Sıfırlarla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başlatılan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newImage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adlı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yeni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NumPy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dizisi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oluştururuz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Bu dizi,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kırpılmış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görüntünün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boyutlarına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sahip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olacaktır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{86FEB20F-09A2-42F6-929E-2C3261EBF3DA}tf12214701_win32</Template>
  <TotalTime>5</TotalTime>
  <Words>230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Goudy Old Style</vt:lpstr>
      <vt:lpstr>Söhne</vt:lpstr>
      <vt:lpstr>Söhne Mono</vt:lpstr>
      <vt:lpstr>Wingdings 2</vt:lpstr>
      <vt:lpstr>SlateVTI</vt:lpstr>
      <vt:lpstr>Matplotlib ve NumPy kullanarak Python ile Görüntü Kırpma</vt:lpstr>
      <vt:lpstr>Giriş  </vt:lpstr>
      <vt:lpstr>Kodun Anlaşılması</vt:lpstr>
      <vt:lpstr>Kodun Anlaşılması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ve NumPy kullanarak Python ile Görüntü Kırpma</dc:title>
  <dc:creator>afnan hatib</dc:creator>
  <cp:lastModifiedBy>afnan hatib</cp:lastModifiedBy>
  <cp:revision>1</cp:revision>
  <dcterms:created xsi:type="dcterms:W3CDTF">2023-05-29T05:48:09Z</dcterms:created>
  <dcterms:modified xsi:type="dcterms:W3CDTF">2023-05-29T05:53:09Z</dcterms:modified>
</cp:coreProperties>
</file>