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3C802-D299-48FF-B907-3284DC196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3F19C5-5854-4DA4-ADF2-94B350ADB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4855A-6BCF-49E5-84E4-355D6981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036D-7D68-47CB-804D-9AD5D505874A}" type="datetimeFigureOut">
              <a:rPr lang="es-MX" smtClean="0"/>
              <a:t>18/11/2023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EBDF0-E610-4B6B-A640-0641CF15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EE44FC-C1BA-4EDC-B77A-BD646F3B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1E70-7830-4E4F-876B-B3EF7044C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97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E4D96-DE70-48B6-A01E-D091AB62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348323-BD42-4E17-BF87-965EA22AE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326BC0-922C-4A41-816A-05F23132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036D-7D68-47CB-804D-9AD5D505874A}" type="datetimeFigureOut">
              <a:rPr lang="es-MX" smtClean="0"/>
              <a:t>18/11/2023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515B10-F8AF-49E4-8F42-7032EA74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24CE5-63F4-4179-9B57-DEB3EEDA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1E70-7830-4E4F-876B-B3EF7044C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62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05E53B-A22F-4896-BF7C-918975D5A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4A8702-8FF4-4E4A-B032-AB6AF47C3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8B1B0-47BD-4C85-A5FD-CA76F585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036D-7D68-47CB-804D-9AD5D505874A}" type="datetimeFigureOut">
              <a:rPr lang="es-MX" smtClean="0"/>
              <a:t>18/11/2023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E418A9-B0C3-47A1-AC50-37A90408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6E8614-594F-469F-93D5-BAB53F53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1E70-7830-4E4F-876B-B3EF7044C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8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798A2-DDD6-441F-977E-6A256679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7C62BB-0E75-43DC-ADD6-A3D8F28C7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D3651D-7BE4-4DF0-9DD0-5B28D127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036D-7D68-47CB-804D-9AD5D505874A}" type="datetimeFigureOut">
              <a:rPr lang="es-MX" smtClean="0"/>
              <a:t>18/11/2023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0BF81B-2BA8-4645-97B6-FA8EF45F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86B199-0705-4C7A-8AAC-23A3BB86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1E70-7830-4E4F-876B-B3EF7044C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94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731A1-6A73-49D9-A06B-04D00974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E58A96-AAB5-455D-BB0F-3C830E681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09813B-A09B-42EA-A058-0F2F1AD3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036D-7D68-47CB-804D-9AD5D505874A}" type="datetimeFigureOut">
              <a:rPr lang="es-MX" smtClean="0"/>
              <a:t>18/11/2023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26CC0-B532-4DF5-ACB2-D745138B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1B81E1-C545-4EA4-93BC-8262B9CB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1E70-7830-4E4F-876B-B3EF7044C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50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EF88C-32FA-414B-9932-2B374022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18FA9-C267-4194-9ADF-D1A411214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29597C-44A3-4739-9BC8-45AD7E63A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00E09-F29B-420C-83A3-B0182B15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036D-7D68-47CB-804D-9AD5D505874A}" type="datetimeFigureOut">
              <a:rPr lang="es-MX" smtClean="0"/>
              <a:t>18/11/2023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71CD83-6BAE-44A4-973A-F6F2BF82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67EF77-A079-43AE-B39C-01C9D6FE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1E70-7830-4E4F-876B-B3EF7044C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622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E1C9C-C5B1-4B88-97C8-6F8D1DF7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36DB1B-31F2-4296-9818-13196B7A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AA37E8-C01E-4765-8FE6-57C8B0831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884352-63B8-49EB-8D73-984D3B65D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7F47BE-83E2-4E54-9054-91088787E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540625-B2F5-4DFB-88C5-612446EF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036D-7D68-47CB-804D-9AD5D505874A}" type="datetimeFigureOut">
              <a:rPr lang="es-MX" smtClean="0"/>
              <a:t>18/11/2023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B37AD5-36AF-46A4-A429-D8DE7A19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66C3B9-827F-45CD-B681-5DA8D78C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1E70-7830-4E4F-876B-B3EF7044C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180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D7584-50C5-4CA3-8A67-3021F75E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5E333C-DB11-486A-A449-FBE185DC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036D-7D68-47CB-804D-9AD5D505874A}" type="datetimeFigureOut">
              <a:rPr lang="es-MX" smtClean="0"/>
              <a:t>18/11/2023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DEF544-5F7A-4E37-957E-DD173224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837C18-9D0E-4F13-916C-208386BD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1E70-7830-4E4F-876B-B3EF7044C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44ADA7-4D30-496B-8992-74ED4ED1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036D-7D68-47CB-804D-9AD5D505874A}" type="datetimeFigureOut">
              <a:rPr lang="es-MX" smtClean="0"/>
              <a:t>18/11/2023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72FD77-C25D-438A-81D4-8C5F65CB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1133CB-A364-42C1-939C-976C605F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1E70-7830-4E4F-876B-B3EF7044C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38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012DE-E490-4468-B1AC-E414F3D9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E6245-69B6-4098-86A0-9340CF7AC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00B4D3-8E9D-44A7-A081-00AD55236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CCB566-53EF-4E0A-8E49-FF4DA503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036D-7D68-47CB-804D-9AD5D505874A}" type="datetimeFigureOut">
              <a:rPr lang="es-MX" smtClean="0"/>
              <a:t>18/11/2023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4BD688-DAA9-46ED-BEBB-18487C71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217E6C-0244-4889-B266-130FC6B1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1E70-7830-4E4F-876B-B3EF7044C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14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AE4D9-D318-4685-A204-D19FDA32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255533-DF3C-4309-9BDE-BDD361D8F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2BBB3B-3D1F-4E22-9581-9769EF9A9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1BA90B-2EC4-4058-A3DF-DAB90F1D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036D-7D68-47CB-804D-9AD5D505874A}" type="datetimeFigureOut">
              <a:rPr lang="es-MX" smtClean="0"/>
              <a:t>18/11/2023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0E48FA-036F-4841-B9A4-DF038ED6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CE3F6C-1E10-4D11-A41C-3ED06F15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1E70-7830-4E4F-876B-B3EF7044C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23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6286EE-D312-4AB5-B458-B079EE11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1A99C4-5AE8-46D4-A3AD-6C18154A8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726139-EB04-4CAF-A002-D6E7878F5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6036D-7D68-47CB-804D-9AD5D505874A}" type="datetimeFigureOut">
              <a:rPr lang="es-MX" smtClean="0"/>
              <a:t>18/11/2023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ED2C9A-C1A6-4ABA-B49E-0635D6E78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B403AE-0D17-43AF-A75D-24C4B6621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11E70-7830-4E4F-876B-B3EF7044C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045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122196B-A7B4-40B0-8097-C0B8B125D325}"/>
              </a:ext>
            </a:extLst>
          </p:cNvPr>
          <p:cNvSpPr txBox="1"/>
          <p:nvPr/>
        </p:nvSpPr>
        <p:spPr>
          <a:xfrm>
            <a:off x="275208" y="239697"/>
            <a:ext cx="1045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Tablero: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 de los aspirantes a la Maestría en Ciencia de Datos de la Universidad de Sonora.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57BC0A-697C-4733-B49A-892904CF1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862" y="3472345"/>
            <a:ext cx="3764132" cy="33856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77344D-AAFC-4FD9-BA7C-75AE9612C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06" y="571166"/>
            <a:ext cx="3397195" cy="292428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16B8F2D-1191-4355-AC3E-1FC829988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1" y="3902644"/>
            <a:ext cx="6823328" cy="292428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F98B027-E4C3-4166-8595-6873E87D0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39" y="609029"/>
            <a:ext cx="4087428" cy="25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61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VIOWI YIRMEIAH CABRISAS  AMUEDO</dc:creator>
  <cp:lastModifiedBy>VIOWI YIRMEIAH CABRISAS  AMUEDO</cp:lastModifiedBy>
  <cp:revision>5</cp:revision>
  <dcterms:created xsi:type="dcterms:W3CDTF">2023-11-18T09:03:09Z</dcterms:created>
  <dcterms:modified xsi:type="dcterms:W3CDTF">2023-11-18T09:25:10Z</dcterms:modified>
</cp:coreProperties>
</file>