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Golos Text"/>
      <p:regular r:id="rId10"/>
      <p:bold r:id="rId11"/>
    </p:embeddedFont>
    <p:embeddedFont>
      <p:font typeface="Golos Text Medium"/>
      <p:regular r:id="rId12"/>
      <p:bold r:id="rId13"/>
    </p:embeddedFont>
    <p:embeddedFont>
      <p:font typeface="Bebas Neue"/>
      <p:regular r:id="rId14"/>
    </p:embeddedFont>
    <p:embeddedFont>
      <p:font typeface="Gantari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losText-bold.fntdata"/><Relationship Id="rId10" Type="http://schemas.openxmlformats.org/officeDocument/2006/relationships/font" Target="fonts/GolosText-regular.fntdata"/><Relationship Id="rId13" Type="http://schemas.openxmlformats.org/officeDocument/2006/relationships/font" Target="fonts/GolosTextMedium-bold.fntdata"/><Relationship Id="rId12" Type="http://schemas.openxmlformats.org/officeDocument/2006/relationships/font" Target="fonts/GolosText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ntari-regular.fntdata"/><Relationship Id="rId14" Type="http://schemas.openxmlformats.org/officeDocument/2006/relationships/font" Target="fonts/BebasNeue-regular.fntdata"/><Relationship Id="rId17" Type="http://schemas.openxmlformats.org/officeDocument/2006/relationships/font" Target="fonts/Gantari-italic.fntdata"/><Relationship Id="rId16" Type="http://schemas.openxmlformats.org/officeDocument/2006/relationships/font" Target="fonts/Gantari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Gantari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ca2ee7a2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ca2ee7a2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ca2ee7a29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ca2ee7a29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d1f61167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d1f61167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ca2ee7a29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4ca2ee7a29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48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/>
          <p:nvPr>
            <p:ph hasCustomPrompt="1" type="title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2"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b="0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3" type="title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4" type="subTitle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5" type="title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6" type="subTitle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7" type="title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8" type="subTitle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ctrTitle"/>
          </p:nvPr>
        </p:nvSpPr>
        <p:spPr>
          <a:xfrm>
            <a:off x="715100" y="641725"/>
            <a:ext cx="3856800" cy="10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715100" y="1548250"/>
            <a:ext cx="38568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15"/>
          <p:cNvSpPr txBox="1"/>
          <p:nvPr/>
        </p:nvSpPr>
        <p:spPr>
          <a:xfrm>
            <a:off x="715100" y="3449850"/>
            <a:ext cx="38568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CREDITS:</a:t>
            </a:r>
            <a:r>
              <a:rPr lang="es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This presentation template was created by </a:t>
            </a:r>
            <a:r>
              <a:rPr b="1" lang="es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Slidesgo</a:t>
            </a:r>
            <a:r>
              <a:rPr lang="es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includes icons by </a:t>
            </a:r>
            <a:r>
              <a:rPr b="1" lang="es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Flaticon</a:t>
            </a:r>
            <a:r>
              <a:rPr lang="es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, infographics &amp; images by </a:t>
            </a:r>
            <a:r>
              <a:rPr b="1" lang="es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Freepik</a:t>
            </a:r>
            <a:r>
              <a:rPr lang="es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content by</a:t>
            </a:r>
            <a:r>
              <a:rPr lang="es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</a:t>
            </a:r>
            <a:r>
              <a:rPr b="1" lang="es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Eliana Delacour</a:t>
            </a:r>
            <a:endParaRPr b="1" sz="100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1">
  <p:cSld name="TITLE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0" sz="47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0" sz="5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3" type="subTitle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/>
          <p:nvPr>
            <p:ph type="title"/>
          </p:nvPr>
        </p:nvSpPr>
        <p:spPr>
          <a:xfrm>
            <a:off x="715100" y="662225"/>
            <a:ext cx="7713900" cy="3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joosthazelzet/lego-brick-imag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De identificar piezas de lego a automatización industrial</a:t>
            </a:r>
            <a:endParaRPr sz="2400">
              <a:solidFill>
                <a:schemeClr val="accent3"/>
              </a:solidFill>
            </a:endParaRPr>
          </a:p>
        </p:txBody>
      </p:sp>
      <p:cxnSp>
        <p:nvCxnSpPr>
          <p:cNvPr id="85" name="Google Shape;85;p20"/>
          <p:cNvCxnSpPr/>
          <p:nvPr/>
        </p:nvCxnSpPr>
        <p:spPr>
          <a:xfrm>
            <a:off x="4466175" y="206955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86" name="Google Shape;86;p20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7" name="Google Shape;87;p20"/>
            <p:cNvSpPr/>
            <p:nvPr/>
          </p:nvSpPr>
          <p:spPr>
            <a:xfrm>
              <a:off x="6679525" y="3352075"/>
              <a:ext cx="329550" cy="31750"/>
            </a:xfrm>
            <a:custGeom>
              <a:rect b="b" l="l" r="r" t="t"/>
              <a:pathLst>
                <a:path extrusionOk="0" h="1270" w="13182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0"/>
            <p:cNvSpPr/>
            <p:nvPr/>
          </p:nvSpPr>
          <p:spPr>
            <a:xfrm>
              <a:off x="6679975" y="3199775"/>
              <a:ext cx="328650" cy="169925"/>
            </a:xfrm>
            <a:custGeom>
              <a:rect b="b" l="l" r="r" t="t"/>
              <a:pathLst>
                <a:path extrusionOk="0" h="6797" w="13146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0"/>
            <p:cNvSpPr/>
            <p:nvPr/>
          </p:nvSpPr>
          <p:spPr>
            <a:xfrm>
              <a:off x="6483100" y="2567000"/>
              <a:ext cx="714325" cy="702200"/>
            </a:xfrm>
            <a:custGeom>
              <a:rect b="b" l="l" r="r" t="t"/>
              <a:pathLst>
                <a:path extrusionOk="0" h="28088" w="28573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0"/>
            <p:cNvSpPr/>
            <p:nvPr/>
          </p:nvSpPr>
          <p:spPr>
            <a:xfrm>
              <a:off x="6567225" y="2545200"/>
              <a:ext cx="635575" cy="156400"/>
            </a:xfrm>
            <a:custGeom>
              <a:rect b="b" l="l" r="r" t="t"/>
              <a:pathLst>
                <a:path extrusionOk="0" h="6256" w="25423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0"/>
            <p:cNvSpPr/>
            <p:nvPr/>
          </p:nvSpPr>
          <p:spPr>
            <a:xfrm>
              <a:off x="6581275" y="2554550"/>
              <a:ext cx="607525" cy="137700"/>
            </a:xfrm>
            <a:custGeom>
              <a:rect b="b" l="l" r="r" t="t"/>
              <a:pathLst>
                <a:path extrusionOk="0" h="5508" w="24301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0"/>
            <p:cNvSpPr/>
            <p:nvPr/>
          </p:nvSpPr>
          <p:spPr>
            <a:xfrm>
              <a:off x="6576975" y="2495475"/>
              <a:ext cx="634125" cy="151975"/>
            </a:xfrm>
            <a:custGeom>
              <a:rect b="b" l="l" r="r" t="t"/>
              <a:pathLst>
                <a:path extrusionOk="0" h="6079" w="25365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0"/>
            <p:cNvSpPr/>
            <p:nvPr/>
          </p:nvSpPr>
          <p:spPr>
            <a:xfrm>
              <a:off x="6585550" y="2237750"/>
              <a:ext cx="638350" cy="380675"/>
            </a:xfrm>
            <a:custGeom>
              <a:rect b="b" l="l" r="r" t="t"/>
              <a:pathLst>
                <a:path extrusionOk="0" h="15227" w="25534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6487875" y="2662925"/>
              <a:ext cx="290925" cy="574125"/>
            </a:xfrm>
            <a:custGeom>
              <a:rect b="b" l="l" r="r" t="t"/>
              <a:pathLst>
                <a:path extrusionOk="0" h="22965" w="11637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0"/>
            <p:cNvSpPr/>
            <p:nvPr/>
          </p:nvSpPr>
          <p:spPr>
            <a:xfrm>
              <a:off x="6616850" y="2662925"/>
              <a:ext cx="175175" cy="574125"/>
            </a:xfrm>
            <a:custGeom>
              <a:rect b="b" l="l" r="r" t="t"/>
              <a:pathLst>
                <a:path extrusionOk="0" h="22965" w="7007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0"/>
            <p:cNvSpPr/>
            <p:nvPr/>
          </p:nvSpPr>
          <p:spPr>
            <a:xfrm>
              <a:off x="6663675" y="2345200"/>
              <a:ext cx="382100" cy="240775"/>
            </a:xfrm>
            <a:custGeom>
              <a:rect b="b" l="l" r="r" t="t"/>
              <a:pathLst>
                <a:path extrusionOk="0" h="9631" w="15284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0"/>
            <p:cNvSpPr/>
            <p:nvPr/>
          </p:nvSpPr>
          <p:spPr>
            <a:xfrm>
              <a:off x="6606775" y="2328350"/>
              <a:ext cx="382125" cy="240750"/>
            </a:xfrm>
            <a:custGeom>
              <a:rect b="b" l="l" r="r" t="t"/>
              <a:pathLst>
                <a:path extrusionOk="0" h="9630" w="15285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>
              <a:off x="6617200" y="2337675"/>
              <a:ext cx="361250" cy="222100"/>
            </a:xfrm>
            <a:custGeom>
              <a:rect b="b" l="l" r="r" t="t"/>
              <a:pathLst>
                <a:path extrusionOk="0" h="8884" w="1445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>
              <a:off x="6648825" y="2370300"/>
              <a:ext cx="58900" cy="92675"/>
            </a:xfrm>
            <a:custGeom>
              <a:rect b="b" l="l" r="r" t="t"/>
              <a:pathLst>
                <a:path extrusionOk="0" h="3707" w="2356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6796425" y="2413275"/>
              <a:ext cx="58875" cy="92700"/>
            </a:xfrm>
            <a:custGeom>
              <a:rect b="b" l="l" r="r" t="t"/>
              <a:pathLst>
                <a:path extrusionOk="0" h="3708" w="2355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6831125" y="2259625"/>
              <a:ext cx="202075" cy="116650"/>
            </a:xfrm>
            <a:custGeom>
              <a:rect b="b" l="l" r="r" t="t"/>
              <a:pathLst>
                <a:path extrusionOk="0" h="4666" w="8083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7014775" y="2331875"/>
              <a:ext cx="18400" cy="26350"/>
            </a:xfrm>
            <a:custGeom>
              <a:rect b="b" l="l" r="r" t="t"/>
              <a:pathLst>
                <a:path extrusionOk="0" h="1054" w="736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6968050" y="2474475"/>
              <a:ext cx="50825" cy="77725"/>
            </a:xfrm>
            <a:custGeom>
              <a:rect b="b" l="l" r="r" t="t"/>
              <a:pathLst>
                <a:path extrusionOk="0" h="3109" w="2033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6981225" y="2478250"/>
              <a:ext cx="45925" cy="73900"/>
            </a:xfrm>
            <a:custGeom>
              <a:rect b="b" l="l" r="r" t="t"/>
              <a:pathLst>
                <a:path extrusionOk="0" h="2956" w="1837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7000600" y="2281000"/>
              <a:ext cx="81250" cy="232325"/>
            </a:xfrm>
            <a:custGeom>
              <a:rect b="b" l="l" r="r" t="t"/>
              <a:pathLst>
                <a:path extrusionOk="0" h="9293" w="325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6684150" y="3257875"/>
              <a:ext cx="302125" cy="78425"/>
            </a:xfrm>
            <a:custGeom>
              <a:rect b="b" l="l" r="r" t="t"/>
              <a:pathLst>
                <a:path extrusionOk="0" h="3137" w="12085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6679525" y="3352075"/>
              <a:ext cx="329550" cy="31750"/>
            </a:xfrm>
            <a:custGeom>
              <a:rect b="b" l="l" r="r" t="t"/>
              <a:pathLst>
                <a:path extrusionOk="0" h="1270" w="13182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6679975" y="3199775"/>
              <a:ext cx="328650" cy="169925"/>
            </a:xfrm>
            <a:custGeom>
              <a:rect b="b" l="l" r="r" t="t"/>
              <a:pathLst>
                <a:path extrusionOk="0" h="6797" w="13146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6483100" y="2567000"/>
              <a:ext cx="714325" cy="702200"/>
            </a:xfrm>
            <a:custGeom>
              <a:rect b="b" l="l" r="r" t="t"/>
              <a:pathLst>
                <a:path extrusionOk="0" h="28088" w="28573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567225" y="2545200"/>
              <a:ext cx="635575" cy="156400"/>
            </a:xfrm>
            <a:custGeom>
              <a:rect b="b" l="l" r="r" t="t"/>
              <a:pathLst>
                <a:path extrusionOk="0" h="6256" w="25423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6581275" y="2554550"/>
              <a:ext cx="607525" cy="137700"/>
            </a:xfrm>
            <a:custGeom>
              <a:rect b="b" l="l" r="r" t="t"/>
              <a:pathLst>
                <a:path extrusionOk="0" h="5508" w="24301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6576975" y="2495475"/>
              <a:ext cx="634125" cy="151975"/>
            </a:xfrm>
            <a:custGeom>
              <a:rect b="b" l="l" r="r" t="t"/>
              <a:pathLst>
                <a:path extrusionOk="0" h="6079" w="25365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6585550" y="2237750"/>
              <a:ext cx="638350" cy="380675"/>
            </a:xfrm>
            <a:custGeom>
              <a:rect b="b" l="l" r="r" t="t"/>
              <a:pathLst>
                <a:path extrusionOk="0" h="15227" w="25534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487875" y="2662925"/>
              <a:ext cx="290925" cy="574125"/>
            </a:xfrm>
            <a:custGeom>
              <a:rect b="b" l="l" r="r" t="t"/>
              <a:pathLst>
                <a:path extrusionOk="0" h="22965" w="11637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6616850" y="2662925"/>
              <a:ext cx="175175" cy="574125"/>
            </a:xfrm>
            <a:custGeom>
              <a:rect b="b" l="l" r="r" t="t"/>
              <a:pathLst>
                <a:path extrusionOk="0" h="22965" w="7007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6663675" y="2345200"/>
              <a:ext cx="382100" cy="240775"/>
            </a:xfrm>
            <a:custGeom>
              <a:rect b="b" l="l" r="r" t="t"/>
              <a:pathLst>
                <a:path extrusionOk="0" h="9631" w="15284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6606775" y="2328350"/>
              <a:ext cx="382125" cy="240750"/>
            </a:xfrm>
            <a:custGeom>
              <a:rect b="b" l="l" r="r" t="t"/>
              <a:pathLst>
                <a:path extrusionOk="0" h="9630" w="15285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6617200" y="2337675"/>
              <a:ext cx="361250" cy="222100"/>
            </a:xfrm>
            <a:custGeom>
              <a:rect b="b" l="l" r="r" t="t"/>
              <a:pathLst>
                <a:path extrusionOk="0" h="8884" w="1445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6648825" y="2370300"/>
              <a:ext cx="58900" cy="92675"/>
            </a:xfrm>
            <a:custGeom>
              <a:rect b="b" l="l" r="r" t="t"/>
              <a:pathLst>
                <a:path extrusionOk="0" h="3707" w="2356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6796425" y="2413275"/>
              <a:ext cx="58875" cy="92700"/>
            </a:xfrm>
            <a:custGeom>
              <a:rect b="b" l="l" r="r" t="t"/>
              <a:pathLst>
                <a:path extrusionOk="0" h="3708" w="2355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6831125" y="2259625"/>
              <a:ext cx="202075" cy="116650"/>
            </a:xfrm>
            <a:custGeom>
              <a:rect b="b" l="l" r="r" t="t"/>
              <a:pathLst>
                <a:path extrusionOk="0" h="4666" w="8083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7014775" y="2331875"/>
              <a:ext cx="18400" cy="26350"/>
            </a:xfrm>
            <a:custGeom>
              <a:rect b="b" l="l" r="r" t="t"/>
              <a:pathLst>
                <a:path extrusionOk="0" h="1054" w="736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6968050" y="2474475"/>
              <a:ext cx="50825" cy="77725"/>
            </a:xfrm>
            <a:custGeom>
              <a:rect b="b" l="l" r="r" t="t"/>
              <a:pathLst>
                <a:path extrusionOk="0" h="3109" w="2033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6981225" y="2478250"/>
              <a:ext cx="45925" cy="73900"/>
            </a:xfrm>
            <a:custGeom>
              <a:rect b="b" l="l" r="r" t="t"/>
              <a:pathLst>
                <a:path extrusionOk="0" h="2956" w="1837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7000600" y="2281000"/>
              <a:ext cx="81250" cy="232325"/>
            </a:xfrm>
            <a:custGeom>
              <a:rect b="b" l="l" r="r" t="t"/>
              <a:pathLst>
                <a:path extrusionOk="0" h="9293" w="325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6684150" y="3257875"/>
              <a:ext cx="302125" cy="78425"/>
            </a:xfrm>
            <a:custGeom>
              <a:rect b="b" l="l" r="r" t="t"/>
              <a:pathLst>
                <a:path extrusionOk="0" h="3137" w="12085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7009900" y="2721050"/>
              <a:ext cx="145500" cy="173350"/>
            </a:xfrm>
            <a:custGeom>
              <a:rect b="b" l="l" r="r" t="t"/>
              <a:pathLst>
                <a:path extrusionOk="0" h="6934" w="582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7038900" y="2742800"/>
              <a:ext cx="128800" cy="138550"/>
            </a:xfrm>
            <a:custGeom>
              <a:rect b="b" l="l" r="r" t="t"/>
              <a:pathLst>
                <a:path extrusionOk="0" h="5542" w="5152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7099950" y="2783600"/>
              <a:ext cx="43150" cy="63700"/>
            </a:xfrm>
            <a:custGeom>
              <a:rect b="b" l="l" r="r" t="t"/>
              <a:pathLst>
                <a:path extrusionOk="0" h="2548" w="1726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7084000" y="2783600"/>
              <a:ext cx="37500" cy="63700"/>
            </a:xfrm>
            <a:custGeom>
              <a:rect b="b" l="l" r="r" t="t"/>
              <a:pathLst>
                <a:path extrusionOk="0" h="2548" w="150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7009900" y="2721050"/>
              <a:ext cx="145500" cy="173350"/>
            </a:xfrm>
            <a:custGeom>
              <a:rect b="b" l="l" r="r" t="t"/>
              <a:pathLst>
                <a:path extrusionOk="0" h="6934" w="582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038900" y="2742800"/>
              <a:ext cx="128800" cy="138550"/>
            </a:xfrm>
            <a:custGeom>
              <a:rect b="b" l="l" r="r" t="t"/>
              <a:pathLst>
                <a:path extrusionOk="0" h="5542" w="5152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7099950" y="2783600"/>
              <a:ext cx="43150" cy="63700"/>
            </a:xfrm>
            <a:custGeom>
              <a:rect b="b" l="l" r="r" t="t"/>
              <a:pathLst>
                <a:path extrusionOk="0" h="2548" w="1726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7084000" y="2783600"/>
              <a:ext cx="37500" cy="63700"/>
            </a:xfrm>
            <a:custGeom>
              <a:rect b="b" l="l" r="r" t="t"/>
              <a:pathLst>
                <a:path extrusionOk="0" h="2548" w="150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6980875" y="2790225"/>
              <a:ext cx="400475" cy="397525"/>
            </a:xfrm>
            <a:custGeom>
              <a:rect b="b" l="l" r="r" t="t"/>
              <a:pathLst>
                <a:path extrusionOk="0" h="15901" w="16019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059750" y="3098975"/>
              <a:ext cx="28900" cy="52275"/>
            </a:xfrm>
            <a:custGeom>
              <a:rect b="b" l="l" r="r" t="t"/>
              <a:pathLst>
                <a:path extrusionOk="0" h="2091" w="1156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7124350" y="3125100"/>
              <a:ext cx="35250" cy="50700"/>
            </a:xfrm>
            <a:custGeom>
              <a:rect b="b" l="l" r="r" t="t"/>
              <a:pathLst>
                <a:path extrusionOk="0" h="2028" w="141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7223000" y="3136375"/>
              <a:ext cx="20550" cy="51350"/>
            </a:xfrm>
            <a:custGeom>
              <a:rect b="b" l="l" r="r" t="t"/>
              <a:pathLst>
                <a:path extrusionOk="0" h="2054" w="822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7287525" y="3108050"/>
              <a:ext cx="40625" cy="50550"/>
            </a:xfrm>
            <a:custGeom>
              <a:rect b="b" l="l" r="r" t="t"/>
              <a:pathLst>
                <a:path extrusionOk="0" h="2022" w="1625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7321300" y="3050775"/>
              <a:ext cx="49725" cy="34675"/>
            </a:xfrm>
            <a:custGeom>
              <a:rect b="b" l="l" r="r" t="t"/>
              <a:pathLst>
                <a:path extrusionOk="0" h="1387" w="1989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7328025" y="2970225"/>
              <a:ext cx="52200" cy="18150"/>
            </a:xfrm>
            <a:custGeom>
              <a:rect b="b" l="l" r="r" t="t"/>
              <a:pathLst>
                <a:path extrusionOk="0" h="726" w="2088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7288850" y="2879900"/>
              <a:ext cx="53875" cy="34500"/>
            </a:xfrm>
            <a:custGeom>
              <a:rect b="b" l="l" r="r" t="t"/>
              <a:pathLst>
                <a:path extrusionOk="0" h="1380" w="2155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7233450" y="2828150"/>
              <a:ext cx="40175" cy="46825"/>
            </a:xfrm>
            <a:custGeom>
              <a:rect b="b" l="l" r="r" t="t"/>
              <a:pathLst>
                <a:path extrusionOk="0" h="1873" w="1607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7158675" y="2797200"/>
              <a:ext cx="30475" cy="51500"/>
            </a:xfrm>
            <a:custGeom>
              <a:rect b="b" l="l" r="r" t="t"/>
              <a:pathLst>
                <a:path extrusionOk="0" h="2060" w="1219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971650" y="3048425"/>
              <a:ext cx="64925" cy="77500"/>
            </a:xfrm>
            <a:custGeom>
              <a:rect b="b" l="l" r="r" t="t"/>
              <a:pathLst>
                <a:path extrusionOk="0" h="3100" w="2597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923425" y="3011375"/>
              <a:ext cx="90950" cy="102225"/>
            </a:xfrm>
            <a:custGeom>
              <a:rect b="b" l="l" r="r" t="t"/>
              <a:pathLst>
                <a:path extrusionOk="0" h="4089" w="3638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913125" y="3009950"/>
              <a:ext cx="71875" cy="95800"/>
            </a:xfrm>
            <a:custGeom>
              <a:rect b="b" l="l" r="r" t="t"/>
              <a:pathLst>
                <a:path extrusionOk="0" h="3832" w="2875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917000" y="3019900"/>
              <a:ext cx="51025" cy="72075"/>
            </a:xfrm>
            <a:custGeom>
              <a:rect b="b" l="l" r="r" t="t"/>
              <a:pathLst>
                <a:path extrusionOk="0" h="2883" w="2041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6928275" y="3024675"/>
              <a:ext cx="43925" cy="67275"/>
            </a:xfrm>
            <a:custGeom>
              <a:rect b="b" l="l" r="r" t="t"/>
              <a:pathLst>
                <a:path extrusionOk="0" h="2691" w="1757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6890000" y="3015350"/>
              <a:ext cx="84100" cy="43000"/>
            </a:xfrm>
            <a:custGeom>
              <a:rect b="b" l="l" r="r" t="t"/>
              <a:pathLst>
                <a:path extrusionOk="0" h="1720" w="3364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6897800" y="2988950"/>
              <a:ext cx="83900" cy="47800"/>
            </a:xfrm>
            <a:custGeom>
              <a:rect b="b" l="l" r="r" t="t"/>
              <a:pathLst>
                <a:path extrusionOk="0" h="1912" w="3356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6884925" y="3051625"/>
              <a:ext cx="76150" cy="47575"/>
            </a:xfrm>
            <a:custGeom>
              <a:rect b="b" l="l" r="r" t="t"/>
              <a:pathLst>
                <a:path extrusionOk="0" h="1903" w="3046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7010825" y="2790225"/>
              <a:ext cx="370525" cy="397525"/>
            </a:xfrm>
            <a:custGeom>
              <a:rect b="b" l="l" r="r" t="t"/>
              <a:pathLst>
                <a:path extrusionOk="0" h="15901" w="14821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20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5" name="Google Shape;155;p20"/>
            <p:cNvSpPr/>
            <p:nvPr/>
          </p:nvSpPr>
          <p:spPr>
            <a:xfrm>
              <a:off x="238125" y="2409350"/>
              <a:ext cx="760575" cy="414000"/>
            </a:xfrm>
            <a:custGeom>
              <a:rect b="b" l="l" r="r" t="t"/>
              <a:pathLst>
                <a:path extrusionOk="0" h="16560" w="30423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782450" y="2485325"/>
              <a:ext cx="180850" cy="180850"/>
            </a:xfrm>
            <a:custGeom>
              <a:rect b="b" l="l" r="r" t="t"/>
              <a:pathLst>
                <a:path extrusionOk="0" h="7234" w="7234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277200" y="2506650"/>
              <a:ext cx="457150" cy="14700"/>
            </a:xfrm>
            <a:custGeom>
              <a:rect b="b" l="l" r="r" t="t"/>
              <a:pathLst>
                <a:path extrusionOk="0" h="588" w="18286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563575" y="2561025"/>
              <a:ext cx="170775" cy="14750"/>
            </a:xfrm>
            <a:custGeom>
              <a:rect b="b" l="l" r="r" t="t"/>
              <a:pathLst>
                <a:path extrusionOk="0" h="590" w="6831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273525" y="2561025"/>
              <a:ext cx="265250" cy="14750"/>
            </a:xfrm>
            <a:custGeom>
              <a:rect b="b" l="l" r="r" t="t"/>
              <a:pathLst>
                <a:path extrusionOk="0" h="590" w="1061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277200" y="2615400"/>
              <a:ext cx="457150" cy="14725"/>
            </a:xfrm>
            <a:custGeom>
              <a:rect b="b" l="l" r="r" t="t"/>
              <a:pathLst>
                <a:path extrusionOk="0" h="589" w="18286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594675" y="2669775"/>
              <a:ext cx="139675" cy="14725"/>
            </a:xfrm>
            <a:custGeom>
              <a:rect b="b" l="l" r="r" t="t"/>
              <a:pathLst>
                <a:path extrusionOk="0" h="589" w="5587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385300" y="2669775"/>
              <a:ext cx="185775" cy="14725"/>
            </a:xfrm>
            <a:custGeom>
              <a:rect b="b" l="l" r="r" t="t"/>
              <a:pathLst>
                <a:path extrusionOk="0" h="589" w="7431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779775" y="2543150"/>
              <a:ext cx="189050" cy="65425"/>
            </a:xfrm>
            <a:custGeom>
              <a:rect b="b" l="l" r="r" t="t"/>
              <a:pathLst>
                <a:path extrusionOk="0" h="2617" w="7562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786050" y="2549475"/>
              <a:ext cx="176500" cy="52800"/>
            </a:xfrm>
            <a:custGeom>
              <a:rect b="b" l="l" r="r" t="t"/>
              <a:pathLst>
                <a:path extrusionOk="0" h="2112" w="706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897475" y="2569000"/>
              <a:ext cx="45300" cy="18125"/>
            </a:xfrm>
            <a:custGeom>
              <a:rect b="b" l="l" r="r" t="t"/>
              <a:pathLst>
                <a:path extrusionOk="0" h="725" w="1812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805875" y="2569000"/>
              <a:ext cx="45275" cy="18125"/>
            </a:xfrm>
            <a:custGeom>
              <a:rect b="b" l="l" r="r" t="t"/>
              <a:pathLst>
                <a:path extrusionOk="0" h="725" w="1811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20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8" name="Google Shape;168;p20"/>
            <p:cNvSpPr/>
            <p:nvPr/>
          </p:nvSpPr>
          <p:spPr>
            <a:xfrm>
              <a:off x="315275" y="3124950"/>
              <a:ext cx="634175" cy="365675"/>
            </a:xfrm>
            <a:custGeom>
              <a:rect b="b" l="l" r="r" t="t"/>
              <a:pathLst>
                <a:path extrusionOk="0" h="14627" w="25367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875125" y="3421750"/>
              <a:ext cx="98325" cy="68875"/>
            </a:xfrm>
            <a:custGeom>
              <a:rect b="b" l="l" r="r" t="t"/>
              <a:pathLst>
                <a:path extrusionOk="0" h="2755" w="3933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339300" y="3124950"/>
              <a:ext cx="634150" cy="365675"/>
            </a:xfrm>
            <a:custGeom>
              <a:rect b="b" l="l" r="r" t="t"/>
              <a:pathLst>
                <a:path extrusionOk="0" h="14627" w="25366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792825" y="3237950"/>
              <a:ext cx="73725" cy="73700"/>
            </a:xfrm>
            <a:custGeom>
              <a:rect b="b" l="l" r="r" t="t"/>
              <a:pathLst>
                <a:path extrusionOk="0" h="2948" w="2949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619550" y="3237950"/>
              <a:ext cx="73675" cy="73700"/>
            </a:xfrm>
            <a:custGeom>
              <a:rect b="b" l="l" r="r" t="t"/>
              <a:pathLst>
                <a:path extrusionOk="0" h="2948" w="2947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446225" y="3237950"/>
              <a:ext cx="73675" cy="73700"/>
            </a:xfrm>
            <a:custGeom>
              <a:rect b="b" l="l" r="r" t="t"/>
              <a:pathLst>
                <a:path extrusionOk="0" h="2948" w="2947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20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5" name="Google Shape;175;p20"/>
            <p:cNvSpPr/>
            <p:nvPr/>
          </p:nvSpPr>
          <p:spPr>
            <a:xfrm>
              <a:off x="315275" y="3124950"/>
              <a:ext cx="634175" cy="365675"/>
            </a:xfrm>
            <a:custGeom>
              <a:rect b="b" l="l" r="r" t="t"/>
              <a:pathLst>
                <a:path extrusionOk="0" h="14627" w="25367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75125" y="3421750"/>
              <a:ext cx="98325" cy="68875"/>
            </a:xfrm>
            <a:custGeom>
              <a:rect b="b" l="l" r="r" t="t"/>
              <a:pathLst>
                <a:path extrusionOk="0" h="2755" w="3933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339300" y="3124950"/>
              <a:ext cx="634150" cy="365675"/>
            </a:xfrm>
            <a:custGeom>
              <a:rect b="b" l="l" r="r" t="t"/>
              <a:pathLst>
                <a:path extrusionOk="0" h="14627" w="25366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792825" y="3237950"/>
              <a:ext cx="73725" cy="73700"/>
            </a:xfrm>
            <a:custGeom>
              <a:rect b="b" l="l" r="r" t="t"/>
              <a:pathLst>
                <a:path extrusionOk="0" h="2948" w="2949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619550" y="3237950"/>
              <a:ext cx="73675" cy="73700"/>
            </a:xfrm>
            <a:custGeom>
              <a:rect b="b" l="l" r="r" t="t"/>
              <a:pathLst>
                <a:path extrusionOk="0" h="2948" w="2947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446225" y="3237950"/>
              <a:ext cx="73675" cy="73700"/>
            </a:xfrm>
            <a:custGeom>
              <a:rect b="b" l="l" r="r" t="t"/>
              <a:pathLst>
                <a:path extrusionOk="0" h="2948" w="2947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0"/>
          <p:cNvSpPr/>
          <p:nvPr/>
        </p:nvSpPr>
        <p:spPr>
          <a:xfrm>
            <a:off x="715100" y="4242500"/>
            <a:ext cx="443700" cy="36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4"/>
                </a:solidFill>
              </a:rPr>
              <a:t>(AI)</a:t>
            </a:r>
            <a:endParaRPr b="1" sz="1200">
              <a:solidFill>
                <a:schemeClr val="accent4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1305300" y="2648675"/>
            <a:ext cx="331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Redes neuronales y clasificación de imágenes.</a:t>
            </a:r>
            <a:endParaRPr sz="18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715100" y="662225"/>
            <a:ext cx="5258400" cy="3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accent3"/>
                </a:solidFill>
              </a:rPr>
              <a:t>Propósito del proyecto</a:t>
            </a:r>
            <a:endParaRPr sz="27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</a:rPr>
              <a:t>Entrenar una red neuronal para identificar piezas de lego y c</a:t>
            </a:r>
            <a:r>
              <a:rPr lang="es" sz="2700">
                <a:solidFill>
                  <a:schemeClr val="lt1"/>
                </a:solidFill>
              </a:rPr>
              <a:t>lasificarlas en función de su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</a:rPr>
              <a:t>forma.</a:t>
            </a:r>
            <a:endParaRPr sz="2700">
              <a:solidFill>
                <a:schemeClr val="lt1"/>
              </a:solidFill>
            </a:endParaRPr>
          </a:p>
        </p:txBody>
      </p:sp>
      <p:grpSp>
        <p:nvGrpSpPr>
          <p:cNvPr id="188" name="Google Shape;188;p21"/>
          <p:cNvGrpSpPr/>
          <p:nvPr/>
        </p:nvGrpSpPr>
        <p:grpSpPr>
          <a:xfrm flipH="1">
            <a:off x="5932613" y="914389"/>
            <a:ext cx="3706695" cy="2550084"/>
            <a:chOff x="4388650" y="2224200"/>
            <a:chExt cx="1707525" cy="1174775"/>
          </a:xfrm>
        </p:grpSpPr>
        <p:sp>
          <p:nvSpPr>
            <p:cNvPr id="189" name="Google Shape;189;p21"/>
            <p:cNvSpPr/>
            <p:nvPr/>
          </p:nvSpPr>
          <p:spPr>
            <a:xfrm>
              <a:off x="4422875" y="3236475"/>
              <a:ext cx="284875" cy="162500"/>
            </a:xfrm>
            <a:custGeom>
              <a:rect b="b" l="l" r="r" t="t"/>
              <a:pathLst>
                <a:path extrusionOk="0" h="6500" w="11395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4433850" y="3137400"/>
              <a:ext cx="302375" cy="249825"/>
            </a:xfrm>
            <a:custGeom>
              <a:rect b="b" l="l" r="r" t="t"/>
              <a:pathLst>
                <a:path extrusionOk="0" h="9993" w="12095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5008550" y="2646000"/>
              <a:ext cx="577200" cy="331650"/>
            </a:xfrm>
            <a:custGeom>
              <a:rect b="b" l="l" r="r" t="t"/>
              <a:pathLst>
                <a:path extrusionOk="0" h="13266" w="23088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4444500" y="2590075"/>
              <a:ext cx="711075" cy="698300"/>
            </a:xfrm>
            <a:custGeom>
              <a:rect b="b" l="l" r="r" t="t"/>
              <a:pathLst>
                <a:path extrusionOk="0" h="27932" w="28443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4574225" y="2577925"/>
              <a:ext cx="590500" cy="215475"/>
            </a:xfrm>
            <a:custGeom>
              <a:rect b="b" l="l" r="r" t="t"/>
              <a:pathLst>
                <a:path extrusionOk="0" h="8619" w="2362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4590900" y="2586800"/>
              <a:ext cx="557175" cy="197700"/>
            </a:xfrm>
            <a:custGeom>
              <a:rect b="b" l="l" r="r" t="t"/>
              <a:pathLst>
                <a:path extrusionOk="0" h="7908" w="22287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4590825" y="2520000"/>
              <a:ext cx="586625" cy="223800"/>
            </a:xfrm>
            <a:custGeom>
              <a:rect b="b" l="l" r="r" t="t"/>
              <a:pathLst>
                <a:path extrusionOk="0" h="8952" w="23465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4606925" y="2321525"/>
              <a:ext cx="621150" cy="397600"/>
            </a:xfrm>
            <a:custGeom>
              <a:rect b="b" l="l" r="r" t="t"/>
              <a:pathLst>
                <a:path extrusionOk="0" h="15904" w="24846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4719000" y="2826275"/>
              <a:ext cx="401475" cy="462100"/>
            </a:xfrm>
            <a:custGeom>
              <a:rect b="b" l="l" r="r" t="t"/>
              <a:pathLst>
                <a:path extrusionOk="0" h="18484" w="16059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4705700" y="2820425"/>
              <a:ext cx="369125" cy="459575"/>
            </a:xfrm>
            <a:custGeom>
              <a:rect b="b" l="l" r="r" t="t"/>
              <a:pathLst>
                <a:path extrusionOk="0" h="18383" w="14765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5487750" y="2687725"/>
              <a:ext cx="86000" cy="65025"/>
            </a:xfrm>
            <a:custGeom>
              <a:rect b="b" l="l" r="r" t="t"/>
              <a:pathLst>
                <a:path extrusionOk="0" h="2601" w="344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5491475" y="2634400"/>
              <a:ext cx="118875" cy="90200"/>
            </a:xfrm>
            <a:custGeom>
              <a:rect b="b" l="l" r="r" t="t"/>
              <a:pathLst>
                <a:path extrusionOk="0" h="3608" w="4755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5498250" y="2623925"/>
              <a:ext cx="117675" cy="64950"/>
            </a:xfrm>
            <a:custGeom>
              <a:rect b="b" l="l" r="r" t="t"/>
              <a:pathLst>
                <a:path extrusionOk="0" h="2598" w="4707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4786400" y="2462150"/>
              <a:ext cx="360800" cy="211625"/>
            </a:xfrm>
            <a:custGeom>
              <a:rect b="b" l="l" r="r" t="t"/>
              <a:pathLst>
                <a:path extrusionOk="0" h="8465" w="14432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4841500" y="2474075"/>
              <a:ext cx="360800" cy="211625"/>
            </a:xfrm>
            <a:custGeom>
              <a:rect b="b" l="l" r="r" t="t"/>
              <a:pathLst>
                <a:path extrusionOk="0" h="8465" w="14432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4852100" y="2482925"/>
              <a:ext cx="339600" cy="193900"/>
            </a:xfrm>
            <a:custGeom>
              <a:rect b="b" l="l" r="r" t="t"/>
              <a:pathLst>
                <a:path extrusionOk="0" h="7756" w="13584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5110550" y="2563175"/>
              <a:ext cx="51225" cy="89100"/>
            </a:xfrm>
            <a:custGeom>
              <a:rect b="b" l="l" r="r" t="t"/>
              <a:pathLst>
                <a:path extrusionOk="0" h="3564" w="2049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4967900" y="2531650"/>
              <a:ext cx="51275" cy="89075"/>
            </a:xfrm>
            <a:custGeom>
              <a:rect b="b" l="l" r="r" t="t"/>
              <a:pathLst>
                <a:path extrusionOk="0" h="3563" w="2051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5563000" y="2623925"/>
              <a:ext cx="144650" cy="69950"/>
            </a:xfrm>
            <a:custGeom>
              <a:rect b="b" l="l" r="r" t="t"/>
              <a:pathLst>
                <a:path extrusionOk="0" h="2798" w="5786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5560725" y="2556250"/>
              <a:ext cx="98475" cy="106000"/>
            </a:xfrm>
            <a:custGeom>
              <a:rect b="b" l="l" r="r" t="t"/>
              <a:pathLst>
                <a:path extrusionOk="0" h="4240" w="3939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4873700" y="2352750"/>
              <a:ext cx="192300" cy="110800"/>
            </a:xfrm>
            <a:custGeom>
              <a:rect b="b" l="l" r="r" t="t"/>
              <a:pathLst>
                <a:path extrusionOk="0" h="4432" w="7692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4873700" y="2375275"/>
              <a:ext cx="16175" cy="26500"/>
            </a:xfrm>
            <a:custGeom>
              <a:rect b="b" l="l" r="r" t="t"/>
              <a:pathLst>
                <a:path extrusionOk="0" h="1060" w="647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4801900" y="2507750"/>
              <a:ext cx="50225" cy="71325"/>
            </a:xfrm>
            <a:custGeom>
              <a:rect b="b" l="l" r="r" t="t"/>
              <a:pathLst>
                <a:path extrusionOk="0" h="2853" w="2009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4799725" y="2506000"/>
              <a:ext cx="39675" cy="70200"/>
            </a:xfrm>
            <a:custGeom>
              <a:rect b="b" l="l" r="r" t="t"/>
              <a:pathLst>
                <a:path extrusionOk="0" h="2808" w="1587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4812500" y="2313275"/>
              <a:ext cx="60150" cy="225100"/>
            </a:xfrm>
            <a:custGeom>
              <a:rect b="b" l="l" r="r" t="t"/>
              <a:pathLst>
                <a:path extrusionOk="0" h="9004" w="2406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5479800" y="2765175"/>
              <a:ext cx="50275" cy="32250"/>
            </a:xfrm>
            <a:custGeom>
              <a:rect b="b" l="l" r="r" t="t"/>
              <a:pathLst>
                <a:path extrusionOk="0" h="1290" w="2011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5432425" y="2845550"/>
              <a:ext cx="47625" cy="37750"/>
            </a:xfrm>
            <a:custGeom>
              <a:rect b="b" l="l" r="r" t="t"/>
              <a:pathLst>
                <a:path extrusionOk="0" h="1510" w="1905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5369900" y="2895850"/>
              <a:ext cx="43275" cy="44300"/>
            </a:xfrm>
            <a:custGeom>
              <a:rect b="b" l="l" r="r" t="t"/>
              <a:pathLst>
                <a:path extrusionOk="0" h="1772" w="1731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5292900" y="2921750"/>
              <a:ext cx="30075" cy="51950"/>
            </a:xfrm>
            <a:custGeom>
              <a:rect b="b" l="l" r="r" t="t"/>
              <a:pathLst>
                <a:path extrusionOk="0" h="2078" w="1203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5185875" y="2911900"/>
              <a:ext cx="26675" cy="60050"/>
            </a:xfrm>
            <a:custGeom>
              <a:rect b="b" l="l" r="r" t="t"/>
              <a:pathLst>
                <a:path extrusionOk="0" h="2402" w="1067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4491350" y="3171375"/>
              <a:ext cx="228400" cy="188525"/>
            </a:xfrm>
            <a:custGeom>
              <a:rect b="b" l="l" r="r" t="t"/>
              <a:pathLst>
                <a:path extrusionOk="0" h="7541" w="9136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5269600" y="2224200"/>
              <a:ext cx="826575" cy="449875"/>
            </a:xfrm>
            <a:custGeom>
              <a:rect b="b" l="l" r="r" t="t"/>
              <a:pathLst>
                <a:path extrusionOk="0" h="17995" w="33063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5851600" y="2306750"/>
              <a:ext cx="215675" cy="196525"/>
            </a:xfrm>
            <a:custGeom>
              <a:rect b="b" l="l" r="r" t="t"/>
              <a:pathLst>
                <a:path extrusionOk="0" h="7861" w="8627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5312100" y="2329950"/>
              <a:ext cx="496750" cy="16000"/>
            </a:xfrm>
            <a:custGeom>
              <a:rect b="b" l="l" r="r" t="t"/>
              <a:pathLst>
                <a:path extrusionOk="0" h="640" w="1987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5623275" y="2389025"/>
              <a:ext cx="185575" cy="16000"/>
            </a:xfrm>
            <a:custGeom>
              <a:rect b="b" l="l" r="r" t="t"/>
              <a:pathLst>
                <a:path extrusionOk="0" h="640" w="7423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5308075" y="2389025"/>
              <a:ext cx="288225" cy="16000"/>
            </a:xfrm>
            <a:custGeom>
              <a:rect b="b" l="l" r="r" t="t"/>
              <a:pathLst>
                <a:path extrusionOk="0" h="640" w="11529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5312100" y="2448100"/>
              <a:ext cx="496750" cy="16000"/>
            </a:xfrm>
            <a:custGeom>
              <a:rect b="b" l="l" r="r" t="t"/>
              <a:pathLst>
                <a:path extrusionOk="0" h="640" w="1987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5657100" y="2507200"/>
              <a:ext cx="151750" cy="16025"/>
            </a:xfrm>
            <a:custGeom>
              <a:rect b="b" l="l" r="r" t="t"/>
              <a:pathLst>
                <a:path extrusionOk="0" h="641" w="607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5429550" y="2507200"/>
              <a:ext cx="201875" cy="16025"/>
            </a:xfrm>
            <a:custGeom>
              <a:rect b="b" l="l" r="r" t="t"/>
              <a:pathLst>
                <a:path extrusionOk="0" h="641" w="8075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5493200" y="2531950"/>
              <a:ext cx="70325" cy="122725"/>
            </a:xfrm>
            <a:custGeom>
              <a:rect b="b" l="l" r="r" t="t"/>
              <a:pathLst>
                <a:path extrusionOk="0" h="4909" w="2813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5503650" y="2630150"/>
              <a:ext cx="104675" cy="57775"/>
            </a:xfrm>
            <a:custGeom>
              <a:rect b="b" l="l" r="r" t="t"/>
              <a:pathLst>
                <a:path extrusionOk="0" h="2311" w="4187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5527175" y="2641900"/>
              <a:ext cx="59900" cy="34300"/>
            </a:xfrm>
            <a:custGeom>
              <a:rect b="b" l="l" r="r" t="t"/>
              <a:pathLst>
                <a:path extrusionOk="0" h="1372" w="2396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5527450" y="2649750"/>
              <a:ext cx="52800" cy="26450"/>
            </a:xfrm>
            <a:custGeom>
              <a:rect b="b" l="l" r="r" t="t"/>
              <a:pathLst>
                <a:path extrusionOk="0" h="1058" w="2112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5104300" y="2733650"/>
              <a:ext cx="443350" cy="244000"/>
            </a:xfrm>
            <a:custGeom>
              <a:rect b="b" l="l" r="r" t="t"/>
              <a:pathLst>
                <a:path extrusionOk="0" h="9760" w="17734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4549275" y="2667375"/>
              <a:ext cx="142750" cy="163300"/>
            </a:xfrm>
            <a:custGeom>
              <a:rect b="b" l="l" r="r" t="t"/>
              <a:pathLst>
                <a:path extrusionOk="0" h="6532" w="571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4539175" y="2681025"/>
              <a:ext cx="125200" cy="130775"/>
            </a:xfrm>
            <a:custGeom>
              <a:rect b="b" l="l" r="r" t="t"/>
              <a:pathLst>
                <a:path extrusionOk="0" h="5231" w="5008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4558700" y="2709425"/>
              <a:ext cx="52075" cy="56600"/>
            </a:xfrm>
            <a:custGeom>
              <a:rect b="b" l="l" r="r" t="t"/>
              <a:pathLst>
                <a:path extrusionOk="0" h="2264" w="2083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4570225" y="2711200"/>
              <a:ext cx="53825" cy="62125"/>
            </a:xfrm>
            <a:custGeom>
              <a:rect b="b" l="l" r="r" t="t"/>
              <a:pathLst>
                <a:path extrusionOk="0" h="2485" w="2153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4388650" y="2693800"/>
              <a:ext cx="248175" cy="388675"/>
            </a:xfrm>
            <a:custGeom>
              <a:rect b="b" l="l" r="r" t="t"/>
              <a:pathLst>
                <a:path extrusionOk="0" h="15547" w="9927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4536375" y="3004175"/>
              <a:ext cx="39600" cy="46225"/>
            </a:xfrm>
            <a:custGeom>
              <a:rect b="b" l="l" r="r" t="t"/>
              <a:pathLst>
                <a:path extrusionOk="0" h="1849" w="1584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4478025" y="2969150"/>
              <a:ext cx="34275" cy="49525"/>
            </a:xfrm>
            <a:custGeom>
              <a:rect b="b" l="l" r="r" t="t"/>
              <a:pathLst>
                <a:path extrusionOk="0" h="1981" w="1371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4420950" y="2921975"/>
              <a:ext cx="43075" cy="45100"/>
            </a:xfrm>
            <a:custGeom>
              <a:rect b="b" l="l" r="r" t="t"/>
              <a:pathLst>
                <a:path extrusionOk="0" h="1804" w="1723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4390800" y="2860925"/>
              <a:ext cx="53375" cy="18200"/>
            </a:xfrm>
            <a:custGeom>
              <a:rect b="b" l="l" r="r" t="t"/>
              <a:pathLst>
                <a:path extrusionOk="0" h="728" w="2135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402425" y="2780550"/>
              <a:ext cx="54775" cy="22625"/>
            </a:xfrm>
            <a:custGeom>
              <a:rect b="b" l="l" r="r" t="t"/>
              <a:pathLst>
                <a:path extrusionOk="0" h="905" w="2191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4448400" y="2716850"/>
              <a:ext cx="46000" cy="41400"/>
            </a:xfrm>
            <a:custGeom>
              <a:rect b="b" l="l" r="r" t="t"/>
              <a:pathLst>
                <a:path extrusionOk="0" h="1656" w="184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4512700" y="2693975"/>
              <a:ext cx="25925" cy="53825"/>
            </a:xfrm>
            <a:custGeom>
              <a:rect b="b" l="l" r="r" t="t"/>
              <a:pathLst>
                <a:path extrusionOk="0" h="2153" w="1037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4579075" y="3019075"/>
              <a:ext cx="70150" cy="84325"/>
            </a:xfrm>
            <a:custGeom>
              <a:rect b="b" l="l" r="r" t="t"/>
              <a:pathLst>
                <a:path extrusionOk="0" h="3373" w="2806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4648500" y="3125450"/>
              <a:ext cx="87500" cy="43550"/>
            </a:xfrm>
            <a:custGeom>
              <a:rect b="b" l="l" r="r" t="t"/>
              <a:pathLst>
                <a:path extrusionOk="0" h="1742" w="350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4603800" y="3032650"/>
              <a:ext cx="98225" cy="111025"/>
            </a:xfrm>
            <a:custGeom>
              <a:rect b="b" l="l" r="r" t="t"/>
              <a:pathLst>
                <a:path extrusionOk="0" h="4441" w="3929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4634850" y="3040650"/>
              <a:ext cx="79750" cy="104700"/>
            </a:xfrm>
            <a:custGeom>
              <a:rect b="b" l="l" r="r" t="t"/>
              <a:pathLst>
                <a:path extrusionOk="0" h="4188" w="319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4653975" y="3055700"/>
              <a:ext cx="54575" cy="78775"/>
            </a:xfrm>
            <a:custGeom>
              <a:rect b="b" l="l" r="r" t="t"/>
              <a:pathLst>
                <a:path extrusionOk="0" h="3151" w="2183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4649375" y="3055725"/>
              <a:ext cx="48875" cy="73525"/>
            </a:xfrm>
            <a:custGeom>
              <a:rect b="b" l="l" r="r" t="t"/>
              <a:pathLst>
                <a:path extrusionOk="0" h="2941" w="1955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4674425" y="3037025"/>
              <a:ext cx="111900" cy="75200"/>
            </a:xfrm>
            <a:custGeom>
              <a:rect b="b" l="l" r="r" t="t"/>
              <a:pathLst>
                <a:path extrusionOk="0" h="3008" w="4476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4650925" y="3071025"/>
              <a:ext cx="109950" cy="70200"/>
            </a:xfrm>
            <a:custGeom>
              <a:rect b="b" l="l" r="r" t="t"/>
              <a:pathLst>
                <a:path extrusionOk="0" h="2808" w="4398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4388650" y="2693825"/>
              <a:ext cx="217350" cy="377150"/>
            </a:xfrm>
            <a:custGeom>
              <a:rect b="b" l="l" r="r" t="t"/>
              <a:pathLst>
                <a:path extrusionOk="0" h="15086" w="8694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4" name="Google Shape;254;p21"/>
          <p:cNvCxnSpPr/>
          <p:nvPr/>
        </p:nvCxnSpPr>
        <p:spPr>
          <a:xfrm>
            <a:off x="5380025" y="3366125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lo vamos a hacer?</a:t>
            </a:r>
            <a:endParaRPr/>
          </a:p>
        </p:txBody>
      </p:sp>
      <p:sp>
        <p:nvSpPr>
          <p:cNvPr id="260" name="Google Shape;260;p22"/>
          <p:cNvSpPr txBox="1"/>
          <p:nvPr>
            <p:ph idx="1" type="body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Librerias a principales utilizar</a:t>
            </a:r>
            <a:endParaRPr sz="2000">
              <a:solidFill>
                <a:schemeClr val="lt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olos Text Medium"/>
              <a:buChar char="●"/>
            </a:pPr>
            <a:r>
              <a:rPr lang="es" sz="2000">
                <a:solidFill>
                  <a:schemeClr val="lt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Tensorflow</a:t>
            </a:r>
            <a:endParaRPr sz="2000">
              <a:solidFill>
                <a:schemeClr val="lt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olos Text Medium"/>
              <a:buChar char="●"/>
            </a:pPr>
            <a:r>
              <a:rPr lang="es" sz="2000">
                <a:solidFill>
                  <a:schemeClr val="lt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Seaborn</a:t>
            </a:r>
            <a:endParaRPr sz="2000">
              <a:solidFill>
                <a:schemeClr val="lt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olos Text Medium"/>
              <a:buChar char="●"/>
            </a:pPr>
            <a:r>
              <a:rPr lang="es" sz="2000">
                <a:solidFill>
                  <a:schemeClr val="lt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Matplotlib.pyplot</a:t>
            </a:r>
            <a:endParaRPr sz="2000">
              <a:solidFill>
                <a:schemeClr val="lt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olos Text Medium"/>
              <a:buChar char="●"/>
            </a:pPr>
            <a:r>
              <a:rPr lang="es" sz="2000">
                <a:solidFill>
                  <a:schemeClr val="lt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pandas</a:t>
            </a:r>
            <a:endParaRPr sz="2000">
              <a:solidFill>
                <a:schemeClr val="lt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olos Text Medium"/>
              <a:buChar char="●"/>
            </a:pPr>
            <a:r>
              <a:rPr lang="es" sz="2000">
                <a:solidFill>
                  <a:schemeClr val="lt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numpy</a:t>
            </a:r>
            <a:endParaRPr sz="2000">
              <a:solidFill>
                <a:schemeClr val="lt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Dataset</a:t>
            </a:r>
            <a:endParaRPr sz="2000">
              <a:solidFill>
                <a:schemeClr val="lt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olos Text Medium"/>
              <a:buChar char="●"/>
            </a:pPr>
            <a:r>
              <a:rPr lang="es" sz="2000" u="sng">
                <a:solidFill>
                  <a:schemeClr val="accent1"/>
                </a:solidFill>
                <a:latin typeface="Golos Text Medium"/>
                <a:ea typeface="Golos Text Medium"/>
                <a:cs typeface="Golos Text Medium"/>
                <a:sym typeface="Golos Tex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 </a:t>
            </a:r>
            <a:endParaRPr sz="2000">
              <a:solidFill>
                <a:schemeClr val="lt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grpSp>
        <p:nvGrpSpPr>
          <p:cNvPr id="261" name="Google Shape;261;p22"/>
          <p:cNvGrpSpPr/>
          <p:nvPr/>
        </p:nvGrpSpPr>
        <p:grpSpPr>
          <a:xfrm flipH="1">
            <a:off x="5883038" y="3108602"/>
            <a:ext cx="3706695" cy="2550084"/>
            <a:chOff x="4388650" y="2224200"/>
            <a:chExt cx="1707525" cy="1174775"/>
          </a:xfrm>
        </p:grpSpPr>
        <p:sp>
          <p:nvSpPr>
            <p:cNvPr id="262" name="Google Shape;262;p22"/>
            <p:cNvSpPr/>
            <p:nvPr/>
          </p:nvSpPr>
          <p:spPr>
            <a:xfrm>
              <a:off x="4422875" y="3236475"/>
              <a:ext cx="284875" cy="162500"/>
            </a:xfrm>
            <a:custGeom>
              <a:rect b="b" l="l" r="r" t="t"/>
              <a:pathLst>
                <a:path extrusionOk="0" h="6500" w="11395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4433850" y="3137400"/>
              <a:ext cx="302375" cy="249825"/>
            </a:xfrm>
            <a:custGeom>
              <a:rect b="b" l="l" r="r" t="t"/>
              <a:pathLst>
                <a:path extrusionOk="0" h="9993" w="12095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5008550" y="2646000"/>
              <a:ext cx="577200" cy="331650"/>
            </a:xfrm>
            <a:custGeom>
              <a:rect b="b" l="l" r="r" t="t"/>
              <a:pathLst>
                <a:path extrusionOk="0" h="13266" w="23088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4444500" y="2590075"/>
              <a:ext cx="711075" cy="698300"/>
            </a:xfrm>
            <a:custGeom>
              <a:rect b="b" l="l" r="r" t="t"/>
              <a:pathLst>
                <a:path extrusionOk="0" h="27932" w="28443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4574225" y="2577925"/>
              <a:ext cx="590500" cy="215475"/>
            </a:xfrm>
            <a:custGeom>
              <a:rect b="b" l="l" r="r" t="t"/>
              <a:pathLst>
                <a:path extrusionOk="0" h="8619" w="2362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4590900" y="2586800"/>
              <a:ext cx="557175" cy="197700"/>
            </a:xfrm>
            <a:custGeom>
              <a:rect b="b" l="l" r="r" t="t"/>
              <a:pathLst>
                <a:path extrusionOk="0" h="7908" w="22287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4590825" y="2520000"/>
              <a:ext cx="586625" cy="223800"/>
            </a:xfrm>
            <a:custGeom>
              <a:rect b="b" l="l" r="r" t="t"/>
              <a:pathLst>
                <a:path extrusionOk="0" h="8952" w="23465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4606925" y="2321525"/>
              <a:ext cx="621150" cy="397600"/>
            </a:xfrm>
            <a:custGeom>
              <a:rect b="b" l="l" r="r" t="t"/>
              <a:pathLst>
                <a:path extrusionOk="0" h="15904" w="24846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4719000" y="2826275"/>
              <a:ext cx="401475" cy="462100"/>
            </a:xfrm>
            <a:custGeom>
              <a:rect b="b" l="l" r="r" t="t"/>
              <a:pathLst>
                <a:path extrusionOk="0" h="18484" w="16059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4705700" y="2820425"/>
              <a:ext cx="369125" cy="459575"/>
            </a:xfrm>
            <a:custGeom>
              <a:rect b="b" l="l" r="r" t="t"/>
              <a:pathLst>
                <a:path extrusionOk="0" h="18383" w="14765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487750" y="2687725"/>
              <a:ext cx="86000" cy="65025"/>
            </a:xfrm>
            <a:custGeom>
              <a:rect b="b" l="l" r="r" t="t"/>
              <a:pathLst>
                <a:path extrusionOk="0" h="2601" w="344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5491475" y="2634400"/>
              <a:ext cx="118875" cy="90200"/>
            </a:xfrm>
            <a:custGeom>
              <a:rect b="b" l="l" r="r" t="t"/>
              <a:pathLst>
                <a:path extrusionOk="0" h="3608" w="4755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5498250" y="2623925"/>
              <a:ext cx="117675" cy="64950"/>
            </a:xfrm>
            <a:custGeom>
              <a:rect b="b" l="l" r="r" t="t"/>
              <a:pathLst>
                <a:path extrusionOk="0" h="2598" w="4707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4786400" y="2462150"/>
              <a:ext cx="360800" cy="211625"/>
            </a:xfrm>
            <a:custGeom>
              <a:rect b="b" l="l" r="r" t="t"/>
              <a:pathLst>
                <a:path extrusionOk="0" h="8465" w="14432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4841500" y="2474075"/>
              <a:ext cx="360800" cy="211625"/>
            </a:xfrm>
            <a:custGeom>
              <a:rect b="b" l="l" r="r" t="t"/>
              <a:pathLst>
                <a:path extrusionOk="0" h="8465" w="14432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4852100" y="2482925"/>
              <a:ext cx="339600" cy="193900"/>
            </a:xfrm>
            <a:custGeom>
              <a:rect b="b" l="l" r="r" t="t"/>
              <a:pathLst>
                <a:path extrusionOk="0" h="7756" w="13584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5110550" y="2563175"/>
              <a:ext cx="51225" cy="89100"/>
            </a:xfrm>
            <a:custGeom>
              <a:rect b="b" l="l" r="r" t="t"/>
              <a:pathLst>
                <a:path extrusionOk="0" h="3564" w="2049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4967900" y="2531650"/>
              <a:ext cx="51275" cy="89075"/>
            </a:xfrm>
            <a:custGeom>
              <a:rect b="b" l="l" r="r" t="t"/>
              <a:pathLst>
                <a:path extrusionOk="0" h="3563" w="2051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563000" y="2623925"/>
              <a:ext cx="144650" cy="69950"/>
            </a:xfrm>
            <a:custGeom>
              <a:rect b="b" l="l" r="r" t="t"/>
              <a:pathLst>
                <a:path extrusionOk="0" h="2798" w="5786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5560725" y="2556250"/>
              <a:ext cx="98475" cy="106000"/>
            </a:xfrm>
            <a:custGeom>
              <a:rect b="b" l="l" r="r" t="t"/>
              <a:pathLst>
                <a:path extrusionOk="0" h="4240" w="3939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4873700" y="2352750"/>
              <a:ext cx="192300" cy="110800"/>
            </a:xfrm>
            <a:custGeom>
              <a:rect b="b" l="l" r="r" t="t"/>
              <a:pathLst>
                <a:path extrusionOk="0" h="4432" w="7692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4873700" y="2375275"/>
              <a:ext cx="16175" cy="26500"/>
            </a:xfrm>
            <a:custGeom>
              <a:rect b="b" l="l" r="r" t="t"/>
              <a:pathLst>
                <a:path extrusionOk="0" h="1060" w="647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4801900" y="2507750"/>
              <a:ext cx="50225" cy="71325"/>
            </a:xfrm>
            <a:custGeom>
              <a:rect b="b" l="l" r="r" t="t"/>
              <a:pathLst>
                <a:path extrusionOk="0" h="2853" w="2009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4799725" y="2506000"/>
              <a:ext cx="39675" cy="70200"/>
            </a:xfrm>
            <a:custGeom>
              <a:rect b="b" l="l" r="r" t="t"/>
              <a:pathLst>
                <a:path extrusionOk="0" h="2808" w="1587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4812500" y="2313275"/>
              <a:ext cx="60150" cy="225100"/>
            </a:xfrm>
            <a:custGeom>
              <a:rect b="b" l="l" r="r" t="t"/>
              <a:pathLst>
                <a:path extrusionOk="0" h="9004" w="2406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5479800" y="2765175"/>
              <a:ext cx="50275" cy="32250"/>
            </a:xfrm>
            <a:custGeom>
              <a:rect b="b" l="l" r="r" t="t"/>
              <a:pathLst>
                <a:path extrusionOk="0" h="1290" w="2011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432425" y="2845550"/>
              <a:ext cx="47625" cy="37750"/>
            </a:xfrm>
            <a:custGeom>
              <a:rect b="b" l="l" r="r" t="t"/>
              <a:pathLst>
                <a:path extrusionOk="0" h="1510" w="1905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369900" y="2895850"/>
              <a:ext cx="43275" cy="44300"/>
            </a:xfrm>
            <a:custGeom>
              <a:rect b="b" l="l" r="r" t="t"/>
              <a:pathLst>
                <a:path extrusionOk="0" h="1772" w="1731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292900" y="2921750"/>
              <a:ext cx="30075" cy="51950"/>
            </a:xfrm>
            <a:custGeom>
              <a:rect b="b" l="l" r="r" t="t"/>
              <a:pathLst>
                <a:path extrusionOk="0" h="2078" w="1203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5185875" y="2911900"/>
              <a:ext cx="26675" cy="60050"/>
            </a:xfrm>
            <a:custGeom>
              <a:rect b="b" l="l" r="r" t="t"/>
              <a:pathLst>
                <a:path extrusionOk="0" h="2402" w="1067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4491350" y="3171375"/>
              <a:ext cx="228400" cy="188525"/>
            </a:xfrm>
            <a:custGeom>
              <a:rect b="b" l="l" r="r" t="t"/>
              <a:pathLst>
                <a:path extrusionOk="0" h="7541" w="9136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5269600" y="2224200"/>
              <a:ext cx="826575" cy="449875"/>
            </a:xfrm>
            <a:custGeom>
              <a:rect b="b" l="l" r="r" t="t"/>
              <a:pathLst>
                <a:path extrusionOk="0" h="17995" w="33063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851600" y="2306750"/>
              <a:ext cx="215675" cy="196525"/>
            </a:xfrm>
            <a:custGeom>
              <a:rect b="b" l="l" r="r" t="t"/>
              <a:pathLst>
                <a:path extrusionOk="0" h="7861" w="8627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5312100" y="2329950"/>
              <a:ext cx="496750" cy="16000"/>
            </a:xfrm>
            <a:custGeom>
              <a:rect b="b" l="l" r="r" t="t"/>
              <a:pathLst>
                <a:path extrusionOk="0" h="640" w="1987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5623275" y="2389025"/>
              <a:ext cx="185575" cy="16000"/>
            </a:xfrm>
            <a:custGeom>
              <a:rect b="b" l="l" r="r" t="t"/>
              <a:pathLst>
                <a:path extrusionOk="0" h="640" w="7423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5308075" y="2389025"/>
              <a:ext cx="288225" cy="16000"/>
            </a:xfrm>
            <a:custGeom>
              <a:rect b="b" l="l" r="r" t="t"/>
              <a:pathLst>
                <a:path extrusionOk="0" h="640" w="11529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5312100" y="2448100"/>
              <a:ext cx="496750" cy="16000"/>
            </a:xfrm>
            <a:custGeom>
              <a:rect b="b" l="l" r="r" t="t"/>
              <a:pathLst>
                <a:path extrusionOk="0" h="640" w="1987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5657100" y="2507200"/>
              <a:ext cx="151750" cy="16025"/>
            </a:xfrm>
            <a:custGeom>
              <a:rect b="b" l="l" r="r" t="t"/>
              <a:pathLst>
                <a:path extrusionOk="0" h="641" w="607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5429550" y="2507200"/>
              <a:ext cx="201875" cy="16025"/>
            </a:xfrm>
            <a:custGeom>
              <a:rect b="b" l="l" r="r" t="t"/>
              <a:pathLst>
                <a:path extrusionOk="0" h="641" w="8075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493200" y="2531950"/>
              <a:ext cx="70325" cy="122725"/>
            </a:xfrm>
            <a:custGeom>
              <a:rect b="b" l="l" r="r" t="t"/>
              <a:pathLst>
                <a:path extrusionOk="0" h="4909" w="2813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5503650" y="2630150"/>
              <a:ext cx="104675" cy="57775"/>
            </a:xfrm>
            <a:custGeom>
              <a:rect b="b" l="l" r="r" t="t"/>
              <a:pathLst>
                <a:path extrusionOk="0" h="2311" w="4187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5527175" y="2641900"/>
              <a:ext cx="59900" cy="34300"/>
            </a:xfrm>
            <a:custGeom>
              <a:rect b="b" l="l" r="r" t="t"/>
              <a:pathLst>
                <a:path extrusionOk="0" h="1372" w="2396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5527450" y="2649750"/>
              <a:ext cx="52800" cy="26450"/>
            </a:xfrm>
            <a:custGeom>
              <a:rect b="b" l="l" r="r" t="t"/>
              <a:pathLst>
                <a:path extrusionOk="0" h="1058" w="2112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5104300" y="2733650"/>
              <a:ext cx="443350" cy="244000"/>
            </a:xfrm>
            <a:custGeom>
              <a:rect b="b" l="l" r="r" t="t"/>
              <a:pathLst>
                <a:path extrusionOk="0" h="9760" w="17734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4549275" y="2667375"/>
              <a:ext cx="142750" cy="163300"/>
            </a:xfrm>
            <a:custGeom>
              <a:rect b="b" l="l" r="r" t="t"/>
              <a:pathLst>
                <a:path extrusionOk="0" h="6532" w="571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539175" y="2681025"/>
              <a:ext cx="125200" cy="130775"/>
            </a:xfrm>
            <a:custGeom>
              <a:rect b="b" l="l" r="r" t="t"/>
              <a:pathLst>
                <a:path extrusionOk="0" h="5231" w="5008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4558700" y="2709425"/>
              <a:ext cx="52075" cy="56600"/>
            </a:xfrm>
            <a:custGeom>
              <a:rect b="b" l="l" r="r" t="t"/>
              <a:pathLst>
                <a:path extrusionOk="0" h="2264" w="2083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4570225" y="2711200"/>
              <a:ext cx="53825" cy="62125"/>
            </a:xfrm>
            <a:custGeom>
              <a:rect b="b" l="l" r="r" t="t"/>
              <a:pathLst>
                <a:path extrusionOk="0" h="2485" w="2153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4388650" y="2693800"/>
              <a:ext cx="248175" cy="388675"/>
            </a:xfrm>
            <a:custGeom>
              <a:rect b="b" l="l" r="r" t="t"/>
              <a:pathLst>
                <a:path extrusionOk="0" h="15547" w="9927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4536375" y="3004175"/>
              <a:ext cx="39600" cy="46225"/>
            </a:xfrm>
            <a:custGeom>
              <a:rect b="b" l="l" r="r" t="t"/>
              <a:pathLst>
                <a:path extrusionOk="0" h="1849" w="1584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4478025" y="2969150"/>
              <a:ext cx="34275" cy="49525"/>
            </a:xfrm>
            <a:custGeom>
              <a:rect b="b" l="l" r="r" t="t"/>
              <a:pathLst>
                <a:path extrusionOk="0" h="1981" w="1371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4420950" y="2921975"/>
              <a:ext cx="43075" cy="45100"/>
            </a:xfrm>
            <a:custGeom>
              <a:rect b="b" l="l" r="r" t="t"/>
              <a:pathLst>
                <a:path extrusionOk="0" h="1804" w="1723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390800" y="2860925"/>
              <a:ext cx="53375" cy="18200"/>
            </a:xfrm>
            <a:custGeom>
              <a:rect b="b" l="l" r="r" t="t"/>
              <a:pathLst>
                <a:path extrusionOk="0" h="728" w="2135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4402425" y="2780550"/>
              <a:ext cx="54775" cy="22625"/>
            </a:xfrm>
            <a:custGeom>
              <a:rect b="b" l="l" r="r" t="t"/>
              <a:pathLst>
                <a:path extrusionOk="0" h="905" w="2191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4448400" y="2716850"/>
              <a:ext cx="46000" cy="41400"/>
            </a:xfrm>
            <a:custGeom>
              <a:rect b="b" l="l" r="r" t="t"/>
              <a:pathLst>
                <a:path extrusionOk="0" h="1656" w="184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4512700" y="2693975"/>
              <a:ext cx="25925" cy="53825"/>
            </a:xfrm>
            <a:custGeom>
              <a:rect b="b" l="l" r="r" t="t"/>
              <a:pathLst>
                <a:path extrusionOk="0" h="2153" w="1037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4579075" y="3019075"/>
              <a:ext cx="70150" cy="84325"/>
            </a:xfrm>
            <a:custGeom>
              <a:rect b="b" l="l" r="r" t="t"/>
              <a:pathLst>
                <a:path extrusionOk="0" h="3373" w="2806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4648500" y="3125450"/>
              <a:ext cx="87500" cy="43550"/>
            </a:xfrm>
            <a:custGeom>
              <a:rect b="b" l="l" r="r" t="t"/>
              <a:pathLst>
                <a:path extrusionOk="0" h="1742" w="350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4603800" y="3032650"/>
              <a:ext cx="98225" cy="111025"/>
            </a:xfrm>
            <a:custGeom>
              <a:rect b="b" l="l" r="r" t="t"/>
              <a:pathLst>
                <a:path extrusionOk="0" h="4441" w="3929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4634850" y="3040650"/>
              <a:ext cx="79750" cy="104700"/>
            </a:xfrm>
            <a:custGeom>
              <a:rect b="b" l="l" r="r" t="t"/>
              <a:pathLst>
                <a:path extrusionOk="0" h="4188" w="319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4653975" y="3055700"/>
              <a:ext cx="54575" cy="78775"/>
            </a:xfrm>
            <a:custGeom>
              <a:rect b="b" l="l" r="r" t="t"/>
              <a:pathLst>
                <a:path extrusionOk="0" h="3151" w="2183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4649375" y="3055725"/>
              <a:ext cx="48875" cy="73525"/>
            </a:xfrm>
            <a:custGeom>
              <a:rect b="b" l="l" r="r" t="t"/>
              <a:pathLst>
                <a:path extrusionOk="0" h="2941" w="1955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4674425" y="3037025"/>
              <a:ext cx="111900" cy="75200"/>
            </a:xfrm>
            <a:custGeom>
              <a:rect b="b" l="l" r="r" t="t"/>
              <a:pathLst>
                <a:path extrusionOk="0" h="3008" w="4476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4650925" y="3071025"/>
              <a:ext cx="109950" cy="70200"/>
            </a:xfrm>
            <a:custGeom>
              <a:rect b="b" l="l" r="r" t="t"/>
              <a:pathLst>
                <a:path extrusionOk="0" h="2808" w="4398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4388650" y="2693825"/>
              <a:ext cx="217350" cy="377150"/>
            </a:xfrm>
            <a:custGeom>
              <a:rect b="b" l="l" r="r" t="t"/>
              <a:pathLst>
                <a:path extrusionOk="0" h="15086" w="8694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/>
          <p:nvPr>
            <p:ph type="title"/>
          </p:nvPr>
        </p:nvSpPr>
        <p:spPr>
          <a:xfrm>
            <a:off x="715100" y="535000"/>
            <a:ext cx="4167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¿Para </a:t>
            </a:r>
            <a:r>
              <a:rPr lang="es" sz="2400"/>
              <a:t>qué</a:t>
            </a:r>
            <a:r>
              <a:rPr lang="es" sz="2400"/>
              <a:t> sirve todo esto?</a:t>
            </a:r>
            <a:endParaRPr sz="2400"/>
          </a:p>
        </p:txBody>
      </p:sp>
      <p:sp>
        <p:nvSpPr>
          <p:cNvPr id="332" name="Google Shape;332;p23"/>
          <p:cNvSpPr txBox="1"/>
          <p:nvPr>
            <p:ph idx="1" type="body"/>
          </p:nvPr>
        </p:nvSpPr>
        <p:spPr>
          <a:xfrm>
            <a:off x="715100" y="1564075"/>
            <a:ext cx="40131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Resolver este problema para piezas de legos tiene aplicaciones industriales.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identificar piezas de maquinaria que llegan en un lote, detectar irregularidades y poderlas aislar del resto de piezas es un problema que puede ser atendido desde la clasificación de </a:t>
            </a:r>
            <a:r>
              <a:rPr lang="es"/>
              <a:t>imágenes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23"/>
          <p:cNvGrpSpPr/>
          <p:nvPr/>
        </p:nvGrpSpPr>
        <p:grpSpPr>
          <a:xfrm>
            <a:off x="5201312" y="729700"/>
            <a:ext cx="3303886" cy="3878927"/>
            <a:chOff x="5201312" y="729700"/>
            <a:chExt cx="3303886" cy="3878927"/>
          </a:xfrm>
        </p:grpSpPr>
        <p:grpSp>
          <p:nvGrpSpPr>
            <p:cNvPr id="334" name="Google Shape;334;p23"/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335" name="Google Shape;335;p23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rect b="b" l="l" r="r" t="t"/>
                <a:pathLst>
                  <a:path extrusionOk="0" h="16560" w="30423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3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rect b="b" l="l" r="r" t="t"/>
                <a:pathLst>
                  <a:path extrusionOk="0" h="7234" w="7234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rect b="b" l="l" r="r" t="t"/>
                <a:pathLst>
                  <a:path extrusionOk="0" h="588" w="18286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3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rect b="b" l="l" r="r" t="t"/>
                <a:pathLst>
                  <a:path extrusionOk="0" h="590" w="6831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rect b="b" l="l" r="r" t="t"/>
                <a:pathLst>
                  <a:path extrusionOk="0" h="590" w="1061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rect b="b" l="l" r="r" t="t"/>
                <a:pathLst>
                  <a:path extrusionOk="0" h="589" w="18286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rect b="b" l="l" r="r" t="t"/>
                <a:pathLst>
                  <a:path extrusionOk="0" h="589" w="5587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rect b="b" l="l" r="r" t="t"/>
                <a:pathLst>
                  <a:path extrusionOk="0" h="589" w="7431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rect b="b" l="l" r="r" t="t"/>
                <a:pathLst>
                  <a:path extrusionOk="0" h="2617" w="7562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rect b="b" l="l" r="r" t="t"/>
                <a:pathLst>
                  <a:path extrusionOk="0" h="2112" w="706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rect b="b" l="l" r="r" t="t"/>
                <a:pathLst>
                  <a:path extrusionOk="0" h="725" w="1812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rect b="b" l="l" r="r" t="t"/>
                <a:pathLst>
                  <a:path extrusionOk="0" h="725" w="1811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23"/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348" name="Google Shape;348;p23"/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rect b="b" l="l" r="r" t="t"/>
                <a:pathLst>
                  <a:path extrusionOk="0" h="2763" w="3347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rect b="b" l="l" r="r" t="t"/>
                <a:pathLst>
                  <a:path extrusionOk="0" h="2761" w="3345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rect b="b" l="l" r="r" t="t"/>
                <a:pathLst>
                  <a:path extrusionOk="0" h="445" w="5363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rect b="b" l="l" r="r" t="t"/>
                <a:pathLst>
                  <a:path extrusionOk="0" h="445" w="5363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rect b="b" l="l" r="r" t="t"/>
                <a:pathLst>
                  <a:path extrusionOk="0" h="11007" w="19216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rect b="b" l="l" r="r" t="t"/>
                <a:pathLst>
                  <a:path extrusionOk="0" h="11005" w="19217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rect b="b" l="l" r="r" t="t"/>
                <a:pathLst>
                  <a:path extrusionOk="0" h="10052" w="18067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rect b="b" l="l" r="r" t="t"/>
                <a:pathLst>
                  <a:path extrusionOk="0" h="6614" w="14588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rect b="b" l="l" r="r" t="t"/>
                <a:pathLst>
                  <a:path extrusionOk="0" h="627" w="8542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3"/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rect b="b" l="l" r="r" t="t"/>
                <a:pathLst>
                  <a:path extrusionOk="0" h="651" w="11557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rect b="b" l="l" r="r" t="t"/>
                <a:pathLst>
                  <a:path extrusionOk="0" h="24343" w="951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rect b="b" l="l" r="r" t="t"/>
                <a:pathLst>
                  <a:path extrusionOk="0" h="24341" w="952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rect b="b" l="l" r="r" t="t"/>
                <a:pathLst>
                  <a:path extrusionOk="0" h="849" w="1631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rect b="b" l="l" r="r" t="t"/>
                <a:pathLst>
                  <a:path extrusionOk="0" h="928" w="25571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rect b="b" l="l" r="r" t="t"/>
                <a:pathLst>
                  <a:path extrusionOk="0" h="619" w="7605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3"/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rect b="b" l="l" r="r" t="t"/>
                <a:pathLst>
                  <a:path extrusionOk="0" h="621" w="519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3"/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rect b="b" l="l" r="r" t="t"/>
                <a:pathLst>
                  <a:path extrusionOk="0" h="7706" w="9656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rect b="b" l="l" r="r" t="t"/>
                <a:pathLst>
                  <a:path extrusionOk="0" h="4479" w="4115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3"/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rect b="b" l="l" r="r" t="t"/>
                <a:pathLst>
                  <a:path extrusionOk="0" h="48327" w="31711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3"/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rect b="b" l="l" r="r" t="t"/>
                <a:pathLst>
                  <a:path extrusionOk="0" h="7336" w="7207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rect b="b" l="l" r="r" t="t"/>
                <a:pathLst>
                  <a:path extrusionOk="0" h="3289" w="6929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3"/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rect b="b" l="l" r="r" t="t"/>
                <a:pathLst>
                  <a:path extrusionOk="0" h="2007" w="1411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3"/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rect b="b" l="l" r="r" t="t"/>
                <a:pathLst>
                  <a:path extrusionOk="0" h="1620" w="663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3"/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rect b="b" l="l" r="r" t="t"/>
                <a:pathLst>
                  <a:path extrusionOk="0" h="4979" w="3444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rect b="b" l="l" r="r" t="t"/>
                <a:pathLst>
                  <a:path extrusionOk="0" h="2869" w="1553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3"/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rect b="b" l="l" r="r" t="t"/>
                <a:pathLst>
                  <a:path extrusionOk="0" h="908" w="1889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3"/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rect b="b" l="l" r="r" t="t"/>
                <a:pathLst>
                  <a:path extrusionOk="0" h="703" w="116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rect b="b" l="l" r="r" t="t"/>
                <a:pathLst>
                  <a:path extrusionOk="0" h="38" w="629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3"/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rect b="b" l="l" r="r" t="t"/>
                <a:pathLst>
                  <a:path extrusionOk="0" h="771" w="232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3"/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rect b="b" l="l" r="r" t="t"/>
                <a:pathLst>
                  <a:path extrusionOk="0" h="3006" w="4054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3"/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rect b="b" l="l" r="r" t="t"/>
                <a:pathLst>
                  <a:path extrusionOk="0" h="1329" w="1965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3"/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rect b="b" l="l" r="r" t="t"/>
                <a:pathLst>
                  <a:path extrusionOk="0" h="1148" w="2974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3"/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rect b="b" l="l" r="r" t="t"/>
                <a:pathLst>
                  <a:path extrusionOk="0" h="1600" w="925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3"/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rect b="b" l="l" r="r" t="t"/>
                <a:pathLst>
                  <a:path extrusionOk="0" h="2247" w="575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3"/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rect b="b" l="l" r="r" t="t"/>
                <a:pathLst>
                  <a:path extrusionOk="0" h="1660" w="2757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3"/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rect b="b" l="l" r="r" t="t"/>
                <a:pathLst>
                  <a:path extrusionOk="0" h="347" w="881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3"/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rect b="b" l="l" r="r" t="t"/>
                <a:pathLst>
                  <a:path extrusionOk="0" h="484" w="94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3"/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rect b="b" l="l" r="r" t="t"/>
                <a:pathLst>
                  <a:path extrusionOk="0" h="2024" w="1367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3"/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rect b="b" l="l" r="r" t="t"/>
                <a:pathLst>
                  <a:path extrusionOk="0" h="1671" w="4047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3"/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rect b="b" l="l" r="r" t="t"/>
                <a:pathLst>
                  <a:path extrusionOk="0" h="2790" w="1811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rect b="b" l="l" r="r" t="t"/>
                <a:pathLst>
                  <a:path extrusionOk="0" h="12861" w="10943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3"/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rect b="b" l="l" r="r" t="t"/>
                <a:pathLst>
                  <a:path extrusionOk="0" h="18182" w="22657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3"/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rect b="b" l="l" r="r" t="t"/>
                <a:pathLst>
                  <a:path extrusionOk="0" h="17822" w="19732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3"/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rect b="b" l="l" r="r" t="t"/>
                <a:pathLst>
                  <a:path extrusionOk="0" h="1791" w="1646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rect b="b" l="l" r="r" t="t"/>
                <a:pathLst>
                  <a:path extrusionOk="0" h="1682" w="1301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3"/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rect b="b" l="l" r="r" t="t"/>
                <a:pathLst>
                  <a:path extrusionOk="0" h="5891" w="11674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3"/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rect b="b" l="l" r="r" t="t"/>
                <a:pathLst>
                  <a:path extrusionOk="0" h="2331" w="411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rect b="b" l="l" r="r" t="t"/>
                <a:pathLst>
                  <a:path extrusionOk="0" h="17421" w="14944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3"/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rect b="b" l="l" r="r" t="t"/>
                <a:pathLst>
                  <a:path extrusionOk="0" h="17388" w="9551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3"/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rect b="b" l="l" r="r" t="t"/>
                <a:pathLst>
                  <a:path extrusionOk="0" h="2166" w="4424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3"/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rect b="b" l="l" r="r" t="t"/>
                <a:pathLst>
                  <a:path extrusionOk="0" h="398" w="14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3"/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rect b="b" l="l" r="r" t="t"/>
                <a:pathLst>
                  <a:path extrusionOk="0" h="2382" w="1431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rect b="b" l="l" r="r" t="t"/>
                <a:pathLst>
                  <a:path extrusionOk="0" h="2213" w="2472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3"/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rect b="b" l="l" r="r" t="t"/>
                <a:pathLst>
                  <a:path extrusionOk="0" h="298" w="193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3"/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rect b="b" l="l" r="r" t="t"/>
                <a:pathLst>
                  <a:path extrusionOk="0" h="1989" w="1297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3"/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rect b="b" l="l" r="r" t="t"/>
                <a:pathLst>
                  <a:path extrusionOk="0" h="811" w="584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rect b="b" l="l" r="r" t="t"/>
                <a:pathLst>
                  <a:path extrusionOk="0" h="831" w="754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3"/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rect b="b" l="l" r="r" t="t"/>
                <a:pathLst>
                  <a:path extrusionOk="0" h="4112" w="5085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3"/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rect b="b" l="l" r="r" t="t"/>
                <a:pathLst>
                  <a:path extrusionOk="0" h="5053" w="3131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rect b="b" l="l" r="r" t="t"/>
                <a:pathLst>
                  <a:path extrusionOk="0" h="15624" w="4609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3"/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rect b="b" l="l" r="r" t="t"/>
                <a:pathLst>
                  <a:path extrusionOk="0" h="2498" w="1345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3"/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rect b="b" l="l" r="r" t="t"/>
                <a:pathLst>
                  <a:path extrusionOk="0" h="966" w="872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3"/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rect b="b" l="l" r="r" t="t"/>
                <a:pathLst>
                  <a:path extrusionOk="0" h="706" w="313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3"/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rect b="b" l="l" r="r" t="t"/>
                <a:pathLst>
                  <a:path extrusionOk="0" h="501" w="293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rect b="b" l="l" r="r" t="t"/>
                <a:pathLst>
                  <a:path extrusionOk="0" h="4058" w="89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3"/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rect b="b" l="l" r="r" t="t"/>
                <a:pathLst>
                  <a:path extrusionOk="0" h="2699" w="593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3"/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rect b="b" l="l" r="r" t="t"/>
                <a:pathLst>
                  <a:path extrusionOk="0" h="270" w="11803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3"/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rect b="b" l="l" r="r" t="t"/>
                <a:pathLst>
                  <a:path extrusionOk="0" h="3128" w="1664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3"/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rect b="b" l="l" r="r" t="t"/>
                <a:pathLst>
                  <a:path extrusionOk="0" h="5429" w="1967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3"/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rect b="b" l="l" r="r" t="t"/>
                <a:pathLst>
                  <a:path extrusionOk="0" h="3935" w="8011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3"/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rect b="b" l="l" r="r" t="t"/>
                <a:pathLst>
                  <a:path extrusionOk="0" h="2241" w="2604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3"/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rect b="b" l="l" r="r" t="t"/>
                <a:pathLst>
                  <a:path extrusionOk="0" h="500" w="2022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3"/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rect b="b" l="l" r="r" t="t"/>
                <a:pathLst>
                  <a:path extrusionOk="0" h="1211" w="7879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rect b="b" l="l" r="r" t="t"/>
                <a:pathLst>
                  <a:path extrusionOk="0" h="784" w="2154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3"/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rect b="b" l="l" r="r" t="t"/>
                <a:pathLst>
                  <a:path extrusionOk="0" h="4796" w="4875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3"/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rect b="b" l="l" r="r" t="t"/>
                <a:pathLst>
                  <a:path extrusionOk="0" h="4180" w="6912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rect b="b" l="l" r="r" t="t"/>
                <a:pathLst>
                  <a:path extrusionOk="0" h="5891" w="11674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rect b="b" l="l" r="r" t="t"/>
                <a:pathLst>
                  <a:path extrusionOk="0" h="1213" w="772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rect b="b" l="l" r="r" t="t"/>
                <a:pathLst>
                  <a:path extrusionOk="0" h="1389" w="2495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3"/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rect b="b" l="l" r="r" t="t"/>
                <a:pathLst>
                  <a:path extrusionOk="0" h="2330" w="411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rect b="b" l="l" r="r" t="t"/>
                <a:pathLst>
                  <a:path extrusionOk="0" h="794" w="2109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rect b="b" l="l" r="r" t="t"/>
                <a:pathLst>
                  <a:path extrusionOk="0" h="542" w="1738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3"/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rect b="b" l="l" r="r" t="t"/>
                <a:pathLst>
                  <a:path extrusionOk="0" h="404" w="1576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3"/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rect b="b" l="l" r="r" t="t"/>
                <a:pathLst>
                  <a:path extrusionOk="0" h="5272" w="362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rect b="b" l="l" r="r" t="t"/>
                <a:pathLst>
                  <a:path extrusionOk="0" h="1068" w="701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3"/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rect b="b" l="l" r="r" t="t"/>
                <a:pathLst>
                  <a:path extrusionOk="0" h="1082" w="719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rect b="b" l="l" r="r" t="t"/>
                <a:pathLst>
                  <a:path extrusionOk="0" h="214" w="1958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rect b="b" l="l" r="r" t="t"/>
                <a:pathLst>
                  <a:path extrusionOk="0" h="3536" w="6579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rect b="b" l="l" r="r" t="t"/>
                <a:pathLst>
                  <a:path extrusionOk="0" h="1104" w="578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3"/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rect b="b" l="l" r="r" t="t"/>
                <a:pathLst>
                  <a:path extrusionOk="0" h="437" w="1663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3"/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rect b="b" l="l" r="r" t="t"/>
                <a:pathLst>
                  <a:path extrusionOk="0" h="2893" w="211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3"/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rect b="b" l="l" r="r" t="t"/>
                <a:pathLst>
                  <a:path extrusionOk="0" h="2701" w="2495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3"/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rect b="b" l="l" r="r" t="t"/>
                <a:pathLst>
                  <a:path extrusionOk="0" h="3411" w="2904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3"/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rect b="b" l="l" r="r" t="t"/>
                <a:pathLst>
                  <a:path extrusionOk="0" h="1846" w="4862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3"/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rect b="b" l="l" r="r" t="t"/>
                <a:pathLst>
                  <a:path extrusionOk="0" h="421" w="8738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3"/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rect b="b" l="l" r="r" t="t"/>
                <a:pathLst>
                  <a:path extrusionOk="0" h="1161" w="8662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rect b="b" l="l" r="r" t="t"/>
                <a:pathLst>
                  <a:path extrusionOk="0" h="1366" w="1206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rect b="b" l="l" r="r" t="t"/>
                <a:pathLst>
                  <a:path extrusionOk="0" h="504" w="2145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3"/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rect b="b" l="l" r="r" t="t"/>
                <a:pathLst>
                  <a:path extrusionOk="0" h="531" w="2111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3"/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rect b="b" l="l" r="r" t="t"/>
                <a:pathLst>
                  <a:path extrusionOk="0" h="1392" w="1041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rect b="b" l="l" r="r" t="t"/>
                <a:pathLst>
                  <a:path extrusionOk="0" h="1562" w="4095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3"/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rect b="b" l="l" r="r" t="t"/>
                <a:pathLst>
                  <a:path extrusionOk="0" h="3934" w="578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rect b="b" l="l" r="r" t="t"/>
                <a:pathLst>
                  <a:path extrusionOk="0" h="4642" w="1902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rect b="b" l="l" r="r" t="t"/>
                <a:pathLst>
                  <a:path extrusionOk="0" h="5459" w="1184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rect b="b" l="l" r="r" t="t"/>
                <a:pathLst>
                  <a:path extrusionOk="0" h="24343" w="951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rect b="b" l="l" r="r" t="t"/>
                <a:pathLst>
                  <a:path extrusionOk="0" h="24342" w="951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rect b="b" l="l" r="r" t="t"/>
                <a:pathLst>
                  <a:path extrusionOk="0" h="1738" w="1746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rect b="b" l="l" r="r" t="t"/>
                <a:pathLst>
                  <a:path extrusionOk="0" h="989" w="993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rect b="b" l="l" r="r" t="t"/>
                <a:pathLst>
                  <a:path extrusionOk="0" h="8391" w="1088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rect b="b" l="l" r="r" t="t"/>
                <a:pathLst>
                  <a:path extrusionOk="0" h="4558" w="2677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rect b="b" l="l" r="r" t="t"/>
                <a:pathLst>
                  <a:path extrusionOk="0" h="369" w="2677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rect b="b" l="l" r="r" t="t"/>
                <a:pathLst>
                  <a:path extrusionOk="0" h="1786" w="10999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rect b="b" l="l" r="r" t="t"/>
                <a:pathLst>
                  <a:path extrusionOk="0" h="1738" w="1746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rect b="b" l="l" r="r" t="t"/>
                <a:pathLst>
                  <a:path extrusionOk="0" h="989" w="995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3"/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rect b="b" l="l" r="r" t="t"/>
                <a:pathLst>
                  <a:path extrusionOk="0" h="1348" w="3852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3"/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rect b="b" l="l" r="r" t="t"/>
                <a:pathLst>
                  <a:path extrusionOk="0" h="278" w="757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rect b="b" l="l" r="r" t="t"/>
                <a:pathLst>
                  <a:path extrusionOk="0" h="1741" w="12759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rect b="b" l="l" r="r" t="t"/>
                <a:pathLst>
                  <a:path extrusionOk="0" h="383" w="12655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rect b="b" l="l" r="r" t="t"/>
                <a:pathLst>
                  <a:path extrusionOk="0" h="2090" w="1261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rect b="b" l="l" r="r" t="t"/>
                <a:pathLst>
                  <a:path extrusionOk="0" h="463" w="1592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rect b="b" l="l" r="r" t="t"/>
                <a:pathLst>
                  <a:path extrusionOk="0" h="7037" w="10186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rect b="b" l="l" r="r" t="t"/>
                <a:pathLst>
                  <a:path extrusionOk="0" h="7037" w="10186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rect b="b" l="l" r="r" t="t"/>
                <a:pathLst>
                  <a:path extrusionOk="0" h="7053" w="10201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rect b="b" l="l" r="r" t="t"/>
                <a:pathLst>
                  <a:path extrusionOk="0" h="11832" w="2461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3"/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rect b="b" l="l" r="r" t="t"/>
                <a:pathLst>
                  <a:path extrusionOk="0" h="11834" w="3022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rect b="b" l="l" r="r" t="t"/>
                <a:pathLst>
                  <a:path extrusionOk="0" h="11851" w="3442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rect b="b" l="l" r="r" t="t"/>
                <a:pathLst>
                  <a:path extrusionOk="0" h="1299" w="963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rect b="b" l="l" r="r" t="t"/>
                <a:pathLst>
                  <a:path extrusionOk="0" h="1297" w="964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3"/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rect b="b" l="l" r="r" t="t"/>
                <a:pathLst>
                  <a:path extrusionOk="0" h="1316" w="1313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3"/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rect b="b" l="l" r="r" t="t"/>
                <a:pathLst>
                  <a:path extrusionOk="0" h="5399" w="1063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rect b="b" l="l" r="r" t="t"/>
                <a:pathLst>
                  <a:path extrusionOk="0" h="30989" w="15956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rect b="b" l="l" r="r" t="t"/>
                <a:pathLst>
                  <a:path extrusionOk="0" h="27" w="1032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rect b="b" l="l" r="r" t="t"/>
                <a:pathLst>
                  <a:path extrusionOk="0" h="26" w="1031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rect b="b" l="l" r="r" t="t"/>
                <a:pathLst>
                  <a:path extrusionOk="0" h="26" w="1277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rect b="b" l="l" r="r" t="t"/>
                <a:pathLst>
                  <a:path extrusionOk="0" h="31" w="1605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3" name="Google Shape;483;p23"/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484" name="Google Shape;484;p23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rect b="b" l="l" r="r" t="t"/>
                <a:pathLst>
                  <a:path extrusionOk="0" h="14627" w="25367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rect b="b" l="l" r="r" t="t"/>
                <a:pathLst>
                  <a:path extrusionOk="0" h="2755" w="3933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rect b="b" l="l" r="r" t="t"/>
                <a:pathLst>
                  <a:path extrusionOk="0" h="14627" w="25366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3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rect b="b" l="l" r="r" t="t"/>
                <a:pathLst>
                  <a:path extrusionOk="0" h="2948" w="2949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rect b="b" l="l" r="r" t="t"/>
                <a:pathLst>
                  <a:path extrusionOk="0" h="2948" w="2947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rect b="b" l="l" r="r" t="t"/>
                <a:pathLst>
                  <a:path extrusionOk="0" h="2948" w="2947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90" name="Google Shape;490;p23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1" name="Google Shape;491;p23"/>
          <p:cNvGrpSpPr/>
          <p:nvPr/>
        </p:nvGrpSpPr>
        <p:grpSpPr>
          <a:xfrm>
            <a:off x="1871501" y="4096358"/>
            <a:ext cx="1368681" cy="682918"/>
            <a:chOff x="724986" y="3605478"/>
            <a:chExt cx="1368681" cy="682918"/>
          </a:xfrm>
        </p:grpSpPr>
        <p:grpSp>
          <p:nvGrpSpPr>
            <p:cNvPr id="492" name="Google Shape;492;p23"/>
            <p:cNvGrpSpPr/>
            <p:nvPr/>
          </p:nvGrpSpPr>
          <p:grpSpPr>
            <a:xfrm>
              <a:off x="1289102" y="3823629"/>
              <a:ext cx="240442" cy="250435"/>
              <a:chOff x="-165066" y="3843615"/>
              <a:chExt cx="221259" cy="230455"/>
            </a:xfrm>
          </p:grpSpPr>
          <p:sp>
            <p:nvSpPr>
              <p:cNvPr id="493" name="Google Shape;493;p23"/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rect b="b" l="l" r="r" t="t"/>
                <a:pathLst>
                  <a:path extrusionOk="0" h="19697" w="9076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solidFill>
                <a:srgbClr val="E4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rect b="b" l="l" r="r" t="t"/>
                <a:pathLst>
                  <a:path extrusionOk="0" fill="none" h="4505" w="3573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rect b="b" l="l" r="r" t="t"/>
                <a:pathLst>
                  <a:path extrusionOk="0" fill="none" h="2198" w="2333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rect b="b" l="l" r="r" t="t"/>
                <a:pathLst>
                  <a:path extrusionOk="0" fill="none" h="1862" w="768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rect b="b" l="l" r="r" t="t"/>
                <a:pathLst>
                  <a:path extrusionOk="0" fill="none" h="1328" w="4559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rect b="b" l="l" r="r" t="t"/>
                <a:pathLst>
                  <a:path extrusionOk="0" fill="none" h="4440" w="2401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rect b="b" l="l" r="r" t="t"/>
                <a:pathLst>
                  <a:path extrusionOk="0" fill="none" h="2767" w="1065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rect b="b" l="l" r="r" t="t"/>
                <a:pathLst>
                  <a:path extrusionOk="0" fill="none" h="1858" w="3097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rect b="b" l="l" r="r" t="t"/>
                <a:pathLst>
                  <a:path extrusionOk="0" fill="none" h="1531" w="2735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rect b="b" l="l" r="r" t="t"/>
                <a:pathLst>
                  <a:path extrusionOk="0" fill="none" h="1351" w="2741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rect b="b" l="l" r="r" t="t"/>
                <a:pathLst>
                  <a:path extrusionOk="0" h="19697" w="9076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solidFill>
                <a:srgbClr val="4056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rect b="b" l="l" r="r" t="t"/>
                <a:pathLst>
                  <a:path extrusionOk="0" fill="none" h="4505" w="3573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rect b="b" l="l" r="r" t="t"/>
                <a:pathLst>
                  <a:path extrusionOk="0" fill="none" h="2198" w="233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rect b="b" l="l" r="r" t="t"/>
                <a:pathLst>
                  <a:path extrusionOk="0" fill="none" h="1862" w="768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rect b="b" l="l" r="r" t="t"/>
                <a:pathLst>
                  <a:path extrusionOk="0" fill="none" h="1328" w="456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rect b="b" l="l" r="r" t="t"/>
                <a:pathLst>
                  <a:path extrusionOk="0" fill="none" h="4440" w="2401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rect b="b" l="l" r="r" t="t"/>
                <a:pathLst>
                  <a:path extrusionOk="0" fill="none" h="2767" w="1066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rect b="b" l="l" r="r" t="t"/>
                <a:pathLst>
                  <a:path extrusionOk="0" fill="none" h="1858" w="3097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rect b="b" l="l" r="r" t="t"/>
                <a:pathLst>
                  <a:path extrusionOk="0" fill="none" h="1531" w="2735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rect b="b" l="l" r="r" t="t"/>
                <a:pathLst>
                  <a:path extrusionOk="0" fill="none" h="1351" w="2741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3" name="Google Shape;513;p23"/>
            <p:cNvGrpSpPr/>
            <p:nvPr/>
          </p:nvGrpSpPr>
          <p:grpSpPr>
            <a:xfrm>
              <a:off x="724986" y="3605478"/>
              <a:ext cx="1368681" cy="682918"/>
              <a:chOff x="724986" y="3605478"/>
              <a:chExt cx="1368681" cy="682918"/>
            </a:xfrm>
          </p:grpSpPr>
          <p:grpSp>
            <p:nvGrpSpPr>
              <p:cNvPr id="514" name="Google Shape;514;p23"/>
              <p:cNvGrpSpPr/>
              <p:nvPr/>
            </p:nvGrpSpPr>
            <p:grpSpPr>
              <a:xfrm>
                <a:off x="1498221" y="4047614"/>
                <a:ext cx="529172" cy="240783"/>
                <a:chOff x="1498221" y="4047614"/>
                <a:chExt cx="529172" cy="240783"/>
              </a:xfrm>
            </p:grpSpPr>
            <p:grpSp>
              <p:nvGrpSpPr>
                <p:cNvPr id="515" name="Google Shape;515;p23"/>
                <p:cNvGrpSpPr/>
                <p:nvPr/>
              </p:nvGrpSpPr>
              <p:grpSpPr>
                <a:xfrm>
                  <a:off x="1826655" y="4224370"/>
                  <a:ext cx="200738" cy="25631"/>
                  <a:chOff x="1826655" y="4224370"/>
                  <a:chExt cx="200738" cy="25631"/>
                </a:xfrm>
              </p:grpSpPr>
              <p:sp>
                <p:nvSpPr>
                  <p:cNvPr id="516" name="Google Shape;516;p23"/>
                  <p:cNvSpPr/>
                  <p:nvPr/>
                </p:nvSpPr>
                <p:spPr>
                  <a:xfrm>
                    <a:off x="1826655" y="4238011"/>
                    <a:ext cx="175094" cy="5"/>
                  </a:xfrm>
                  <a:custGeom>
                    <a:rect b="b" l="l" r="r" t="t"/>
                    <a:pathLst>
                      <a:path extrusionOk="0" fill="none" h="1" w="36535">
                        <a:moveTo>
                          <a:pt x="1" y="0"/>
                        </a:moveTo>
                        <a:lnTo>
                          <a:pt x="36535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7" name="Google Shape;517;p23"/>
                  <p:cNvSpPr/>
                  <p:nvPr/>
                </p:nvSpPr>
                <p:spPr>
                  <a:xfrm>
                    <a:off x="2000728" y="4224370"/>
                    <a:ext cx="26665" cy="25631"/>
                  </a:xfrm>
                  <a:custGeom>
                    <a:rect b="b" l="l" r="r" t="t"/>
                    <a:pathLst>
                      <a:path extrusionOk="0" h="5351" w="5564">
                        <a:moveTo>
                          <a:pt x="2887" y="0"/>
                        </a:moveTo>
                        <a:cubicBezTo>
                          <a:pt x="2190" y="0"/>
                          <a:pt x="1506" y="271"/>
                          <a:pt x="996" y="783"/>
                        </a:cubicBezTo>
                        <a:cubicBezTo>
                          <a:pt x="230" y="1550"/>
                          <a:pt x="0" y="2699"/>
                          <a:pt x="416" y="3698"/>
                        </a:cubicBezTo>
                        <a:cubicBezTo>
                          <a:pt x="828" y="4698"/>
                          <a:pt x="1806" y="5351"/>
                          <a:pt x="2886" y="5351"/>
                        </a:cubicBezTo>
                        <a:cubicBezTo>
                          <a:pt x="4363" y="5351"/>
                          <a:pt x="5560" y="4150"/>
                          <a:pt x="5563" y="2677"/>
                        </a:cubicBezTo>
                        <a:cubicBezTo>
                          <a:pt x="5560" y="1593"/>
                          <a:pt x="4911" y="619"/>
                          <a:pt x="3911" y="203"/>
                        </a:cubicBezTo>
                        <a:cubicBezTo>
                          <a:pt x="3580" y="67"/>
                          <a:pt x="3232" y="0"/>
                          <a:pt x="2887" y="0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18" name="Google Shape;518;p23"/>
                <p:cNvGrpSpPr/>
                <p:nvPr/>
              </p:nvGrpSpPr>
              <p:grpSpPr>
                <a:xfrm>
                  <a:off x="1498221" y="4047614"/>
                  <a:ext cx="328444" cy="240783"/>
                  <a:chOff x="1498221" y="4047614"/>
                  <a:chExt cx="328444" cy="240783"/>
                </a:xfrm>
              </p:grpSpPr>
              <p:sp>
                <p:nvSpPr>
                  <p:cNvPr id="519" name="Google Shape;519;p23"/>
                  <p:cNvSpPr/>
                  <p:nvPr/>
                </p:nvSpPr>
                <p:spPr>
                  <a:xfrm>
                    <a:off x="1648778" y="4185661"/>
                    <a:ext cx="177888" cy="102736"/>
                  </a:xfrm>
                  <a:custGeom>
                    <a:rect b="b" l="l" r="r" t="t"/>
                    <a:pathLst>
                      <a:path extrusionOk="0" h="21448" w="37118">
                        <a:moveTo>
                          <a:pt x="4950" y="1"/>
                        </a:moveTo>
                        <a:cubicBezTo>
                          <a:pt x="2218" y="1"/>
                          <a:pt x="0" y="2679"/>
                          <a:pt x="0" y="5984"/>
                        </a:cubicBezTo>
                        <a:lnTo>
                          <a:pt x="0" y="15461"/>
                        </a:lnTo>
                        <a:cubicBezTo>
                          <a:pt x="0" y="18766"/>
                          <a:pt x="2218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4" y="21447"/>
                          <a:pt x="37118" y="18766"/>
                          <a:pt x="37118" y="15461"/>
                        </a:cubicBezTo>
                        <a:lnTo>
                          <a:pt x="37118" y="5984"/>
                        </a:lnTo>
                        <a:cubicBezTo>
                          <a:pt x="37118" y="2679"/>
                          <a:pt x="34904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520" name="Google Shape;520;p23"/>
                  <p:cNvGrpSpPr/>
                  <p:nvPr/>
                </p:nvGrpSpPr>
                <p:grpSpPr>
                  <a:xfrm>
                    <a:off x="1498221" y="4047614"/>
                    <a:ext cx="150566" cy="190416"/>
                    <a:chOff x="1498221" y="4047614"/>
                    <a:chExt cx="150566" cy="190416"/>
                  </a:xfrm>
                </p:grpSpPr>
                <p:sp>
                  <p:nvSpPr>
                    <p:cNvPr id="521" name="Google Shape;521;p23"/>
                    <p:cNvSpPr/>
                    <p:nvPr/>
                  </p:nvSpPr>
                  <p:spPr>
                    <a:xfrm>
                      <a:off x="1510686" y="4060421"/>
                      <a:ext cx="138101" cy="177608"/>
                    </a:xfrm>
                    <a:custGeom>
                      <a:rect b="b" l="l" r="r" t="t"/>
                      <a:pathLst>
                        <a:path extrusionOk="0" fill="none" h="37079" w="28816">
                          <a:moveTo>
                            <a:pt x="28815" y="37078"/>
                          </a:moveTo>
                          <a:lnTo>
                            <a:pt x="17922" y="37078"/>
                          </a:lnTo>
                          <a:cubicBezTo>
                            <a:pt x="14829" y="37078"/>
                            <a:pt x="14212" y="33613"/>
                            <a:pt x="14212" y="33613"/>
                          </a:cubicBezTo>
                          <a:lnTo>
                            <a:pt x="14212" y="10631"/>
                          </a:lnTo>
                          <a:lnTo>
                            <a:pt x="0" y="1063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9525">
                      <a:solidFill>
                        <a:srgbClr val="CFD9E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2" name="Google Shape;522;p23"/>
                    <p:cNvSpPr/>
                    <p:nvPr/>
                  </p:nvSpPr>
                  <p:spPr>
                    <a:xfrm>
                      <a:off x="1498221" y="4047614"/>
                      <a:ext cx="26646" cy="25622"/>
                    </a:xfrm>
                    <a:custGeom>
                      <a:rect b="b" l="l" r="r" t="t"/>
                      <a:pathLst>
                        <a:path extrusionOk="0" h="5349" w="5560">
                          <a:moveTo>
                            <a:pt x="2886" y="1"/>
                          </a:moveTo>
                          <a:cubicBezTo>
                            <a:pt x="1806" y="1"/>
                            <a:pt x="828" y="654"/>
                            <a:pt x="416" y="1653"/>
                          </a:cubicBezTo>
                          <a:cubicBezTo>
                            <a:pt x="0" y="2649"/>
                            <a:pt x="230" y="3802"/>
                            <a:pt x="996" y="4564"/>
                          </a:cubicBezTo>
                          <a:cubicBezTo>
                            <a:pt x="1506" y="5077"/>
                            <a:pt x="2190" y="5349"/>
                            <a:pt x="2886" y="5349"/>
                          </a:cubicBezTo>
                          <a:cubicBezTo>
                            <a:pt x="3232" y="5349"/>
                            <a:pt x="3580" y="5282"/>
                            <a:pt x="3911" y="5144"/>
                          </a:cubicBezTo>
                          <a:cubicBezTo>
                            <a:pt x="4910" y="4732"/>
                            <a:pt x="5560" y="3758"/>
                            <a:pt x="5560" y="2675"/>
                          </a:cubicBezTo>
                          <a:cubicBezTo>
                            <a:pt x="5560" y="1197"/>
                            <a:pt x="4363" y="1"/>
                            <a:pt x="2886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523" name="Google Shape;523;p23"/>
              <p:cNvGrpSpPr/>
              <p:nvPr/>
            </p:nvGrpSpPr>
            <p:grpSpPr>
              <a:xfrm>
                <a:off x="1560718" y="3800594"/>
                <a:ext cx="532948" cy="302090"/>
                <a:chOff x="1560718" y="3800594"/>
                <a:chExt cx="532948" cy="302090"/>
              </a:xfrm>
            </p:grpSpPr>
            <p:grpSp>
              <p:nvGrpSpPr>
                <p:cNvPr id="524" name="Google Shape;524;p23"/>
                <p:cNvGrpSpPr/>
                <p:nvPr/>
              </p:nvGrpSpPr>
              <p:grpSpPr>
                <a:xfrm>
                  <a:off x="1912179" y="3827344"/>
                  <a:ext cx="181487" cy="25631"/>
                  <a:chOff x="1912179" y="3827344"/>
                  <a:chExt cx="181487" cy="25631"/>
                </a:xfrm>
              </p:grpSpPr>
              <p:sp>
                <p:nvSpPr>
                  <p:cNvPr id="525" name="Google Shape;525;p23"/>
                  <p:cNvSpPr/>
                  <p:nvPr/>
                </p:nvSpPr>
                <p:spPr>
                  <a:xfrm>
                    <a:off x="2067020" y="3827344"/>
                    <a:ext cx="26646" cy="25631"/>
                  </a:xfrm>
                  <a:custGeom>
                    <a:rect b="b" l="l" r="r" t="t"/>
                    <a:pathLst>
                      <a:path extrusionOk="0" h="5351" w="5560">
                        <a:moveTo>
                          <a:pt x="2886" y="0"/>
                        </a:moveTo>
                        <a:cubicBezTo>
                          <a:pt x="1806" y="0"/>
                          <a:pt x="828" y="653"/>
                          <a:pt x="416" y="1653"/>
                        </a:cubicBezTo>
                        <a:cubicBezTo>
                          <a:pt x="0" y="2652"/>
                          <a:pt x="230" y="3801"/>
                          <a:pt x="993" y="4567"/>
                        </a:cubicBezTo>
                        <a:cubicBezTo>
                          <a:pt x="1505" y="5080"/>
                          <a:pt x="2190" y="5351"/>
                          <a:pt x="2887" y="5351"/>
                        </a:cubicBezTo>
                        <a:cubicBezTo>
                          <a:pt x="3232" y="5351"/>
                          <a:pt x="3580" y="5284"/>
                          <a:pt x="3911" y="5148"/>
                        </a:cubicBezTo>
                        <a:cubicBezTo>
                          <a:pt x="4910" y="4732"/>
                          <a:pt x="5560" y="3758"/>
                          <a:pt x="5560" y="2678"/>
                        </a:cubicBezTo>
                        <a:cubicBezTo>
                          <a:pt x="5560" y="1200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6" name="Google Shape;526;p23"/>
                  <p:cNvSpPr/>
                  <p:nvPr/>
                </p:nvSpPr>
                <p:spPr>
                  <a:xfrm>
                    <a:off x="1912179" y="3842838"/>
                    <a:ext cx="156825" cy="5"/>
                  </a:xfrm>
                  <a:custGeom>
                    <a:rect b="b" l="l" r="r" t="t"/>
                    <a:pathLst>
                      <a:path extrusionOk="0" fill="none" h="1" w="32723">
                        <a:moveTo>
                          <a:pt x="1" y="1"/>
                        </a:moveTo>
                        <a:lnTo>
                          <a:pt x="32723" y="1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27" name="Google Shape;527;p23"/>
                <p:cNvGrpSpPr/>
                <p:nvPr/>
              </p:nvGrpSpPr>
              <p:grpSpPr>
                <a:xfrm>
                  <a:off x="1912179" y="4044505"/>
                  <a:ext cx="181487" cy="25622"/>
                  <a:chOff x="1912179" y="4044506"/>
                  <a:chExt cx="181487" cy="25622"/>
                </a:xfrm>
              </p:grpSpPr>
              <p:sp>
                <p:nvSpPr>
                  <p:cNvPr id="528" name="Google Shape;528;p23"/>
                  <p:cNvSpPr/>
                  <p:nvPr/>
                </p:nvSpPr>
                <p:spPr>
                  <a:xfrm>
                    <a:off x="2067020" y="4044505"/>
                    <a:ext cx="26646" cy="25622"/>
                  </a:xfrm>
                  <a:custGeom>
                    <a:rect b="b" l="l" r="r" t="t"/>
                    <a:pathLst>
                      <a:path extrusionOk="0" h="5349" w="556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3" y="4564"/>
                        </a:cubicBezTo>
                        <a:cubicBezTo>
                          <a:pt x="1505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0" y="4732"/>
                          <a:pt x="5560" y="3758"/>
                          <a:pt x="5560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9" name="Google Shape;529;p23"/>
                  <p:cNvSpPr/>
                  <p:nvPr/>
                </p:nvSpPr>
                <p:spPr>
                  <a:xfrm>
                    <a:off x="1912179" y="4059966"/>
                    <a:ext cx="156825" cy="5"/>
                  </a:xfrm>
                  <a:custGeom>
                    <a:rect b="b" l="l" r="r" t="t"/>
                    <a:pathLst>
                      <a:path extrusionOk="0" fill="none" h="1" w="32723">
                        <a:moveTo>
                          <a:pt x="32723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30" name="Google Shape;530;p23"/>
                <p:cNvGrpSpPr/>
                <p:nvPr/>
              </p:nvGrpSpPr>
              <p:grpSpPr>
                <a:xfrm>
                  <a:off x="1560718" y="3800594"/>
                  <a:ext cx="351472" cy="302090"/>
                  <a:chOff x="1560718" y="3800594"/>
                  <a:chExt cx="351472" cy="302090"/>
                </a:xfrm>
              </p:grpSpPr>
              <p:grpSp>
                <p:nvGrpSpPr>
                  <p:cNvPr id="531" name="Google Shape;531;p23"/>
                  <p:cNvGrpSpPr/>
                  <p:nvPr/>
                </p:nvGrpSpPr>
                <p:grpSpPr>
                  <a:xfrm>
                    <a:off x="1560718" y="3842857"/>
                    <a:ext cx="173586" cy="217131"/>
                    <a:chOff x="1560718" y="3842857"/>
                    <a:chExt cx="173586" cy="217131"/>
                  </a:xfrm>
                </p:grpSpPr>
                <p:sp>
                  <p:nvSpPr>
                    <p:cNvPr id="532" name="Google Shape;532;p23"/>
                    <p:cNvSpPr/>
                    <p:nvPr/>
                  </p:nvSpPr>
                  <p:spPr>
                    <a:xfrm>
                      <a:off x="1560718" y="3951414"/>
                      <a:ext cx="84343" cy="5"/>
                    </a:xfrm>
                    <a:custGeom>
                      <a:rect b="b" l="l" r="r" t="t"/>
                      <a:pathLst>
                        <a:path extrusionOk="0" fill="none" h="1" w="17599">
                          <a:moveTo>
                            <a:pt x="1" y="0"/>
                          </a:moveTo>
                          <a:lnTo>
                            <a:pt x="17598" y="0"/>
                          </a:lnTo>
                        </a:path>
                      </a:pathLst>
                    </a:custGeom>
                    <a:noFill/>
                    <a:ln cap="rnd" cmpd="sng" w="9525">
                      <a:solidFill>
                        <a:srgbClr val="CFD9E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33" name="Google Shape;533;p23"/>
                    <p:cNvSpPr/>
                    <p:nvPr/>
                  </p:nvSpPr>
                  <p:spPr>
                    <a:xfrm>
                      <a:off x="1631242" y="3936509"/>
                      <a:ext cx="26646" cy="25622"/>
                    </a:xfrm>
                    <a:custGeom>
                      <a:rect b="b" l="l" r="r" t="t"/>
                      <a:pathLst>
                        <a:path extrusionOk="0" h="5349" w="5560">
                          <a:moveTo>
                            <a:pt x="2882" y="1"/>
                          </a:moveTo>
                          <a:cubicBezTo>
                            <a:pt x="1802" y="1"/>
                            <a:pt x="828" y="650"/>
                            <a:pt x="412" y="1649"/>
                          </a:cubicBezTo>
                          <a:cubicBezTo>
                            <a:pt x="0" y="2649"/>
                            <a:pt x="226" y="3798"/>
                            <a:pt x="993" y="4564"/>
                          </a:cubicBezTo>
                          <a:cubicBezTo>
                            <a:pt x="1502" y="5076"/>
                            <a:pt x="2187" y="5349"/>
                            <a:pt x="2883" y="5349"/>
                          </a:cubicBezTo>
                          <a:cubicBezTo>
                            <a:pt x="3228" y="5349"/>
                            <a:pt x="3576" y="5282"/>
                            <a:pt x="3907" y="5144"/>
                          </a:cubicBezTo>
                          <a:cubicBezTo>
                            <a:pt x="4907" y="4732"/>
                            <a:pt x="5556" y="3758"/>
                            <a:pt x="5560" y="2674"/>
                          </a:cubicBezTo>
                          <a:cubicBezTo>
                            <a:pt x="5560" y="1197"/>
                            <a:pt x="4360" y="1"/>
                            <a:pt x="2882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34" name="Google Shape;534;p23"/>
                    <p:cNvSpPr/>
                    <p:nvPr/>
                  </p:nvSpPr>
                  <p:spPr>
                    <a:xfrm>
                      <a:off x="1645054" y="3842857"/>
                      <a:ext cx="89251" cy="217131"/>
                    </a:xfrm>
                    <a:custGeom>
                      <a:rect b="b" l="l" r="r" t="t"/>
                      <a:pathLst>
                        <a:path extrusionOk="0" fill="none" h="45330" w="18623">
                          <a:moveTo>
                            <a:pt x="18623" y="45330"/>
                          </a:moveTo>
                          <a:lnTo>
                            <a:pt x="5625" y="45330"/>
                          </a:lnTo>
                          <a:cubicBezTo>
                            <a:pt x="2889" y="45330"/>
                            <a:pt x="0" y="42619"/>
                            <a:pt x="0" y="35634"/>
                          </a:cubicBezTo>
                          <a:lnTo>
                            <a:pt x="0" y="9697"/>
                          </a:lnTo>
                          <a:cubicBezTo>
                            <a:pt x="0" y="2711"/>
                            <a:pt x="2889" y="1"/>
                            <a:pt x="5625" y="1"/>
                          </a:cubicBezTo>
                          <a:lnTo>
                            <a:pt x="18623" y="1"/>
                          </a:lnTo>
                        </a:path>
                      </a:pathLst>
                    </a:custGeom>
                    <a:noFill/>
                    <a:ln cap="rnd" cmpd="sng" w="9525">
                      <a:solidFill>
                        <a:srgbClr val="CFD9E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535" name="Google Shape;535;p23"/>
                  <p:cNvSpPr/>
                  <p:nvPr/>
                </p:nvSpPr>
                <p:spPr>
                  <a:xfrm>
                    <a:off x="1733808" y="3800594"/>
                    <a:ext cx="177874" cy="102731"/>
                  </a:xfrm>
                  <a:custGeom>
                    <a:rect b="b" l="l" r="r" t="t"/>
                    <a:pathLst>
                      <a:path extrusionOk="0" h="21447" w="37115">
                        <a:moveTo>
                          <a:pt x="4951" y="0"/>
                        </a:moveTo>
                        <a:cubicBezTo>
                          <a:pt x="2215" y="0"/>
                          <a:pt x="1" y="2678"/>
                          <a:pt x="1" y="5983"/>
                        </a:cubicBezTo>
                        <a:lnTo>
                          <a:pt x="1" y="15460"/>
                        </a:lnTo>
                        <a:cubicBezTo>
                          <a:pt x="1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1" y="21446"/>
                          <a:pt x="37115" y="18765"/>
                          <a:pt x="37115" y="15460"/>
                        </a:cubicBezTo>
                        <a:lnTo>
                          <a:pt x="37115" y="5983"/>
                        </a:lnTo>
                        <a:cubicBezTo>
                          <a:pt x="37115" y="2678"/>
                          <a:pt x="34901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6" name="Google Shape;536;p23"/>
                  <p:cNvSpPr/>
                  <p:nvPr/>
                </p:nvSpPr>
                <p:spPr>
                  <a:xfrm>
                    <a:off x="1734297" y="3999967"/>
                    <a:ext cx="177893" cy="102717"/>
                  </a:xfrm>
                  <a:custGeom>
                    <a:rect b="b" l="l" r="r" t="t"/>
                    <a:pathLst>
                      <a:path extrusionOk="0" h="21444" w="37119">
                        <a:moveTo>
                          <a:pt x="4951" y="1"/>
                        </a:moveTo>
                        <a:cubicBezTo>
                          <a:pt x="2219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3"/>
                          <a:pt x="4951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9" y="18766"/>
                          <a:pt x="37119" y="15461"/>
                        </a:cubicBezTo>
                        <a:lnTo>
                          <a:pt x="37119" y="5983"/>
                        </a:lnTo>
                        <a:cubicBezTo>
                          <a:pt x="37119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537" name="Google Shape;537;p23"/>
              <p:cNvSpPr/>
              <p:nvPr/>
            </p:nvSpPr>
            <p:spPr>
              <a:xfrm>
                <a:off x="1258451" y="3798060"/>
                <a:ext cx="302718" cy="302541"/>
              </a:xfrm>
              <a:custGeom>
                <a:rect b="b" l="l" r="r" t="t"/>
                <a:pathLst>
                  <a:path extrusionOk="0" fill="none" h="63161" w="63165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CFD9E0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8" name="Google Shape;538;p23"/>
              <p:cNvGrpSpPr/>
              <p:nvPr/>
            </p:nvGrpSpPr>
            <p:grpSpPr>
              <a:xfrm>
                <a:off x="785350" y="3605478"/>
                <a:ext cx="535311" cy="249245"/>
                <a:chOff x="785350" y="3605478"/>
                <a:chExt cx="535311" cy="249245"/>
              </a:xfrm>
            </p:grpSpPr>
            <p:grpSp>
              <p:nvGrpSpPr>
                <p:cNvPr id="539" name="Google Shape;539;p23"/>
                <p:cNvGrpSpPr/>
                <p:nvPr/>
              </p:nvGrpSpPr>
              <p:grpSpPr>
                <a:xfrm>
                  <a:off x="785350" y="3605478"/>
                  <a:ext cx="376191" cy="102736"/>
                  <a:chOff x="785350" y="3605478"/>
                  <a:chExt cx="376191" cy="102736"/>
                </a:xfrm>
              </p:grpSpPr>
              <p:sp>
                <p:nvSpPr>
                  <p:cNvPr id="540" name="Google Shape;540;p23"/>
                  <p:cNvSpPr/>
                  <p:nvPr/>
                </p:nvSpPr>
                <p:spPr>
                  <a:xfrm>
                    <a:off x="808023" y="3655851"/>
                    <a:ext cx="175636" cy="5"/>
                  </a:xfrm>
                  <a:custGeom>
                    <a:rect b="b" l="l" r="r" t="t"/>
                    <a:pathLst>
                      <a:path extrusionOk="0" fill="none" h="1" w="36648">
                        <a:moveTo>
                          <a:pt x="36648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1" name="Google Shape;541;p23"/>
                  <p:cNvSpPr/>
                  <p:nvPr/>
                </p:nvSpPr>
                <p:spPr>
                  <a:xfrm>
                    <a:off x="785350" y="3643867"/>
                    <a:ext cx="25635" cy="25622"/>
                  </a:xfrm>
                  <a:custGeom>
                    <a:rect b="b" l="l" r="r" t="t"/>
                    <a:pathLst>
                      <a:path extrusionOk="0" h="5349" w="5349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4152"/>
                          <a:pt x="1197" y="5348"/>
                          <a:pt x="2674" y="5348"/>
                        </a:cubicBezTo>
                        <a:cubicBezTo>
                          <a:pt x="4152" y="5348"/>
                          <a:pt x="5348" y="4152"/>
                          <a:pt x="5348" y="2674"/>
                        </a:cubicBezTo>
                        <a:cubicBezTo>
                          <a:pt x="5348" y="1197"/>
                          <a:pt x="4152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2" name="Google Shape;542;p23"/>
                  <p:cNvSpPr/>
                  <p:nvPr/>
                </p:nvSpPr>
                <p:spPr>
                  <a:xfrm>
                    <a:off x="983648" y="3605478"/>
                    <a:ext cx="177893" cy="102736"/>
                  </a:xfrm>
                  <a:custGeom>
                    <a:rect b="b" l="l" r="r" t="t"/>
                    <a:pathLst>
                      <a:path extrusionOk="0" h="21448" w="37119">
                        <a:moveTo>
                          <a:pt x="4951" y="1"/>
                        </a:moveTo>
                        <a:cubicBezTo>
                          <a:pt x="2219" y="1"/>
                          <a:pt x="1" y="2682"/>
                          <a:pt x="1" y="5987"/>
                        </a:cubicBezTo>
                        <a:lnTo>
                          <a:pt x="1" y="15464"/>
                        </a:lnTo>
                        <a:cubicBezTo>
                          <a:pt x="1" y="18769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9"/>
                          <a:pt x="37119" y="15464"/>
                        </a:cubicBezTo>
                        <a:lnTo>
                          <a:pt x="37119" y="5987"/>
                        </a:lnTo>
                        <a:cubicBezTo>
                          <a:pt x="37119" y="2682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43" name="Google Shape;543;p23"/>
                <p:cNvGrpSpPr/>
                <p:nvPr/>
              </p:nvGrpSpPr>
              <p:grpSpPr>
                <a:xfrm>
                  <a:off x="1161530" y="3655851"/>
                  <a:ext cx="159131" cy="198872"/>
                  <a:chOff x="1161530" y="3655851"/>
                  <a:chExt cx="159131" cy="198872"/>
                </a:xfrm>
              </p:grpSpPr>
              <p:sp>
                <p:nvSpPr>
                  <p:cNvPr id="544" name="Google Shape;544;p23"/>
                  <p:cNvSpPr/>
                  <p:nvPr/>
                </p:nvSpPr>
                <p:spPr>
                  <a:xfrm>
                    <a:off x="1161530" y="3655851"/>
                    <a:ext cx="146440" cy="186082"/>
                  </a:xfrm>
                  <a:custGeom>
                    <a:rect b="b" l="l" r="r" t="t"/>
                    <a:pathLst>
                      <a:path extrusionOk="0" fill="none" h="38848" w="30556">
                        <a:moveTo>
                          <a:pt x="1" y="1"/>
                        </a:moveTo>
                        <a:lnTo>
                          <a:pt x="12633" y="1"/>
                        </a:lnTo>
                        <a:cubicBezTo>
                          <a:pt x="15723" y="1"/>
                          <a:pt x="16343" y="3466"/>
                          <a:pt x="16343" y="3466"/>
                        </a:cubicBezTo>
                        <a:lnTo>
                          <a:pt x="16343" y="26448"/>
                        </a:lnTo>
                        <a:lnTo>
                          <a:pt x="30556" y="26448"/>
                        </a:lnTo>
                        <a:lnTo>
                          <a:pt x="30556" y="38848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5" name="Google Shape;545;p23"/>
                  <p:cNvSpPr/>
                  <p:nvPr/>
                </p:nvSpPr>
                <p:spPr>
                  <a:xfrm>
                    <a:off x="1293991" y="3829092"/>
                    <a:ext cx="26670" cy="25631"/>
                  </a:xfrm>
                  <a:custGeom>
                    <a:rect b="b" l="l" r="r" t="t"/>
                    <a:pathLst>
                      <a:path extrusionOk="0" h="5351" w="5565">
                        <a:moveTo>
                          <a:pt x="2890" y="0"/>
                        </a:moveTo>
                        <a:cubicBezTo>
                          <a:pt x="1807" y="0"/>
                          <a:pt x="833" y="653"/>
                          <a:pt x="417" y="1653"/>
                        </a:cubicBezTo>
                        <a:cubicBezTo>
                          <a:pt x="1" y="2652"/>
                          <a:pt x="231" y="3801"/>
                          <a:pt x="997" y="4567"/>
                        </a:cubicBezTo>
                        <a:cubicBezTo>
                          <a:pt x="1509" y="5080"/>
                          <a:pt x="2193" y="5350"/>
                          <a:pt x="2888" y="5350"/>
                        </a:cubicBezTo>
                        <a:cubicBezTo>
                          <a:pt x="3233" y="5350"/>
                          <a:pt x="3580" y="5284"/>
                          <a:pt x="3912" y="5147"/>
                        </a:cubicBezTo>
                        <a:cubicBezTo>
                          <a:pt x="4911" y="4731"/>
                          <a:pt x="5564" y="3757"/>
                          <a:pt x="5564" y="2678"/>
                        </a:cubicBezTo>
                        <a:cubicBezTo>
                          <a:pt x="5564" y="1200"/>
                          <a:pt x="4364" y="0"/>
                          <a:pt x="2890" y="0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46" name="Google Shape;546;p23"/>
              <p:cNvGrpSpPr/>
              <p:nvPr/>
            </p:nvGrpSpPr>
            <p:grpSpPr>
              <a:xfrm>
                <a:off x="785350" y="4047614"/>
                <a:ext cx="535311" cy="240783"/>
                <a:chOff x="785350" y="4047614"/>
                <a:chExt cx="535311" cy="240783"/>
              </a:xfrm>
            </p:grpSpPr>
            <p:grpSp>
              <p:nvGrpSpPr>
                <p:cNvPr id="547" name="Google Shape;547;p23"/>
                <p:cNvGrpSpPr/>
                <p:nvPr/>
              </p:nvGrpSpPr>
              <p:grpSpPr>
                <a:xfrm>
                  <a:off x="1161636" y="4047614"/>
                  <a:ext cx="159025" cy="190415"/>
                  <a:chOff x="1161636" y="4047614"/>
                  <a:chExt cx="159025" cy="190415"/>
                </a:xfrm>
              </p:grpSpPr>
              <p:sp>
                <p:nvSpPr>
                  <p:cNvPr id="548" name="Google Shape;548;p23"/>
                  <p:cNvSpPr/>
                  <p:nvPr/>
                </p:nvSpPr>
                <p:spPr>
                  <a:xfrm>
                    <a:off x="1293991" y="4047614"/>
                    <a:ext cx="26670" cy="25631"/>
                  </a:xfrm>
                  <a:custGeom>
                    <a:rect b="b" l="l" r="r" t="t"/>
                    <a:pathLst>
                      <a:path extrusionOk="0" h="5351" w="5565">
                        <a:moveTo>
                          <a:pt x="2890" y="1"/>
                        </a:moveTo>
                        <a:cubicBezTo>
                          <a:pt x="1807" y="1"/>
                          <a:pt x="833" y="654"/>
                          <a:pt x="417" y="1653"/>
                        </a:cubicBezTo>
                        <a:cubicBezTo>
                          <a:pt x="1" y="2653"/>
                          <a:pt x="231" y="3802"/>
                          <a:pt x="997" y="4568"/>
                        </a:cubicBezTo>
                        <a:cubicBezTo>
                          <a:pt x="1510" y="5078"/>
                          <a:pt x="2195" y="5350"/>
                          <a:pt x="2891" y="5350"/>
                        </a:cubicBezTo>
                        <a:cubicBezTo>
                          <a:pt x="3235" y="5350"/>
                          <a:pt x="3581" y="5284"/>
                          <a:pt x="3912" y="5148"/>
                        </a:cubicBezTo>
                        <a:cubicBezTo>
                          <a:pt x="4911" y="4732"/>
                          <a:pt x="5564" y="3758"/>
                          <a:pt x="5564" y="2675"/>
                        </a:cubicBezTo>
                        <a:cubicBezTo>
                          <a:pt x="5564" y="1197"/>
                          <a:pt x="4364" y="1"/>
                          <a:pt x="2890" y="1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9" name="Google Shape;549;p23"/>
                  <p:cNvSpPr/>
                  <p:nvPr/>
                </p:nvSpPr>
                <p:spPr>
                  <a:xfrm>
                    <a:off x="1161636" y="4073229"/>
                    <a:ext cx="146334" cy="164800"/>
                  </a:xfrm>
                  <a:custGeom>
                    <a:rect b="b" l="l" r="r" t="t"/>
                    <a:pathLst>
                      <a:path extrusionOk="0" fill="none" h="34405" w="30534">
                        <a:moveTo>
                          <a:pt x="0" y="34404"/>
                        </a:moveTo>
                        <a:lnTo>
                          <a:pt x="12611" y="34404"/>
                        </a:lnTo>
                        <a:cubicBezTo>
                          <a:pt x="15705" y="34404"/>
                          <a:pt x="16325" y="30939"/>
                          <a:pt x="16325" y="30939"/>
                        </a:cubicBezTo>
                        <a:lnTo>
                          <a:pt x="16325" y="7957"/>
                        </a:lnTo>
                        <a:lnTo>
                          <a:pt x="30534" y="7957"/>
                        </a:lnTo>
                        <a:lnTo>
                          <a:pt x="30534" y="1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50" name="Google Shape;550;p23"/>
                <p:cNvGrpSpPr/>
                <p:nvPr/>
              </p:nvGrpSpPr>
              <p:grpSpPr>
                <a:xfrm>
                  <a:off x="785350" y="4185661"/>
                  <a:ext cx="376191" cy="102736"/>
                  <a:chOff x="785350" y="4185661"/>
                  <a:chExt cx="376191" cy="102736"/>
                </a:xfrm>
              </p:grpSpPr>
              <p:sp>
                <p:nvSpPr>
                  <p:cNvPr id="551" name="Google Shape;551;p23"/>
                  <p:cNvSpPr/>
                  <p:nvPr/>
                </p:nvSpPr>
                <p:spPr>
                  <a:xfrm>
                    <a:off x="808023" y="4238011"/>
                    <a:ext cx="175636" cy="5"/>
                  </a:xfrm>
                  <a:custGeom>
                    <a:rect b="b" l="l" r="r" t="t"/>
                    <a:pathLst>
                      <a:path extrusionOk="0" fill="none" h="1" w="36648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2" name="Google Shape;552;p23"/>
                  <p:cNvSpPr/>
                  <p:nvPr/>
                </p:nvSpPr>
                <p:spPr>
                  <a:xfrm>
                    <a:off x="983648" y="4185661"/>
                    <a:ext cx="177893" cy="102736"/>
                  </a:xfrm>
                  <a:custGeom>
                    <a:rect b="b" l="l" r="r" t="t"/>
                    <a:pathLst>
                      <a:path extrusionOk="0" h="21448" w="37119">
                        <a:moveTo>
                          <a:pt x="4951" y="1"/>
                        </a:moveTo>
                        <a:cubicBezTo>
                          <a:pt x="2219" y="1"/>
                          <a:pt x="1" y="2679"/>
                          <a:pt x="1" y="5984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6"/>
                          <a:pt x="37119" y="15461"/>
                        </a:cubicBezTo>
                        <a:lnTo>
                          <a:pt x="37119" y="5984"/>
                        </a:lnTo>
                        <a:cubicBezTo>
                          <a:pt x="37119" y="2679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rgbClr val="E4E9ED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3" name="Google Shape;553;p23"/>
                  <p:cNvSpPr/>
                  <p:nvPr/>
                </p:nvSpPr>
                <p:spPr>
                  <a:xfrm>
                    <a:off x="785350" y="4224370"/>
                    <a:ext cx="26646" cy="25631"/>
                  </a:xfrm>
                  <a:custGeom>
                    <a:rect b="b" l="l" r="r" t="t"/>
                    <a:pathLst>
                      <a:path extrusionOk="0" h="5351" w="5560">
                        <a:moveTo>
                          <a:pt x="2674" y="0"/>
                        </a:moveTo>
                        <a:cubicBezTo>
                          <a:pt x="2328" y="0"/>
                          <a:pt x="1980" y="67"/>
                          <a:pt x="1649" y="203"/>
                        </a:cubicBezTo>
                        <a:cubicBezTo>
                          <a:pt x="650" y="619"/>
                          <a:pt x="0" y="1593"/>
                          <a:pt x="0" y="2677"/>
                        </a:cubicBezTo>
                        <a:cubicBezTo>
                          <a:pt x="0" y="4150"/>
                          <a:pt x="1197" y="5351"/>
                          <a:pt x="2674" y="5351"/>
                        </a:cubicBezTo>
                        <a:cubicBezTo>
                          <a:pt x="3754" y="5351"/>
                          <a:pt x="4732" y="4698"/>
                          <a:pt x="5144" y="3698"/>
                        </a:cubicBezTo>
                        <a:cubicBezTo>
                          <a:pt x="5560" y="2699"/>
                          <a:pt x="5330" y="1550"/>
                          <a:pt x="4568" y="783"/>
                        </a:cubicBezTo>
                        <a:cubicBezTo>
                          <a:pt x="4055" y="271"/>
                          <a:pt x="3370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4E9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54" name="Google Shape;554;p23"/>
              <p:cNvGrpSpPr/>
              <p:nvPr/>
            </p:nvGrpSpPr>
            <p:grpSpPr>
              <a:xfrm>
                <a:off x="1501054" y="3605478"/>
                <a:ext cx="526340" cy="249240"/>
                <a:chOff x="1501054" y="3605478"/>
                <a:chExt cx="526340" cy="249240"/>
              </a:xfrm>
            </p:grpSpPr>
            <p:grpSp>
              <p:nvGrpSpPr>
                <p:cNvPr id="555" name="Google Shape;555;p23"/>
                <p:cNvGrpSpPr/>
                <p:nvPr/>
              </p:nvGrpSpPr>
              <p:grpSpPr>
                <a:xfrm>
                  <a:off x="1834208" y="3643867"/>
                  <a:ext cx="193185" cy="25622"/>
                  <a:chOff x="1834208" y="3643867"/>
                  <a:chExt cx="193185" cy="25622"/>
                </a:xfrm>
              </p:grpSpPr>
              <p:sp>
                <p:nvSpPr>
                  <p:cNvPr id="556" name="Google Shape;556;p23"/>
                  <p:cNvSpPr/>
                  <p:nvPr/>
                </p:nvSpPr>
                <p:spPr>
                  <a:xfrm>
                    <a:off x="1834208" y="3655851"/>
                    <a:ext cx="167541" cy="5"/>
                  </a:xfrm>
                  <a:custGeom>
                    <a:rect b="b" l="l" r="r" t="t"/>
                    <a:pathLst>
                      <a:path extrusionOk="0" fill="none" h="1" w="34959">
                        <a:moveTo>
                          <a:pt x="1" y="1"/>
                        </a:moveTo>
                        <a:lnTo>
                          <a:pt x="34959" y="1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7" name="Google Shape;557;p23"/>
                  <p:cNvSpPr/>
                  <p:nvPr/>
                </p:nvSpPr>
                <p:spPr>
                  <a:xfrm>
                    <a:off x="2000728" y="3643867"/>
                    <a:ext cx="26665" cy="25622"/>
                  </a:xfrm>
                  <a:custGeom>
                    <a:rect b="b" l="l" r="r" t="t"/>
                    <a:pathLst>
                      <a:path extrusionOk="0" h="5349" w="5564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1" y="4732"/>
                          <a:pt x="5560" y="3758"/>
                          <a:pt x="5563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58" name="Google Shape;558;p23"/>
                <p:cNvGrpSpPr/>
                <p:nvPr/>
              </p:nvGrpSpPr>
              <p:grpSpPr>
                <a:xfrm>
                  <a:off x="1501054" y="3605478"/>
                  <a:ext cx="333165" cy="249240"/>
                  <a:chOff x="1501054" y="3605478"/>
                  <a:chExt cx="333165" cy="249240"/>
                </a:xfrm>
              </p:grpSpPr>
              <p:sp>
                <p:nvSpPr>
                  <p:cNvPr id="559" name="Google Shape;559;p23"/>
                  <p:cNvSpPr/>
                  <p:nvPr/>
                </p:nvSpPr>
                <p:spPr>
                  <a:xfrm>
                    <a:off x="1656330" y="3605478"/>
                    <a:ext cx="177888" cy="102736"/>
                  </a:xfrm>
                  <a:custGeom>
                    <a:rect b="b" l="l" r="r" t="t"/>
                    <a:pathLst>
                      <a:path extrusionOk="0" h="21448" w="37118">
                        <a:moveTo>
                          <a:pt x="4947" y="1"/>
                        </a:moveTo>
                        <a:cubicBezTo>
                          <a:pt x="2214" y="1"/>
                          <a:pt x="0" y="2682"/>
                          <a:pt x="0" y="5987"/>
                        </a:cubicBezTo>
                        <a:lnTo>
                          <a:pt x="0" y="15464"/>
                        </a:lnTo>
                        <a:cubicBezTo>
                          <a:pt x="0" y="18769"/>
                          <a:pt x="2214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0" y="21447"/>
                          <a:pt x="37118" y="18769"/>
                          <a:pt x="37118" y="15464"/>
                        </a:cubicBezTo>
                        <a:lnTo>
                          <a:pt x="37118" y="5987"/>
                        </a:lnTo>
                        <a:cubicBezTo>
                          <a:pt x="37118" y="2682"/>
                          <a:pt x="34900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560" name="Google Shape;560;p23"/>
                  <p:cNvGrpSpPr/>
                  <p:nvPr/>
                </p:nvGrpSpPr>
                <p:grpSpPr>
                  <a:xfrm>
                    <a:off x="1501054" y="3655851"/>
                    <a:ext cx="155286" cy="198867"/>
                    <a:chOff x="1501054" y="3655851"/>
                    <a:chExt cx="155286" cy="198867"/>
                  </a:xfrm>
                </p:grpSpPr>
                <p:sp>
                  <p:nvSpPr>
                    <p:cNvPr id="561" name="Google Shape;561;p23"/>
                    <p:cNvSpPr/>
                    <p:nvPr/>
                  </p:nvSpPr>
                  <p:spPr>
                    <a:xfrm>
                      <a:off x="1516351" y="3655851"/>
                      <a:ext cx="139989" cy="186082"/>
                    </a:xfrm>
                    <a:custGeom>
                      <a:rect b="b" l="l" r="r" t="t"/>
                      <a:pathLst>
                        <a:path extrusionOk="0" fill="none" h="38848" w="29210">
                          <a:moveTo>
                            <a:pt x="29209" y="1"/>
                          </a:moveTo>
                          <a:lnTo>
                            <a:pt x="17922" y="1"/>
                          </a:lnTo>
                          <a:cubicBezTo>
                            <a:pt x="14829" y="1"/>
                            <a:pt x="14209" y="3466"/>
                            <a:pt x="14209" y="3466"/>
                          </a:cubicBezTo>
                          <a:lnTo>
                            <a:pt x="14209" y="26448"/>
                          </a:lnTo>
                          <a:lnTo>
                            <a:pt x="0" y="26448"/>
                          </a:lnTo>
                          <a:lnTo>
                            <a:pt x="0" y="38848"/>
                          </a:lnTo>
                        </a:path>
                      </a:pathLst>
                    </a:custGeom>
                    <a:noFill/>
                    <a:ln cap="rnd" cmpd="sng" w="9525">
                      <a:solidFill>
                        <a:srgbClr val="CFD9E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62" name="Google Shape;562;p23"/>
                    <p:cNvSpPr/>
                    <p:nvPr/>
                  </p:nvSpPr>
                  <p:spPr>
                    <a:xfrm>
                      <a:off x="1501054" y="3829092"/>
                      <a:ext cx="26646" cy="25626"/>
                    </a:xfrm>
                    <a:custGeom>
                      <a:rect b="b" l="l" r="r" t="t"/>
                      <a:pathLst>
                        <a:path extrusionOk="0" h="5350" w="5560">
                          <a:moveTo>
                            <a:pt x="2886" y="0"/>
                          </a:moveTo>
                          <a:cubicBezTo>
                            <a:pt x="1806" y="0"/>
                            <a:pt x="828" y="653"/>
                            <a:pt x="416" y="1653"/>
                          </a:cubicBezTo>
                          <a:cubicBezTo>
                            <a:pt x="0" y="2652"/>
                            <a:pt x="230" y="3801"/>
                            <a:pt x="996" y="4567"/>
                          </a:cubicBezTo>
                          <a:cubicBezTo>
                            <a:pt x="1507" y="5078"/>
                            <a:pt x="2192" y="5350"/>
                            <a:pt x="2890" y="5350"/>
                          </a:cubicBezTo>
                          <a:cubicBezTo>
                            <a:pt x="3234" y="5350"/>
                            <a:pt x="3581" y="5283"/>
                            <a:pt x="3911" y="5147"/>
                          </a:cubicBezTo>
                          <a:cubicBezTo>
                            <a:pt x="4910" y="4731"/>
                            <a:pt x="5560" y="3757"/>
                            <a:pt x="5560" y="2678"/>
                          </a:cubicBezTo>
                          <a:cubicBezTo>
                            <a:pt x="5560" y="1200"/>
                            <a:pt x="4363" y="0"/>
                            <a:pt x="2886" y="0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563" name="Google Shape;563;p23"/>
              <p:cNvGrpSpPr/>
              <p:nvPr/>
            </p:nvGrpSpPr>
            <p:grpSpPr>
              <a:xfrm>
                <a:off x="724986" y="3800594"/>
                <a:ext cx="532950" cy="302090"/>
                <a:chOff x="724986" y="3800594"/>
                <a:chExt cx="532950" cy="302090"/>
              </a:xfrm>
            </p:grpSpPr>
            <p:grpSp>
              <p:nvGrpSpPr>
                <p:cNvPr id="564" name="Google Shape;564;p23"/>
                <p:cNvGrpSpPr/>
                <p:nvPr/>
              </p:nvGrpSpPr>
              <p:grpSpPr>
                <a:xfrm>
                  <a:off x="724986" y="4044367"/>
                  <a:ext cx="181314" cy="25626"/>
                  <a:chOff x="724986" y="4044367"/>
                  <a:chExt cx="181314" cy="25626"/>
                </a:xfrm>
              </p:grpSpPr>
              <p:sp>
                <p:nvSpPr>
                  <p:cNvPr id="565" name="Google Shape;565;p23"/>
                  <p:cNvSpPr/>
                  <p:nvPr/>
                </p:nvSpPr>
                <p:spPr>
                  <a:xfrm>
                    <a:off x="746695" y="4059966"/>
                    <a:ext cx="159605" cy="5"/>
                  </a:xfrm>
                  <a:custGeom>
                    <a:rect b="b" l="l" r="r" t="t"/>
                    <a:pathLst>
                      <a:path extrusionOk="0" fill="none" h="1" w="33303">
                        <a:moveTo>
                          <a:pt x="1" y="1"/>
                        </a:moveTo>
                        <a:lnTo>
                          <a:pt x="33303" y="1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6" name="Google Shape;566;p23"/>
                  <p:cNvSpPr/>
                  <p:nvPr/>
                </p:nvSpPr>
                <p:spPr>
                  <a:xfrm>
                    <a:off x="724986" y="4044367"/>
                    <a:ext cx="26646" cy="25626"/>
                  </a:xfrm>
                  <a:custGeom>
                    <a:rect b="b" l="l" r="r" t="t"/>
                    <a:pathLst>
                      <a:path extrusionOk="0" h="5350" w="556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3758"/>
                          <a:pt x="653" y="4732"/>
                          <a:pt x="1653" y="5147"/>
                        </a:cubicBezTo>
                        <a:cubicBezTo>
                          <a:pt x="1983" y="5284"/>
                          <a:pt x="2329" y="5350"/>
                          <a:pt x="2673" y="5350"/>
                        </a:cubicBezTo>
                        <a:cubicBezTo>
                          <a:pt x="3369" y="5350"/>
                          <a:pt x="4054" y="5078"/>
                          <a:pt x="4567" y="4567"/>
                        </a:cubicBezTo>
                        <a:cubicBezTo>
                          <a:pt x="5330" y="3801"/>
                          <a:pt x="5559" y="2649"/>
                          <a:pt x="5147" y="1653"/>
                        </a:cubicBezTo>
                        <a:cubicBezTo>
                          <a:pt x="4731" y="653"/>
                          <a:pt x="3757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67" name="Google Shape;567;p23"/>
                <p:cNvGrpSpPr/>
                <p:nvPr/>
              </p:nvGrpSpPr>
              <p:grpSpPr>
                <a:xfrm>
                  <a:off x="906290" y="3800594"/>
                  <a:ext cx="351646" cy="302090"/>
                  <a:chOff x="906290" y="3800594"/>
                  <a:chExt cx="351646" cy="302090"/>
                </a:xfrm>
              </p:grpSpPr>
              <p:grpSp>
                <p:nvGrpSpPr>
                  <p:cNvPr id="568" name="Google Shape;568;p23"/>
                  <p:cNvGrpSpPr/>
                  <p:nvPr/>
                </p:nvGrpSpPr>
                <p:grpSpPr>
                  <a:xfrm>
                    <a:off x="1084172" y="3842857"/>
                    <a:ext cx="173764" cy="217131"/>
                    <a:chOff x="1084172" y="3842857"/>
                    <a:chExt cx="173764" cy="217131"/>
                  </a:xfrm>
                </p:grpSpPr>
                <p:grpSp>
                  <p:nvGrpSpPr>
                    <p:cNvPr id="569" name="Google Shape;569;p23"/>
                    <p:cNvGrpSpPr/>
                    <p:nvPr/>
                  </p:nvGrpSpPr>
                  <p:grpSpPr>
                    <a:xfrm>
                      <a:off x="1156862" y="3936509"/>
                      <a:ext cx="101073" cy="25622"/>
                      <a:chOff x="1156862" y="3936509"/>
                      <a:chExt cx="101073" cy="25622"/>
                    </a:xfrm>
                  </p:grpSpPr>
                  <p:sp>
                    <p:nvSpPr>
                      <p:cNvPr id="570" name="Google Shape;570;p23"/>
                      <p:cNvSpPr/>
                      <p:nvPr/>
                    </p:nvSpPr>
                    <p:spPr>
                      <a:xfrm>
                        <a:off x="1156862" y="3936509"/>
                        <a:ext cx="26651" cy="25622"/>
                      </a:xfrm>
                      <a:custGeom>
                        <a:rect b="b" l="l" r="r" t="t"/>
                        <a:pathLst>
                          <a:path extrusionOk="0" h="5349" w="5561">
                            <a:moveTo>
                              <a:pt x="2886" y="1"/>
                            </a:moveTo>
                            <a:cubicBezTo>
                              <a:pt x="1803" y="1"/>
                              <a:pt x="829" y="650"/>
                              <a:pt x="413" y="1649"/>
                            </a:cubicBezTo>
                            <a:cubicBezTo>
                              <a:pt x="1" y="2649"/>
                              <a:pt x="227" y="3798"/>
                              <a:pt x="993" y="4564"/>
                            </a:cubicBezTo>
                            <a:cubicBezTo>
                              <a:pt x="1505" y="5076"/>
                              <a:pt x="2189" y="5349"/>
                              <a:pt x="2884" y="5349"/>
                            </a:cubicBezTo>
                            <a:cubicBezTo>
                              <a:pt x="3229" y="5349"/>
                              <a:pt x="3576" y="5282"/>
                              <a:pt x="3908" y="5144"/>
                            </a:cubicBezTo>
                            <a:cubicBezTo>
                              <a:pt x="4907" y="4732"/>
                              <a:pt x="5560" y="3758"/>
                              <a:pt x="5560" y="2674"/>
                            </a:cubicBezTo>
                            <a:cubicBezTo>
                              <a:pt x="5560" y="1197"/>
                              <a:pt x="4364" y="1"/>
                              <a:pt x="2886" y="1"/>
                            </a:cubicBezTo>
                            <a:close/>
                          </a:path>
                        </a:pathLst>
                      </a:custGeom>
                      <a:solidFill>
                        <a:srgbClr val="CFD9E0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571" name="Google Shape;571;p23"/>
                      <p:cNvSpPr/>
                      <p:nvPr/>
                    </p:nvSpPr>
                    <p:spPr>
                      <a:xfrm>
                        <a:off x="1173592" y="3951414"/>
                        <a:ext cx="84343" cy="5"/>
                      </a:xfrm>
                      <a:custGeom>
                        <a:rect b="b" l="l" r="r" t="t"/>
                        <a:pathLst>
                          <a:path extrusionOk="0" fill="none" h="1" w="17599">
                            <a:moveTo>
                              <a:pt x="17598" y="0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cap="rnd" cmpd="sng" w="9525">
                        <a:solidFill>
                          <a:srgbClr val="CFD9E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572" name="Google Shape;572;p23"/>
                    <p:cNvSpPr/>
                    <p:nvPr/>
                  </p:nvSpPr>
                  <p:spPr>
                    <a:xfrm>
                      <a:off x="1084172" y="3842857"/>
                      <a:ext cx="86476" cy="217131"/>
                    </a:xfrm>
                    <a:custGeom>
                      <a:rect b="b" l="l" r="r" t="t"/>
                      <a:pathLst>
                        <a:path extrusionOk="0" fill="none" h="45330" w="18044">
                          <a:moveTo>
                            <a:pt x="0" y="45330"/>
                          </a:moveTo>
                          <a:lnTo>
                            <a:pt x="12418" y="45330"/>
                          </a:lnTo>
                          <a:cubicBezTo>
                            <a:pt x="15150" y="45330"/>
                            <a:pt x="18043" y="42619"/>
                            <a:pt x="18043" y="35634"/>
                          </a:cubicBezTo>
                          <a:lnTo>
                            <a:pt x="18043" y="9697"/>
                          </a:lnTo>
                          <a:cubicBezTo>
                            <a:pt x="18043" y="2711"/>
                            <a:pt x="15150" y="1"/>
                            <a:pt x="12418" y="1"/>
                          </a:cubicBezTo>
                          <a:lnTo>
                            <a:pt x="1715" y="1"/>
                          </a:lnTo>
                        </a:path>
                      </a:pathLst>
                    </a:custGeom>
                    <a:noFill/>
                    <a:ln cap="rnd" cmpd="sng" w="9525">
                      <a:solidFill>
                        <a:srgbClr val="CFD9E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573" name="Google Shape;573;p23"/>
                  <p:cNvSpPr/>
                  <p:nvPr/>
                </p:nvSpPr>
                <p:spPr>
                  <a:xfrm>
                    <a:off x="906290" y="3999967"/>
                    <a:ext cx="177893" cy="102717"/>
                  </a:xfrm>
                  <a:custGeom>
                    <a:rect b="b" l="l" r="r" t="t"/>
                    <a:pathLst>
                      <a:path extrusionOk="0" h="21444" w="37119">
                        <a:moveTo>
                          <a:pt x="4947" y="1"/>
                        </a:moveTo>
                        <a:cubicBezTo>
                          <a:pt x="2215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5" y="21443"/>
                          <a:pt x="4947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8" y="18766"/>
                          <a:pt x="37118" y="15461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4" name="Google Shape;574;p23"/>
                  <p:cNvSpPr/>
                  <p:nvPr/>
                </p:nvSpPr>
                <p:spPr>
                  <a:xfrm>
                    <a:off x="914509" y="3800594"/>
                    <a:ext cx="177888" cy="102731"/>
                  </a:xfrm>
                  <a:custGeom>
                    <a:rect b="b" l="l" r="r" t="t"/>
                    <a:pathLst>
                      <a:path extrusionOk="0" h="21447" w="37118">
                        <a:moveTo>
                          <a:pt x="4951" y="0"/>
                        </a:moveTo>
                        <a:cubicBezTo>
                          <a:pt x="2218" y="0"/>
                          <a:pt x="0" y="2678"/>
                          <a:pt x="0" y="5983"/>
                        </a:cubicBezTo>
                        <a:lnTo>
                          <a:pt x="0" y="15460"/>
                        </a:lnTo>
                        <a:cubicBezTo>
                          <a:pt x="0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0" y="21446"/>
                          <a:pt x="37118" y="18765"/>
                          <a:pt x="37118" y="15460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0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rgbClr val="E6EBEF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75" name="Google Shape;575;p23"/>
                <p:cNvGrpSpPr/>
                <p:nvPr/>
              </p:nvGrpSpPr>
              <p:grpSpPr>
                <a:xfrm>
                  <a:off x="724986" y="3830189"/>
                  <a:ext cx="189533" cy="25626"/>
                  <a:chOff x="724986" y="3830189"/>
                  <a:chExt cx="189533" cy="25626"/>
                </a:xfrm>
              </p:grpSpPr>
              <p:sp>
                <p:nvSpPr>
                  <p:cNvPr id="576" name="Google Shape;576;p23"/>
                  <p:cNvSpPr/>
                  <p:nvPr/>
                </p:nvSpPr>
                <p:spPr>
                  <a:xfrm>
                    <a:off x="724986" y="3830189"/>
                    <a:ext cx="26646" cy="25626"/>
                  </a:xfrm>
                  <a:custGeom>
                    <a:rect b="b" l="l" r="r" t="t"/>
                    <a:pathLst>
                      <a:path extrusionOk="0" h="5350" w="5560">
                        <a:moveTo>
                          <a:pt x="2674" y="1"/>
                        </a:moveTo>
                        <a:cubicBezTo>
                          <a:pt x="1197" y="1"/>
                          <a:pt x="0" y="1197"/>
                          <a:pt x="0" y="2675"/>
                        </a:cubicBezTo>
                        <a:cubicBezTo>
                          <a:pt x="0" y="3758"/>
                          <a:pt x="653" y="4732"/>
                          <a:pt x="1653" y="5144"/>
                        </a:cubicBezTo>
                        <a:cubicBezTo>
                          <a:pt x="1984" y="5282"/>
                          <a:pt x="2331" y="5349"/>
                          <a:pt x="2676" y="5349"/>
                        </a:cubicBezTo>
                        <a:cubicBezTo>
                          <a:pt x="3371" y="5349"/>
                          <a:pt x="4055" y="5077"/>
                          <a:pt x="4567" y="4564"/>
                        </a:cubicBezTo>
                        <a:cubicBezTo>
                          <a:pt x="5330" y="3802"/>
                          <a:pt x="5559" y="2649"/>
                          <a:pt x="5147" y="1650"/>
                        </a:cubicBezTo>
                        <a:cubicBezTo>
                          <a:pt x="4731" y="650"/>
                          <a:pt x="3757" y="1"/>
                          <a:pt x="2674" y="1"/>
                        </a:cubicBezTo>
                        <a:close/>
                      </a:path>
                    </a:pathLst>
                  </a:custGeom>
                  <a:solidFill>
                    <a:srgbClr val="E6EB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7" name="Google Shape;577;p23"/>
                  <p:cNvSpPr/>
                  <p:nvPr/>
                </p:nvSpPr>
                <p:spPr>
                  <a:xfrm>
                    <a:off x="746695" y="3842838"/>
                    <a:ext cx="167824" cy="5"/>
                  </a:xfrm>
                  <a:custGeom>
                    <a:rect b="b" l="l" r="r" t="t"/>
                    <a:pathLst>
                      <a:path extrusionOk="0" fill="none" h="1" w="35018">
                        <a:moveTo>
                          <a:pt x="35017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