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6AC72-956F-794D-A812-9749DCA7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79501-531A-594B-9246-4878C6D3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AA78B-A189-EB41-8DCE-62456BAD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8C96-08B8-DF4A-913B-E0BDE6CDCDD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B1573-98BC-B54C-8EC8-A345268B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7B7B2-9A29-6E44-8AD7-34ABC5EA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BDEB-69D2-EE49-8FA7-B3A846D853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9CCA1-A012-A84B-BFC2-751635A2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4E1CDE-F17B-134E-8216-4821344E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60064-AD0A-E14E-A628-238A1EC6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8C96-08B8-DF4A-913B-E0BDE6CDCDD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2717E5-6A76-464A-B1E0-1513B798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ED49A-382B-734B-85E3-2EE1CFBA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BDEB-69D2-EE49-8FA7-B3A846D853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7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793FC3-0F95-AC4B-8B5A-7BAEB06A6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7FA1B-945E-5245-8204-2066CC874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5931F-1D2A-4E4F-94AC-5BE005A6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8C96-08B8-DF4A-913B-E0BDE6CDCDD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B3D19-F65B-354F-941E-08807328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5C333E-5CE2-F442-9C57-3A022EAE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BDEB-69D2-EE49-8FA7-B3A846D853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E8942-505A-B945-98D8-BDB729B7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1D9D64-6489-7F41-80CE-83F721A2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BF8F6F-8D93-194B-A387-80EC240B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8C96-08B8-DF4A-913B-E0BDE6CDCDD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D6481-D038-D349-A0CD-5A89F9D6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9EDBF0-1005-CF47-89B0-BF416EB6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BDEB-69D2-EE49-8FA7-B3A846D853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B1D49-7B96-DC40-B5AD-0C09CFE3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4078AE-8DAB-7445-A71D-8997DE32A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31E3CA-46D3-4B47-BEDB-E66D855A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8C96-08B8-DF4A-913B-E0BDE6CDCDD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6D9D0-3873-C74A-97B2-34AD254C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0347D-9E36-9C4E-A707-468082BD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BDEB-69D2-EE49-8FA7-B3A846D853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4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A94DF-3B61-FC4D-980C-8132A351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1D7CD-24B1-F849-9D13-1A08AA3F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C8F29-8997-024A-B1BF-C2DFD90E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8F4872-B6C7-AF40-8062-0A36FEAA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8C96-08B8-DF4A-913B-E0BDE6CDCDD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BF4CF0-B5EB-6646-B1AF-EE3FF329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590F63-26F6-324F-B0FF-17EA59D7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BDEB-69D2-EE49-8FA7-B3A846D853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8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93770-8C60-D24C-8F46-36A7EC47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1B9C5-8E01-8140-B7C7-2DAC1A71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52C1D7-D574-514B-952F-CE471448B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DFB0A2-F008-5D4A-9D09-DDC968D62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592AC8-5D13-AC4C-AE9F-BC6153211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E4A26A-B720-944C-A4D4-CDE77AE8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8C96-08B8-DF4A-913B-E0BDE6CDCDD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332605-E676-4848-AED9-0F27A49D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8B4C9B-01F9-264B-A406-82942F24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BDEB-69D2-EE49-8FA7-B3A846D853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8467-DAD8-6440-847E-39929C0E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C9976-DD40-3044-85C3-870E2942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8C96-08B8-DF4A-913B-E0BDE6CDCDD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B3CD6-0120-774F-85FC-73420281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032ACC-FBF7-0A43-ACE3-AB977B56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BDEB-69D2-EE49-8FA7-B3A846D853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04E4FB-DAD9-9348-B6AB-D759551B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8C96-08B8-DF4A-913B-E0BDE6CDCDD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6A0EAE-9292-4A4F-AA10-1542DC72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2C46B9-271B-2347-A458-46D7BB4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BDEB-69D2-EE49-8FA7-B3A846D853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8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C7879-E026-C345-9AC2-1AB7A686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5AE29-0548-7645-AA13-329A631B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9A893F-5BD3-804C-9237-328974E5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7AD300-7ECA-144E-B796-7AAB5450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8C96-08B8-DF4A-913B-E0BDE6CDCDD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2AA85D-F1FE-5844-B638-AC40A40B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DD7A89-3EFA-C34C-B870-CE40FEF0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BDEB-69D2-EE49-8FA7-B3A846D853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706FC-D20F-454D-9C8F-B98EDB79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5C1026-5455-5D49-87C4-112330F6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23C40D-538A-0549-A6EB-0D374C69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BBF7E1-8C24-724C-A0E8-713F7DC7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8C96-08B8-DF4A-913B-E0BDE6CDCDD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52FE78-7BE3-F742-91F3-B2B5CE61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4818A-B443-FE4A-8CD8-A6862DE3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BDEB-69D2-EE49-8FA7-B3A846D853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2FD7A9-43D2-1B45-AEAF-2999A58E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DAEB1-A7AC-D54A-AF66-6072A9C9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CD0A5-199F-DB48-A6B9-505CDD613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8C96-08B8-DF4A-913B-E0BDE6CDCDD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5EC9E3-FD73-AC48-A453-7AE3148FF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FB384-5747-8543-A8B0-A2DDF663C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BDEB-69D2-EE49-8FA7-B3A846D853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5E88D38-C586-7B4D-95B9-A0F0A755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077" y="390417"/>
            <a:ext cx="3079139" cy="598983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A3907B2-1538-0446-8B0F-5657E1FEC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999"/>
            <a:ext cx="8948077" cy="58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8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Grünewald</dc:creator>
  <cp:lastModifiedBy>Elias Grünewald</cp:lastModifiedBy>
  <cp:revision>1</cp:revision>
  <dcterms:created xsi:type="dcterms:W3CDTF">2019-06-17T20:07:04Z</dcterms:created>
  <dcterms:modified xsi:type="dcterms:W3CDTF">2019-06-17T20:11:32Z</dcterms:modified>
</cp:coreProperties>
</file>