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60" r:id="rId4"/>
    <p:sldId id="257" r:id="rId5"/>
    <p:sldId id="261" r:id="rId6"/>
    <p:sldId id="258" r:id="rId7"/>
    <p:sldId id="262" r:id="rId8"/>
    <p:sldId id="259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15" autoAdjust="0"/>
  </p:normalViewPr>
  <p:slideViewPr>
    <p:cSldViewPr>
      <p:cViewPr varScale="1">
        <p:scale>
          <a:sx n="63" d="100"/>
          <a:sy n="63" d="100"/>
        </p:scale>
        <p:origin x="-200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94FD7-771C-4499-94B5-973F0030A5D0}" type="datetimeFigureOut">
              <a:rPr lang="zh-TW" altLang="en-US" smtClean="0"/>
              <a:t>06/26/2019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BC783-7D61-4BD2-8BD1-3CCB881BD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86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創立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/create/</a:t>
            </a:r>
            <a:r>
              <a:rPr lang="nn-NO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&lt;file_name&gt;/&lt;table_name&gt;/&lt;tile1&gt;/&lt;tile2&gt;/&lt;tile3&gt;/&lt;tile4&gt;/&lt;tile5&gt;/&lt;tile6&gt;/&lt;tile7&gt;/&lt;tile8&gt;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過去即可。</a:t>
            </a: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如果欄位沒有填寫，就輸入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NULL(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預設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最多給使用者填寫八個欄位。</a:t>
            </a:r>
            <a:endParaRPr lang="nn-NO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BC783-7D61-4BD2-8BD1-3CCB881BD30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41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查詢</a:t>
            </a:r>
            <a:endParaRPr lang="en-US" altLang="zh-TW" dirty="0" smtClean="0"/>
          </a:p>
          <a:p>
            <a:r>
              <a:rPr lang="zh-TW" altLang="en-US" dirty="0" smtClean="0"/>
              <a:t>一樣有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/search/&lt;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file_name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&gt;/&lt;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&gt;/&lt;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table_title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&gt;/&lt;keyword&gt;/&lt;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page_number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/&lt;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file_name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&gt;/&lt;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&gt;/&lt;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table_title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&gt;/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這三個由創建的頁面那邊傳過來，不給使用者動。</a:t>
            </a: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&gt;/&lt;keyword&gt;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給使用者輸入</a:t>
            </a: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&gt;/&lt;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page_number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選擇下面頁碼用。</a:t>
            </a: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BC783-7D61-4BD2-8BD1-3CCB881BD30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814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欄位由 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/input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給您。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最多八個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然後輸入完後，傳送過去</a:t>
            </a: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app.route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("/input/&lt;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file_name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&gt;/&lt;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&gt;/&lt;tile1&gt;/&lt;tile2&gt;/&lt;tile3&gt;/&lt;tile4&gt;/&lt;tile5&gt;/&lt;tile6&gt;/&lt;tile7&gt;/&lt;tile8&gt;", methods=['GET'])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得到回覆後，在跳出提示訊息。</a:t>
            </a: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如果欄位沒有填寫，就輸入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NULL(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預設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最多給使用者填寫八個欄位。</a:t>
            </a:r>
            <a:endParaRPr lang="nn-NO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BC783-7D61-4BD2-8BD1-3CCB881BD30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51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左上角為，輸入後，告訴你目前有哪些欄位。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BC783-7D61-4BD2-8BD1-3CCB881BD30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94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先用</a:t>
            </a: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/search/&lt;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file_name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&gt;/&lt;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&gt;/&lt;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table_title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&gt;/&lt;keyword&gt;/&lt;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page_number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依樣的概念查詢。</a:t>
            </a: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然後要刪除的部分，再把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傳回來。</a:t>
            </a: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/delete/&lt;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file_name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&gt;/&lt;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&gt;/&lt;tile1&gt;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BC783-7D61-4BD2-8BD1-3CCB881BD30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966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BC783-7D61-4BD2-8BD1-3CCB881BD30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8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B42F-2810-4DB3-AD6B-1DB373F60A0B}" type="datetimeFigureOut">
              <a:rPr lang="zh-TW" altLang="en-US" smtClean="0"/>
              <a:t>06/26/2019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32A0-1AC0-4BEE-A991-6254722EB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60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B42F-2810-4DB3-AD6B-1DB373F60A0B}" type="datetimeFigureOut">
              <a:rPr lang="zh-TW" altLang="en-US" smtClean="0"/>
              <a:t>06/26/2019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32A0-1AC0-4BEE-A991-6254722EB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68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B42F-2810-4DB3-AD6B-1DB373F60A0B}" type="datetimeFigureOut">
              <a:rPr lang="zh-TW" altLang="en-US" smtClean="0"/>
              <a:t>06/26/2019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32A0-1AC0-4BEE-A991-6254722EB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38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B42F-2810-4DB3-AD6B-1DB373F60A0B}" type="datetimeFigureOut">
              <a:rPr lang="zh-TW" altLang="en-US" smtClean="0"/>
              <a:t>06/26/2019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32A0-1AC0-4BEE-A991-6254722EB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18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B42F-2810-4DB3-AD6B-1DB373F60A0B}" type="datetimeFigureOut">
              <a:rPr lang="zh-TW" altLang="en-US" smtClean="0"/>
              <a:t>06/26/2019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32A0-1AC0-4BEE-A991-6254722EB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73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B42F-2810-4DB3-AD6B-1DB373F60A0B}" type="datetimeFigureOut">
              <a:rPr lang="zh-TW" altLang="en-US" smtClean="0"/>
              <a:t>06/26/2019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32A0-1AC0-4BEE-A991-6254722EB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48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B42F-2810-4DB3-AD6B-1DB373F60A0B}" type="datetimeFigureOut">
              <a:rPr lang="zh-TW" altLang="en-US" smtClean="0"/>
              <a:t>06/26/2019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32A0-1AC0-4BEE-A991-6254722EB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2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B42F-2810-4DB3-AD6B-1DB373F60A0B}" type="datetimeFigureOut">
              <a:rPr lang="zh-TW" altLang="en-US" smtClean="0"/>
              <a:t>06/26/2019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32A0-1AC0-4BEE-A991-6254722EB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B42F-2810-4DB3-AD6B-1DB373F60A0B}" type="datetimeFigureOut">
              <a:rPr lang="zh-TW" altLang="en-US" smtClean="0"/>
              <a:t>06/26/2019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32A0-1AC0-4BEE-A991-6254722EB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04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B42F-2810-4DB3-AD6B-1DB373F60A0B}" type="datetimeFigureOut">
              <a:rPr lang="zh-TW" altLang="en-US" smtClean="0"/>
              <a:t>06/26/2019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32A0-1AC0-4BEE-A991-6254722EB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25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B42F-2810-4DB3-AD6B-1DB373F60A0B}" type="datetimeFigureOut">
              <a:rPr lang="zh-TW" altLang="en-US" smtClean="0"/>
              <a:t>06/26/2019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32A0-1AC0-4BEE-A991-6254722EB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25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0B42F-2810-4DB3-AD6B-1DB373F60A0B}" type="datetimeFigureOut">
              <a:rPr lang="zh-TW" altLang="en-US" smtClean="0"/>
              <a:t>06/26/2019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A32A0-1AC0-4BEE-A991-6254722EB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57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每兩頁一組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創立</a:t>
            </a:r>
            <a:endParaRPr lang="en-US" altLang="zh-TW" dirty="0" smtClean="0"/>
          </a:p>
          <a:p>
            <a:r>
              <a:rPr lang="zh-TW" altLang="en-US" dirty="0"/>
              <a:t>查詢</a:t>
            </a:r>
            <a:endParaRPr lang="en-US" altLang="zh-TW" dirty="0" smtClean="0"/>
          </a:p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r>
              <a:rPr lang="zh-TW" altLang="en-US" dirty="0" smtClean="0"/>
              <a:t>刪除</a:t>
            </a:r>
            <a:endParaRPr lang="en-US" altLang="zh-TW" dirty="0" smtClean="0"/>
          </a:p>
          <a:p>
            <a:r>
              <a:rPr lang="zh-TW" altLang="en-US" dirty="0" smtClean="0"/>
              <a:t>第一頁為畫面。</a:t>
            </a:r>
            <a:endParaRPr lang="en-US" altLang="zh-TW" dirty="0" smtClean="0"/>
          </a:p>
          <a:p>
            <a:r>
              <a:rPr lang="zh-TW" altLang="en-US" dirty="0"/>
              <a:t>第二</a:t>
            </a:r>
            <a:r>
              <a:rPr lang="zh-TW" altLang="en-US" dirty="0" smtClean="0"/>
              <a:t>頁為測試用的畫面，並且告知會回傳的東西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317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0"/>
            <a:ext cx="61150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216" y="795588"/>
            <a:ext cx="61150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92" y="1567113"/>
            <a:ext cx="61150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92" y="2338638"/>
            <a:ext cx="61150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20" y="3158678"/>
            <a:ext cx="61150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869" y="3930203"/>
            <a:ext cx="61150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80" y="4509120"/>
            <a:ext cx="61150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087" y="5168208"/>
            <a:ext cx="61150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07" y="5766964"/>
            <a:ext cx="61150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07" y="6387652"/>
            <a:ext cx="61150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75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1866900"/>
            <a:ext cx="70929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76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68" y="3208994"/>
            <a:ext cx="7245350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8640"/>
            <a:ext cx="4464496" cy="115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4464496" cy="1246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708920"/>
            <a:ext cx="11525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07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740352" cy="344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320044" y="3052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總數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635895" y="323678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URL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44008" y="320451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12160" y="305211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Jpg_URL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42471" y="33891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檔案</a:t>
            </a:r>
            <a:r>
              <a:rPr lang="zh-TW" altLang="en-US" dirty="0"/>
              <a:t>位址</a:t>
            </a:r>
          </a:p>
        </p:txBody>
      </p:sp>
    </p:spTree>
    <p:extLst>
      <p:ext uri="{BB962C8B-B14F-4D97-AF65-F5344CB8AC3E}">
        <p14:creationId xmlns:p14="http://schemas.microsoft.com/office/powerpoint/2010/main" val="372435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8889"/>
            <a:ext cx="53721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328" y="2150539"/>
            <a:ext cx="53721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290" y="3922189"/>
            <a:ext cx="56102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2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2" y="0"/>
            <a:ext cx="2405571" cy="2748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577215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69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0" y="260648"/>
            <a:ext cx="6910439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60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357313"/>
            <a:ext cx="59340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60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274</Words>
  <Application>Microsoft Office PowerPoint</Application>
  <PresentationFormat>如螢幕大小 (4:3)</PresentationFormat>
  <Paragraphs>53</Paragraphs>
  <Slides>9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每兩頁一組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張丁友</dc:creator>
  <cp:lastModifiedBy>張丁友</cp:lastModifiedBy>
  <cp:revision>2</cp:revision>
  <dcterms:created xsi:type="dcterms:W3CDTF">2019-06-25T23:13:08Z</dcterms:created>
  <dcterms:modified xsi:type="dcterms:W3CDTF">2019-06-25T23:34:44Z</dcterms:modified>
</cp:coreProperties>
</file>