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8" d="100"/>
          <a:sy n="108" d="100"/>
        </p:scale>
        <p:origin x="-8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E37-94DE-3E4A-B8C8-A53768DB4D19}" type="datetimeFigureOut">
              <a:rPr lang="fr-FR" smtClean="0"/>
              <a:t>21/03/18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4E14-C6D0-9849-AD20-66F1D980CD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08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E37-94DE-3E4A-B8C8-A53768DB4D19}" type="datetimeFigureOut">
              <a:rPr lang="fr-FR" smtClean="0"/>
              <a:t>21/03/18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4E14-C6D0-9849-AD20-66F1D980CD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46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E37-94DE-3E4A-B8C8-A53768DB4D19}" type="datetimeFigureOut">
              <a:rPr lang="fr-FR" smtClean="0"/>
              <a:t>21/03/18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4E14-C6D0-9849-AD20-66F1D980CD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30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E37-94DE-3E4A-B8C8-A53768DB4D19}" type="datetimeFigureOut">
              <a:rPr lang="fr-FR" smtClean="0"/>
              <a:t>21/03/18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4E14-C6D0-9849-AD20-66F1D980CD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8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E37-94DE-3E4A-B8C8-A53768DB4D19}" type="datetimeFigureOut">
              <a:rPr lang="fr-FR" smtClean="0"/>
              <a:t>21/03/18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4E14-C6D0-9849-AD20-66F1D980CD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91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E37-94DE-3E4A-B8C8-A53768DB4D19}" type="datetimeFigureOut">
              <a:rPr lang="fr-FR" smtClean="0"/>
              <a:t>21/03/18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4E14-C6D0-9849-AD20-66F1D980CD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95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E37-94DE-3E4A-B8C8-A53768DB4D19}" type="datetimeFigureOut">
              <a:rPr lang="fr-FR" smtClean="0"/>
              <a:t>21/03/18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4E14-C6D0-9849-AD20-66F1D980CD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92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E37-94DE-3E4A-B8C8-A53768DB4D19}" type="datetimeFigureOut">
              <a:rPr lang="fr-FR" smtClean="0"/>
              <a:t>21/03/18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4E14-C6D0-9849-AD20-66F1D980CD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1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E37-94DE-3E4A-B8C8-A53768DB4D19}" type="datetimeFigureOut">
              <a:rPr lang="fr-FR" smtClean="0"/>
              <a:t>21/03/18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4E14-C6D0-9849-AD20-66F1D980CD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54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E37-94DE-3E4A-B8C8-A53768DB4D19}" type="datetimeFigureOut">
              <a:rPr lang="fr-FR" smtClean="0"/>
              <a:t>21/03/18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4E14-C6D0-9849-AD20-66F1D980CD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02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E37-94DE-3E4A-B8C8-A53768DB4D19}" type="datetimeFigureOut">
              <a:rPr lang="fr-FR" smtClean="0"/>
              <a:t>21/03/18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4E14-C6D0-9849-AD20-66F1D980CD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6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5EE37-94DE-3E4A-B8C8-A53768DB4D19}" type="datetimeFigureOut">
              <a:rPr lang="fr-FR" smtClean="0"/>
              <a:t>21/03/18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34E14-C6D0-9849-AD20-66F1D980CD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12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23317" y="418007"/>
            <a:ext cx="5887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Pain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</a:rPr>
              <a:t>0.6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242638" y="418007"/>
            <a:ext cx="6733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Bière</a:t>
            </a:r>
            <a:endParaRPr lang="en-US" dirty="0" smtClean="0"/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0.</a:t>
            </a:r>
            <a:r>
              <a:rPr lang="en-US" altLang="ja-JP" sz="1400" dirty="0" smtClean="0">
                <a:solidFill>
                  <a:srgbClr val="FF0000"/>
                </a:solidFill>
              </a:rPr>
              <a:t>8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146605" y="418007"/>
            <a:ext cx="8221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r>
              <a:rPr lang="en-US" altLang="ja-JP" dirty="0" err="1" smtClean="0"/>
              <a:t>eurre</a:t>
            </a:r>
            <a:endParaRPr lang="en-US" altLang="ja-JP" dirty="0" smtClean="0"/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0.6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99351" y="418007"/>
            <a:ext cx="5225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Lait</a:t>
            </a:r>
            <a:endParaRPr lang="en-US" altLang="ja-JP" dirty="0" smtClean="0"/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0.</a:t>
            </a:r>
            <a:r>
              <a:rPr lang="en-US" altLang="ja-JP" sz="1400" dirty="0" smtClean="0">
                <a:solidFill>
                  <a:srgbClr val="FF0000"/>
                </a:solidFill>
              </a:rPr>
              <a:t>4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2511" y="418007"/>
            <a:ext cx="5292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Eau</a:t>
            </a: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0.</a:t>
            </a:r>
            <a:r>
              <a:rPr lang="en-US" altLang="ja-JP" sz="1400" dirty="0" smtClean="0">
                <a:solidFill>
                  <a:srgbClr val="FF0000"/>
                </a:solidFill>
              </a:rPr>
              <a:t>4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712321" y="418007"/>
            <a:ext cx="10983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/>
              <a:t>C</a:t>
            </a:r>
            <a:r>
              <a:rPr lang="en-US" altLang="ja-JP" dirty="0" err="1" smtClean="0"/>
              <a:t>onfiture</a:t>
            </a:r>
            <a:endParaRPr lang="en-US" altLang="ja-JP" dirty="0" smtClean="0"/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0.</a:t>
            </a:r>
            <a:r>
              <a:rPr lang="en-US" altLang="ja-JP" sz="1400" dirty="0" smtClean="0">
                <a:solidFill>
                  <a:srgbClr val="FF0000"/>
                </a:solidFill>
              </a:rPr>
              <a:t>4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041209" y="418007"/>
            <a:ext cx="10054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/>
              <a:t>C</a:t>
            </a:r>
            <a:r>
              <a:rPr lang="en-US" altLang="ja-JP" dirty="0" smtClean="0"/>
              <a:t>ouches</a:t>
            </a: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0.</a:t>
            </a:r>
            <a:r>
              <a:rPr lang="en-US" altLang="ja-JP" sz="1400" dirty="0" smtClean="0">
                <a:solidFill>
                  <a:srgbClr val="FF0000"/>
                </a:solidFill>
              </a:rPr>
              <a:t>4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77198" y="418007"/>
            <a:ext cx="5499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/>
              <a:t>L</a:t>
            </a:r>
            <a:r>
              <a:rPr lang="en-US" altLang="ja-JP" dirty="0" err="1" smtClean="0"/>
              <a:t>ait</a:t>
            </a:r>
            <a:endParaRPr lang="en-US" altLang="ja-JP" dirty="0" smtClean="0"/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0.</a:t>
            </a:r>
            <a:r>
              <a:rPr lang="en-US" altLang="ja-JP" sz="1400" dirty="0" smtClean="0">
                <a:solidFill>
                  <a:srgbClr val="FF0000"/>
                </a:solidFill>
              </a:rPr>
              <a:t>4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057745" y="418007"/>
            <a:ext cx="5215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/>
              <a:t>J</a:t>
            </a:r>
            <a:r>
              <a:rPr lang="en-US" altLang="ja-JP" dirty="0" smtClean="0"/>
              <a:t>us</a:t>
            </a:r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0.</a:t>
            </a:r>
            <a:r>
              <a:rPr lang="en-US" altLang="ja-JP" sz="1400" dirty="0" smtClean="0">
                <a:solidFill>
                  <a:srgbClr val="FF0000"/>
                </a:solidFill>
              </a:rPr>
              <a:t>4</a:t>
            </a:r>
            <a:endParaRPr lang="fr-FR" sz="1400" dirty="0" smtClean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47234" y="1830992"/>
            <a:ext cx="11296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Pain </a:t>
            </a:r>
            <a:r>
              <a:rPr lang="en-US" altLang="ja-JP" dirty="0" err="1" smtClean="0"/>
              <a:t>Bière</a:t>
            </a:r>
            <a:endParaRPr lang="en-US" altLang="ja-JP" dirty="0" smtClean="0"/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</a:rPr>
              <a:t>0.6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967867" y="1830992"/>
            <a:ext cx="13630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Bière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Beurre</a:t>
            </a:r>
            <a:endParaRPr lang="en-US" altLang="ja-JP" dirty="0" smtClean="0"/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</a:rPr>
              <a:t>0.6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721925" y="1830992"/>
            <a:ext cx="12784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Pain </a:t>
            </a:r>
            <a:r>
              <a:rPr lang="en-US" altLang="ja-JP" dirty="0" err="1" smtClean="0"/>
              <a:t>Beurre</a:t>
            </a:r>
            <a:endParaRPr lang="en-US" altLang="ja-JP" dirty="0" smtClean="0"/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</a:rPr>
              <a:t>0.6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775743" y="3027424"/>
            <a:ext cx="18193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Pain </a:t>
            </a:r>
            <a:r>
              <a:rPr lang="en-US" altLang="ja-JP" dirty="0" err="1" smtClean="0"/>
              <a:t>Bière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Beurre</a:t>
            </a:r>
            <a:endParaRPr lang="en-US" altLang="ja-JP" dirty="0" smtClean="0"/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</a:rPr>
              <a:t>0.6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165309" y="418007"/>
            <a:ext cx="846640" cy="584776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224207" y="418007"/>
            <a:ext cx="846640" cy="584776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111328" y="418007"/>
            <a:ext cx="846640" cy="584776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82208" y="1740258"/>
            <a:ext cx="1194662" cy="752492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953153" y="1740258"/>
            <a:ext cx="1318979" cy="752492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670537" y="1740258"/>
            <a:ext cx="1318979" cy="752492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1775743" y="2793633"/>
            <a:ext cx="1819316" cy="1063073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>
            <a:stCxn id="4" idx="2"/>
            <a:endCxn id="20" idx="0"/>
          </p:cNvCxnSpPr>
          <p:nvPr/>
        </p:nvCxnSpPr>
        <p:spPr>
          <a:xfrm>
            <a:off x="717685" y="1002783"/>
            <a:ext cx="261854" cy="737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5" idx="2"/>
            <a:endCxn id="20" idx="0"/>
          </p:cNvCxnSpPr>
          <p:nvPr/>
        </p:nvCxnSpPr>
        <p:spPr>
          <a:xfrm flipH="1">
            <a:off x="979539" y="1002783"/>
            <a:ext cx="599790" cy="737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7" idx="4"/>
            <a:endCxn id="21" idx="0"/>
          </p:cNvCxnSpPr>
          <p:nvPr/>
        </p:nvCxnSpPr>
        <p:spPr>
          <a:xfrm>
            <a:off x="1588629" y="1002783"/>
            <a:ext cx="1024014" cy="737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6" idx="2"/>
            <a:endCxn id="21" idx="0"/>
          </p:cNvCxnSpPr>
          <p:nvPr/>
        </p:nvCxnSpPr>
        <p:spPr>
          <a:xfrm>
            <a:off x="2557685" y="1002783"/>
            <a:ext cx="54958" cy="737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19" idx="4"/>
            <a:endCxn id="22" idx="0"/>
          </p:cNvCxnSpPr>
          <p:nvPr/>
        </p:nvCxnSpPr>
        <p:spPr>
          <a:xfrm>
            <a:off x="2534648" y="1002783"/>
            <a:ext cx="1795379" cy="737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22" idx="0"/>
          </p:cNvCxnSpPr>
          <p:nvPr/>
        </p:nvCxnSpPr>
        <p:spPr>
          <a:xfrm>
            <a:off x="717685" y="1002783"/>
            <a:ext cx="3612342" cy="737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endCxn id="23" idx="0"/>
          </p:cNvCxnSpPr>
          <p:nvPr/>
        </p:nvCxnSpPr>
        <p:spPr>
          <a:xfrm>
            <a:off x="980784" y="2492750"/>
            <a:ext cx="1704617" cy="30088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21" idx="4"/>
            <a:endCxn id="23" idx="0"/>
          </p:cNvCxnSpPr>
          <p:nvPr/>
        </p:nvCxnSpPr>
        <p:spPr>
          <a:xfrm>
            <a:off x="2612643" y="2492750"/>
            <a:ext cx="72758" cy="30088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22" idx="4"/>
            <a:endCxn id="23" idx="0"/>
          </p:cNvCxnSpPr>
          <p:nvPr/>
        </p:nvCxnSpPr>
        <p:spPr>
          <a:xfrm flipH="1">
            <a:off x="2685401" y="2492750"/>
            <a:ext cx="1644626" cy="30088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5322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</Words>
  <Application>Microsoft Macintosh PowerPoint</Application>
  <PresentationFormat>Présentation à l'écran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LAURENT</dc:creator>
  <cp:lastModifiedBy>Thomas LAURENT</cp:lastModifiedBy>
  <cp:revision>2</cp:revision>
  <dcterms:created xsi:type="dcterms:W3CDTF">2018-03-21T00:09:09Z</dcterms:created>
  <dcterms:modified xsi:type="dcterms:W3CDTF">2018-03-21T00:18:22Z</dcterms:modified>
</cp:coreProperties>
</file>