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5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B098E-002C-4477-B819-E8FA18DAA9C9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026DE-A798-435C-955E-90AB127E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Accidental – click on links, spread malware, spread spam, USB drives</a:t>
            </a:r>
          </a:p>
          <a:p>
            <a:r>
              <a:rPr lang="en-US" dirty="0" smtClean="0"/>
              <a:t>Deliberate – fraud, </a:t>
            </a:r>
            <a:r>
              <a:rPr lang="en-US" dirty="0" err="1" smtClean="0"/>
              <a:t>sabatoge</a:t>
            </a:r>
            <a:r>
              <a:rPr lang="en-US" dirty="0" smtClean="0"/>
              <a:t>, theft, planting</a:t>
            </a:r>
            <a:r>
              <a:rPr lang="en-US" baseline="0" dirty="0" smtClean="0"/>
              <a:t> information</a:t>
            </a:r>
          </a:p>
          <a:p>
            <a:r>
              <a:rPr lang="en-US" baseline="0" dirty="0" smtClean="0"/>
              <a:t>Individual Hackers -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Malware Suppliers  can find programs to target individuals or organizations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4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Hacktivists – target individual or organization based on idealism, protest,</a:t>
            </a:r>
            <a:r>
              <a:rPr lang="en-US" baseline="0" dirty="0" smtClean="0"/>
              <a:t> or revenge</a:t>
            </a:r>
          </a:p>
          <a:p>
            <a:r>
              <a:rPr lang="en-US" baseline="0" dirty="0" smtClean="0"/>
              <a:t>Cyber criminals – scams to get people to pay out money for their sad story</a:t>
            </a:r>
          </a:p>
          <a:p>
            <a:r>
              <a:rPr lang="en-US" baseline="0" dirty="0" smtClean="0"/>
              <a:t>Non-state actors – motivated to disrupt the government</a:t>
            </a:r>
          </a:p>
          <a:p>
            <a:r>
              <a:rPr lang="en-US" baseline="0" dirty="0" smtClean="0"/>
              <a:t>state- sponsored – gathering of intelligence by </a:t>
            </a:r>
            <a:r>
              <a:rPr lang="en-US" baseline="0" smtClean="0"/>
              <a:t>the government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C25-CC3E-4C9E-BA57-8716634A2E2E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CDC6-32AD-4EF7-A0A2-5FE97385A56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8C8C-A8CC-4F81-9AD8-C963E6D792BB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8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F215-13CD-46DC-AC4E-120050209AC6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99E-8134-4102-813C-D569E9F69E63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8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A494-F017-4087-9110-248A159E91B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8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1D07-4D72-487C-9979-2A8AC4BBAD5E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79D3-E5ED-4117-8A9F-D21645E7F832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25B-5F30-40C3-B710-FDDBD61A1D7B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D35-AB5F-44AE-A9FF-F7E24AFC8EB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04C-8664-4CEF-86CE-38517BADAC45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4616-B773-434C-875D-DF3087671CCA}" type="datetime1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B4F9-6FC0-4C3E-89A9-4D3A7950AC18}" type="datetime1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3391-AAA0-4489-809C-1EAC48DE8708}" type="datetime1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69C7-3D56-4C31-BD37-A06AB8B027FB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BCB1-2D50-4491-A5E6-A4B08EF4E90C}" type="datetime1">
              <a:rPr lang="en-US" smtClean="0"/>
              <a:t>6/9/2015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4858-7654-45D2-8080-BC6A87B9BB3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14" y="1102429"/>
            <a:ext cx="9188762" cy="2911632"/>
          </a:xfrm>
        </p:spPr>
        <p:txBody>
          <a:bodyPr/>
          <a:lstStyle/>
          <a:p>
            <a:r>
              <a:rPr lang="en-US" dirty="0"/>
              <a:t>Chapter – 1 </a:t>
            </a:r>
            <a:br>
              <a:rPr lang="en-US" dirty="0"/>
            </a:br>
            <a:r>
              <a:rPr lang="en-US" dirty="0"/>
              <a:t>A Scary Story for Grown Ups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can happen to unprepared in cyberspace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Devices stop working properly</a:t>
            </a:r>
          </a:p>
          <a:p>
            <a:r>
              <a:rPr lang="en-US" sz="3200" dirty="0" smtClean="0"/>
              <a:t>Infection of additional devices (by contagion)</a:t>
            </a:r>
          </a:p>
          <a:p>
            <a:r>
              <a:rPr lang="en-US" sz="3200" dirty="0" smtClean="0"/>
              <a:t>Loss of device</a:t>
            </a:r>
          </a:p>
          <a:p>
            <a:r>
              <a:rPr lang="en-US" sz="3200" dirty="0" smtClean="0"/>
              <a:t>Irreversible loss of data</a:t>
            </a:r>
          </a:p>
          <a:p>
            <a:r>
              <a:rPr lang="en-US" sz="3200" dirty="0" smtClean="0"/>
              <a:t>Exposure of personal/corporate sensitive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can happen to unprepared in cyberspace - continued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Exposure to unsolicited email (spam) phishing, spear fishing &amp; scams</a:t>
            </a:r>
          </a:p>
          <a:p>
            <a:r>
              <a:rPr lang="en-US" sz="3200" dirty="0" smtClean="0"/>
              <a:t>Exposure to unsuitable material</a:t>
            </a:r>
          </a:p>
          <a:p>
            <a:r>
              <a:rPr lang="en-US" sz="3200" dirty="0" smtClean="0"/>
              <a:t>Identity theft (financial consequences)</a:t>
            </a:r>
          </a:p>
          <a:p>
            <a:r>
              <a:rPr lang="en-US" sz="3200" dirty="0" smtClean="0"/>
              <a:t>Disclosures you may regret later</a:t>
            </a:r>
          </a:p>
          <a:p>
            <a:r>
              <a:rPr lang="en-US" sz="3200" dirty="0" smtClean="0"/>
              <a:t>more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397" y="1102428"/>
            <a:ext cx="8328606" cy="3283591"/>
          </a:xfrm>
        </p:spPr>
        <p:txBody>
          <a:bodyPr/>
          <a:lstStyle/>
          <a:p>
            <a:r>
              <a:rPr lang="en-US" dirty="0"/>
              <a:t>Chapter – </a:t>
            </a:r>
            <a:r>
              <a:rPr lang="en-US" dirty="0" smtClean="0"/>
              <a:t>2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Inhabitants of Cyberspace’s Hostile Side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law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Laws are created slower rate than new ways to commit cyber crimes</a:t>
            </a:r>
          </a:p>
          <a:p>
            <a:pPr lvl="1"/>
            <a:r>
              <a:rPr lang="en-US" sz="3000" dirty="0" smtClean="0"/>
              <a:t>People can commit crimes in cyberspace without consequences because the laws have not caught up with them</a:t>
            </a:r>
          </a:p>
          <a:p>
            <a:pPr lvl="1"/>
            <a:r>
              <a:rPr lang="en-US" sz="3000" dirty="0" smtClean="0"/>
              <a:t>Difficult to prosecute crimes that are committed in other countries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Cyber enemies…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You/Someone Else – Accidentally</a:t>
            </a:r>
          </a:p>
          <a:p>
            <a:r>
              <a:rPr lang="en-US" sz="3200" dirty="0"/>
              <a:t>You/Someone Else </a:t>
            </a:r>
            <a:r>
              <a:rPr lang="en-US" sz="3200" dirty="0" smtClean="0"/>
              <a:t>– Deliberate acts</a:t>
            </a:r>
          </a:p>
          <a:p>
            <a:r>
              <a:rPr lang="en-US" sz="3200" dirty="0" smtClean="0"/>
              <a:t>Individual Hackers – someone with good technical skills to </a:t>
            </a:r>
            <a:r>
              <a:rPr lang="en-US" sz="3200" dirty="0"/>
              <a:t>attack a person or organization</a:t>
            </a:r>
          </a:p>
          <a:p>
            <a:pPr lvl="1"/>
            <a:r>
              <a:rPr lang="en-US" sz="3000" dirty="0"/>
              <a:t>Script Kiddie – someone with minimal technical skills who downloads an app </a:t>
            </a:r>
            <a:r>
              <a:rPr lang="en-US" sz="3000" dirty="0" smtClean="0"/>
              <a:t>to attack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Cyber enemies continued…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Malware Suppliers – design and distribute malware</a:t>
            </a:r>
          </a:p>
          <a:p>
            <a:r>
              <a:rPr lang="en-US" sz="3200" dirty="0" smtClean="0"/>
              <a:t>Professional Hackers – </a:t>
            </a:r>
          </a:p>
          <a:p>
            <a:pPr lvl="1"/>
            <a:r>
              <a:rPr lang="en-US" sz="3000" dirty="0" smtClean="0"/>
              <a:t>Good – hired to test security that is in place for an organization.  Find holes in security and fix them</a:t>
            </a:r>
          </a:p>
          <a:p>
            <a:pPr lvl="1"/>
            <a:r>
              <a:rPr lang="en-US" sz="3000" dirty="0" smtClean="0"/>
              <a:t>Bad – hired as private investigators, for espionage, or theft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Cyber enemies continued…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Hackers with a cause – hacktivists</a:t>
            </a:r>
          </a:p>
          <a:p>
            <a:r>
              <a:rPr lang="en-US" sz="3200" dirty="0" smtClean="0"/>
              <a:t>Cyber criminals – for financial gain</a:t>
            </a:r>
          </a:p>
          <a:p>
            <a:r>
              <a:rPr lang="en-US" sz="3200" dirty="0" smtClean="0"/>
              <a:t>Non-state actors – terrorists </a:t>
            </a:r>
          </a:p>
          <a:p>
            <a:r>
              <a:rPr lang="en-US" sz="3200" dirty="0" smtClean="0"/>
              <a:t>State sponsored – cyber armies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328</Words>
  <Application>Microsoft Office PowerPoint</Application>
  <PresentationFormat>Widescreen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Chapter – 1  A Scary Story for Grown Ups </vt:lpstr>
      <vt:lpstr>What can happen to unprepared in cyberspace</vt:lpstr>
      <vt:lpstr>What can happen to unprepared in cyberspace - continued</vt:lpstr>
      <vt:lpstr>Chapter – 2  The Inhabitants of Cyberspace’s Hostile Side</vt:lpstr>
      <vt:lpstr>The law</vt:lpstr>
      <vt:lpstr>Our Cyber enemies…</vt:lpstr>
      <vt:lpstr>Our Cyber enemies continued…</vt:lpstr>
      <vt:lpstr>Our Cyber enemies continued…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 Awareness</dc:title>
  <dc:creator>Nina Milbauer</dc:creator>
  <cp:lastModifiedBy>Nina Milbauer</cp:lastModifiedBy>
  <cp:revision>14</cp:revision>
  <dcterms:created xsi:type="dcterms:W3CDTF">2015-05-21T20:12:49Z</dcterms:created>
  <dcterms:modified xsi:type="dcterms:W3CDTF">2015-06-09T15:50:50Z</dcterms:modified>
</cp:coreProperties>
</file>