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4" r:id="rId17"/>
    <p:sldId id="281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5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B098E-002C-4477-B819-E8FA18DAA9C9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026DE-A798-435C-955E-90AB127E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68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can search cellphone tracking software or services to research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6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68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can search laptop tracking software or services to research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31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69</a:t>
            </a:r>
          </a:p>
          <a:p>
            <a:r>
              <a:rPr lang="en-US" dirty="0" smtClean="0"/>
              <a:t>Make sure that you keep good backups of your data.  If you remote wipe, then find the device later, it will not</a:t>
            </a:r>
            <a:r>
              <a:rPr lang="en-US" baseline="0" dirty="0" smtClean="0"/>
              <a:t> have your data on it anymore.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6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70</a:t>
            </a:r>
          </a:p>
          <a:p>
            <a:r>
              <a:rPr lang="en-US" dirty="0" smtClean="0"/>
              <a:t>Search</a:t>
            </a:r>
            <a:r>
              <a:rPr lang="en-US" baseline="0" dirty="0" smtClean="0"/>
              <a:t> for encryption tools/digital signatures on the internet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71</a:t>
            </a:r>
          </a:p>
          <a:p>
            <a:r>
              <a:rPr lang="en-US" dirty="0" smtClean="0"/>
              <a:t>It’s hard to stay</a:t>
            </a:r>
            <a:r>
              <a:rPr lang="en-US" baseline="0" dirty="0" smtClean="0"/>
              <a:t> anonymous/hidden</a:t>
            </a:r>
          </a:p>
          <a:p>
            <a:r>
              <a:rPr lang="en-US" baseline="0" dirty="0" smtClean="0"/>
              <a:t>Many newer devices have settings to turn this off</a:t>
            </a:r>
          </a:p>
          <a:p>
            <a:r>
              <a:rPr lang="en-US" baseline="0" dirty="0" smtClean="0"/>
              <a:t>Good idea to turn off GPS when you are not using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4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0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smtClean="0"/>
              <a:t> 72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3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63</a:t>
            </a:r>
          </a:p>
          <a:p>
            <a:r>
              <a:rPr lang="en-US" dirty="0" smtClean="0"/>
              <a:t>Need this in case you have loss or damage to report to police/insurance</a:t>
            </a:r>
          </a:p>
          <a:p>
            <a:r>
              <a:rPr lang="en-US" dirty="0" smtClean="0"/>
              <a:t>Especially</a:t>
            </a:r>
            <a:r>
              <a:rPr lang="en-US" baseline="0" dirty="0" smtClean="0"/>
              <a:t> important in a business environment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4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smtClean="0"/>
              <a:t> 64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4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64/65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0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66</a:t>
            </a:r>
          </a:p>
          <a:p>
            <a:r>
              <a:rPr lang="en-US" dirty="0" smtClean="0"/>
              <a:t>It’s hard to remember</a:t>
            </a:r>
            <a:r>
              <a:rPr lang="en-US" baseline="0" dirty="0" smtClean="0"/>
              <a:t> all of your passwords and even your login names.  MAKE SURE YOU STORE THIS ENCRYPTED</a:t>
            </a:r>
          </a:p>
          <a:p>
            <a:r>
              <a:rPr lang="en-US" baseline="0" dirty="0" smtClean="0"/>
              <a:t>Re-using passwords makes you more vulnerable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66/67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2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C25-CC3E-4C9E-BA57-8716634A2E2E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CDC6-32AD-4EF7-A0A2-5FE97385A56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8C8C-A8CC-4F81-9AD8-C963E6D792BB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8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F215-13CD-46DC-AC4E-120050209AC6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99E-8134-4102-813C-D569E9F69E63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8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A494-F017-4087-9110-248A159E91B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8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1D07-4D72-487C-9979-2A8AC4BBAD5E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79D3-E5ED-4117-8A9F-D21645E7F832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25B-5F30-40C3-B710-FDDBD61A1D7B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D35-AB5F-44AE-A9FF-F7E24AFC8EB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04C-8664-4CEF-86CE-38517BADAC45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4616-B773-434C-875D-DF3087671CCA}" type="datetime1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B4F9-6FC0-4C3E-89A9-4D3A7950AC18}" type="datetime1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3391-AAA0-4489-809C-1EAC48DE8708}" type="datetime1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69C7-3D56-4C31-BD37-A06AB8B027FB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BCB1-2D50-4491-A5E6-A4B08EF4E90C}" type="datetime1">
              <a:rPr lang="en-US" smtClean="0"/>
              <a:t>6/9/2015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4858-7654-45D2-8080-BC6A87B9BB3F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14" y="1102429"/>
            <a:ext cx="9188762" cy="2911632"/>
          </a:xfrm>
        </p:spPr>
        <p:txBody>
          <a:bodyPr/>
          <a:lstStyle/>
          <a:p>
            <a:r>
              <a:rPr lang="en-US" dirty="0"/>
              <a:t>Chapter – </a:t>
            </a:r>
            <a:r>
              <a:rPr lang="en-US" dirty="0" smtClean="0"/>
              <a:t>6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Beyond the Essentials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Tracking Software for Phones/Tablets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Document phone IMED, MEID or ESN # (on sticker under battery</a:t>
            </a:r>
          </a:p>
          <a:p>
            <a:r>
              <a:rPr lang="en-US" sz="3200" dirty="0" smtClean="0"/>
              <a:t>Cell phone tracking service (uses phone’s GPS)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Tracking Software for Laptops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Fee based software</a:t>
            </a:r>
          </a:p>
          <a:p>
            <a:r>
              <a:rPr lang="en-US" sz="3200" dirty="0" smtClean="0"/>
              <a:t>Activate when your laptop goes missing</a:t>
            </a:r>
          </a:p>
          <a:p>
            <a:pPr lvl="1"/>
            <a:r>
              <a:rPr lang="en-US" sz="2800" dirty="0" smtClean="0"/>
              <a:t>When it shows up on the internet sends information to you.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Remote Wipe of Lost Device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Deletes all data if device is reported as stolen</a:t>
            </a:r>
          </a:p>
          <a:p>
            <a:r>
              <a:rPr lang="en-US" sz="3200" dirty="0" smtClean="0"/>
              <a:t>Has to connect to the internet via </a:t>
            </a:r>
            <a:r>
              <a:rPr lang="en-US" sz="3200" dirty="0" err="1" smtClean="0"/>
              <a:t>WiFi</a:t>
            </a:r>
            <a:r>
              <a:rPr lang="en-US" sz="3200" dirty="0" smtClean="0"/>
              <a:t> or Data plan to know that it’s been reported stolen</a:t>
            </a:r>
          </a:p>
          <a:p>
            <a:r>
              <a:rPr lang="en-US" sz="3200" dirty="0" smtClean="0"/>
              <a:t>Protects your emails/data/social media from being viewed if your device is missing/stolen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Encryption/Digital Signatures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Encryption (Cryptography) – converts document into a format that cannot be read without the proper key</a:t>
            </a:r>
          </a:p>
          <a:p>
            <a:r>
              <a:rPr lang="en-US" sz="3200" dirty="0" smtClean="0"/>
              <a:t>Digital Signature – makes sure that the correct person “signed” the document and that the document has not been modified after it was signed.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Encryption/Digital Signatures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Encrypt data on your devices so others cannot read it if they find your device</a:t>
            </a:r>
          </a:p>
          <a:p>
            <a:r>
              <a:rPr lang="en-US" sz="3200" dirty="0" smtClean="0"/>
              <a:t>Encrypt email – so that only the person you send it to can see the message</a:t>
            </a:r>
          </a:p>
          <a:p>
            <a:r>
              <a:rPr lang="en-US" sz="3200" dirty="0" smtClean="0"/>
              <a:t>Use digital signatures to verify if a transaction is authentic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Geo-tagging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device adds the GPS coordinates into the metadata of a file (often photo or social media) showing where it was taken</a:t>
            </a:r>
          </a:p>
          <a:p>
            <a:r>
              <a:rPr lang="en-US" sz="3200" dirty="0" smtClean="0"/>
              <a:t>Benefits – find missing devices with this information</a:t>
            </a:r>
          </a:p>
          <a:p>
            <a:r>
              <a:rPr lang="en-US" sz="3200" dirty="0" smtClean="0"/>
              <a:t>Negatives – people can tell where you are based on this “hidden” data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Laws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847"/>
            <a:ext cx="8596668" cy="464651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Copyright for digital media</a:t>
            </a:r>
          </a:p>
          <a:p>
            <a:r>
              <a:rPr lang="en-US" sz="3200" dirty="0" smtClean="0"/>
              <a:t>Software licenses</a:t>
            </a:r>
          </a:p>
          <a:p>
            <a:r>
              <a:rPr lang="en-US" sz="3200" dirty="0" smtClean="0"/>
              <a:t>Acceptable use</a:t>
            </a:r>
          </a:p>
          <a:p>
            <a:r>
              <a:rPr lang="en-US" sz="3200" dirty="0" smtClean="0"/>
              <a:t>Data retention – how long do they keep your emails?? Other data??</a:t>
            </a:r>
          </a:p>
          <a:p>
            <a:r>
              <a:rPr lang="en-US" sz="3200" dirty="0" smtClean="0"/>
              <a:t>Use of Encryption</a:t>
            </a:r>
          </a:p>
          <a:p>
            <a:r>
              <a:rPr lang="en-US" sz="3200" dirty="0" smtClean="0"/>
              <a:t>Computer Forensics (evidence)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Laws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847"/>
            <a:ext cx="8596668" cy="518418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National Security</a:t>
            </a:r>
          </a:p>
          <a:p>
            <a:pPr lvl="1"/>
            <a:r>
              <a:rPr lang="en-US" sz="3000" dirty="0" smtClean="0"/>
              <a:t>Patriot </a:t>
            </a:r>
            <a:r>
              <a:rPr lang="en-US" sz="3000" dirty="0"/>
              <a:t>Act 2001 -  </a:t>
            </a:r>
            <a:r>
              <a:rPr lang="en-US" sz="3000" dirty="0" smtClean="0"/>
              <a:t>Uniting </a:t>
            </a:r>
            <a:r>
              <a:rPr lang="en-US" sz="3000" dirty="0"/>
              <a:t>and Strengthening America by Providing Appropriate Tools Required to Intercept and Obstruct Terrorism Act of </a:t>
            </a:r>
            <a:r>
              <a:rPr lang="en-US" sz="3000" dirty="0" smtClean="0"/>
              <a:t>2001</a:t>
            </a:r>
          </a:p>
          <a:p>
            <a:pPr lvl="1"/>
            <a:r>
              <a:rPr lang="en-US" sz="3000" dirty="0"/>
              <a:t>Sarbanes-Oxley Act of 2002 - protect general public and shareholders from accounting errors and </a:t>
            </a:r>
            <a:r>
              <a:rPr lang="en-US" sz="3000" dirty="0" err="1"/>
              <a:t>fraudlent</a:t>
            </a:r>
            <a:r>
              <a:rPr lang="en-US" sz="3000" dirty="0"/>
              <a:t> activities in corporations and improve corporate </a:t>
            </a:r>
            <a:r>
              <a:rPr lang="en-US" sz="3000" dirty="0" smtClean="0"/>
              <a:t>disclosures</a:t>
            </a:r>
            <a:endParaRPr lang="en-US" sz="3000" dirty="0"/>
          </a:p>
          <a:p>
            <a:pPr lvl="1"/>
            <a:r>
              <a:rPr lang="en-US" sz="3000" dirty="0"/>
              <a:t>Gramm-Leach-Bliley Act (GLB Act or GLBA) - control the way financial institutions handle private data</a:t>
            </a:r>
          </a:p>
          <a:p>
            <a:pPr lvl="1"/>
            <a:r>
              <a:rPr lang="en-US" sz="3000" dirty="0" smtClean="0"/>
              <a:t>Health </a:t>
            </a:r>
            <a:r>
              <a:rPr lang="en-US" sz="3000" dirty="0"/>
              <a:t>Insurance Portability and Accountability Act of 1996 (HIPAA)- to protect medical records of individuals</a:t>
            </a:r>
            <a:endParaRPr lang="en-US" sz="30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Jailbreaking</a:t>
            </a:r>
            <a:r>
              <a:rPr lang="en-US" sz="4000" dirty="0" smtClean="0"/>
              <a:t> or Rooting your Devices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Phones/tablets come with apps to secure/control the environment</a:t>
            </a:r>
          </a:p>
          <a:p>
            <a:r>
              <a:rPr lang="en-US" sz="3200" dirty="0" smtClean="0"/>
              <a:t>Jailbreak – to remove pre-installed apps</a:t>
            </a:r>
          </a:p>
          <a:p>
            <a:pPr lvl="1"/>
            <a:r>
              <a:rPr lang="en-US" sz="2600" dirty="0" smtClean="0"/>
              <a:t>Adds security vulnerabilities</a:t>
            </a:r>
          </a:p>
          <a:p>
            <a:pPr lvl="1"/>
            <a:r>
              <a:rPr lang="en-US" sz="2600" dirty="0" smtClean="0"/>
              <a:t>Don’t do it unless you are a good hacker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 Review…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6737"/>
            <a:ext cx="9088458" cy="5089750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Best practice to protect you Computing Devices</a:t>
            </a:r>
            <a:endParaRPr lang="en-US" sz="2000" dirty="0"/>
          </a:p>
          <a:p>
            <a:pPr lvl="1"/>
            <a:r>
              <a:rPr lang="en-US" sz="2000" dirty="0"/>
              <a:t>Device Inventory</a:t>
            </a:r>
            <a:endParaRPr lang="en-US" sz="1800" dirty="0"/>
          </a:p>
          <a:p>
            <a:pPr lvl="1"/>
            <a:r>
              <a:rPr lang="en-US" sz="2000" dirty="0"/>
              <a:t>How to un-install software</a:t>
            </a:r>
            <a:endParaRPr lang="en-US" sz="1800" dirty="0"/>
          </a:p>
          <a:p>
            <a:pPr lvl="1"/>
            <a:r>
              <a:rPr lang="en-US" sz="2000" dirty="0"/>
              <a:t>Account Login and password information inventory </a:t>
            </a:r>
            <a:endParaRPr lang="en-US" sz="1800" dirty="0"/>
          </a:p>
          <a:p>
            <a:pPr lvl="0"/>
            <a:r>
              <a:rPr lang="en-US" sz="2400" dirty="0"/>
              <a:t>What you can do to secure your information before you lose your device</a:t>
            </a:r>
            <a:endParaRPr lang="en-US" sz="2000" dirty="0"/>
          </a:p>
          <a:p>
            <a:pPr lvl="1"/>
            <a:r>
              <a:rPr lang="en-US" sz="2000" dirty="0" smtClean="0"/>
              <a:t>Security / Tracking / Who </a:t>
            </a:r>
            <a:r>
              <a:rPr lang="en-US" sz="2000" dirty="0"/>
              <a:t>to contact</a:t>
            </a:r>
            <a:endParaRPr lang="en-US" sz="1800" dirty="0"/>
          </a:p>
          <a:p>
            <a:pPr lvl="0"/>
            <a:r>
              <a:rPr lang="en-US" sz="2400" dirty="0"/>
              <a:t>How to use Software Tracking</a:t>
            </a:r>
            <a:endParaRPr lang="en-US" sz="2000" dirty="0"/>
          </a:p>
          <a:p>
            <a:pPr lvl="0"/>
            <a:r>
              <a:rPr lang="en-US" sz="2400" dirty="0"/>
              <a:t>What is a Digital Signatures</a:t>
            </a:r>
            <a:endParaRPr lang="en-US" sz="2000" dirty="0"/>
          </a:p>
          <a:p>
            <a:pPr lvl="0"/>
            <a:r>
              <a:rPr lang="en-US" sz="2400" dirty="0"/>
              <a:t>What are Laws that I should know about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Good practices for protecting your devices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Inventory of your Devices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Product type (make/model)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erial number</a:t>
            </a:r>
          </a:p>
          <a:p>
            <a:r>
              <a:rPr lang="en-US" sz="3200" dirty="0"/>
              <a:t>D</a:t>
            </a:r>
            <a:r>
              <a:rPr lang="en-US" sz="3200" dirty="0" smtClean="0"/>
              <a:t>ate of purchase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oftware license numbers</a:t>
            </a:r>
          </a:p>
          <a:p>
            <a:r>
              <a:rPr lang="en-US" sz="3200" dirty="0" smtClean="0"/>
              <a:t>Services – name/purpose/access codes (encrypted)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Crapware, </a:t>
            </a:r>
            <a:r>
              <a:rPr lang="en-US" sz="4000" dirty="0" err="1" smtClean="0"/>
              <a:t>Craplets</a:t>
            </a:r>
            <a:r>
              <a:rPr lang="en-US" sz="4000" dirty="0" smtClean="0"/>
              <a:t>, and Scareware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Crapware/</a:t>
            </a:r>
            <a:r>
              <a:rPr lang="en-US" sz="3200" dirty="0" err="1" smtClean="0"/>
              <a:t>Craplets</a:t>
            </a:r>
            <a:r>
              <a:rPr lang="en-US" sz="3200" dirty="0" smtClean="0"/>
              <a:t> – Pre-installed software (bundled)</a:t>
            </a:r>
          </a:p>
          <a:p>
            <a:r>
              <a:rPr lang="en-US" sz="3200" dirty="0" smtClean="0"/>
              <a:t>Scareware – software sold by warnings of malicious content on your device – takes advantage of uninformed users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Issues with Crapware, </a:t>
            </a:r>
            <a:r>
              <a:rPr lang="en-US" sz="4000" dirty="0" err="1" smtClean="0"/>
              <a:t>Craplets</a:t>
            </a:r>
            <a:r>
              <a:rPr lang="en-US" sz="4000" dirty="0" smtClean="0"/>
              <a:t>, and Scareware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Have to un-install before you can install the application you want (anti-virus)</a:t>
            </a:r>
          </a:p>
          <a:p>
            <a:r>
              <a:rPr lang="en-US" sz="3200" dirty="0" smtClean="0"/>
              <a:t>Uses your resources</a:t>
            </a:r>
          </a:p>
          <a:p>
            <a:r>
              <a:rPr lang="en-US" sz="3200" dirty="0" smtClean="0"/>
              <a:t>May capture &amp; report your data</a:t>
            </a:r>
          </a:p>
          <a:p>
            <a:r>
              <a:rPr lang="en-US" sz="3200" dirty="0" smtClean="0"/>
              <a:t>Only works for trial period of time</a:t>
            </a:r>
          </a:p>
          <a:p>
            <a:r>
              <a:rPr lang="en-US" sz="3200" dirty="0" smtClean="0"/>
              <a:t>Sometimes difficult to remove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to do with Crapware, </a:t>
            </a:r>
            <a:r>
              <a:rPr lang="en-US" sz="4000" dirty="0" err="1" smtClean="0"/>
              <a:t>Craplets</a:t>
            </a:r>
            <a:r>
              <a:rPr lang="en-US" sz="4000" dirty="0" smtClean="0"/>
              <a:t>, and Scareware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Uninstall from add/remove programs</a:t>
            </a:r>
          </a:p>
          <a:p>
            <a:r>
              <a:rPr lang="en-US" sz="3200" dirty="0" smtClean="0"/>
              <a:t>Some scareware may come with viruses</a:t>
            </a:r>
          </a:p>
          <a:p>
            <a:r>
              <a:rPr lang="en-US" sz="3200" dirty="0" smtClean="0"/>
              <a:t>Research before downloading all software</a:t>
            </a:r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Inventory your Accounts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Login and password information for all devices, websites, banks, credit cards, social networking</a:t>
            </a:r>
          </a:p>
          <a:p>
            <a:r>
              <a:rPr lang="en-US" sz="3200" dirty="0" smtClean="0"/>
              <a:t>Encrypt the information in your inventory</a:t>
            </a:r>
          </a:p>
          <a:p>
            <a:r>
              <a:rPr lang="en-US" sz="3200" dirty="0" smtClean="0"/>
              <a:t>Different passwords for each site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Looking for a Lost Device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can be vulnerable if you lose your device because someone may be able to access your bank accounts, email, personal and corporate information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Looking for a Lost Device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Call your phone/send a message to it</a:t>
            </a:r>
          </a:p>
          <a:p>
            <a:r>
              <a:rPr lang="en-US" sz="3200" dirty="0" smtClean="0"/>
              <a:t>Report the loss to the service provider</a:t>
            </a:r>
          </a:p>
          <a:p>
            <a:r>
              <a:rPr lang="en-US" sz="3200" dirty="0" smtClean="0"/>
              <a:t>Report the loss to insurance (if applicable)</a:t>
            </a:r>
          </a:p>
          <a:p>
            <a:r>
              <a:rPr lang="en-US" sz="3200" dirty="0" smtClean="0"/>
              <a:t>More </a:t>
            </a:r>
            <a:r>
              <a:rPr lang="en-US" sz="3200" dirty="0"/>
              <a:t>than ½ of the 2 million stolen every year have confidential company information stored on them</a:t>
            </a:r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971</TotalTime>
  <Words>877</Words>
  <Application>Microsoft Office PowerPoint</Application>
  <PresentationFormat>Widescreen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Chapter – 6  Beyond the Essentials</vt:lpstr>
      <vt:lpstr>Intro</vt:lpstr>
      <vt:lpstr>Inventory of your Devices</vt:lpstr>
      <vt:lpstr>Crapware, Craplets, and Scareware</vt:lpstr>
      <vt:lpstr>Issues with Crapware, Craplets, and Scareware</vt:lpstr>
      <vt:lpstr>What to do with Crapware, Craplets, and Scareware</vt:lpstr>
      <vt:lpstr>Inventory your Accounts</vt:lpstr>
      <vt:lpstr>Looking for a Lost Device</vt:lpstr>
      <vt:lpstr>Looking for a Lost Device</vt:lpstr>
      <vt:lpstr>Tracking Software for Phones/Tablets</vt:lpstr>
      <vt:lpstr>Tracking Software for Laptops</vt:lpstr>
      <vt:lpstr>Remote Wipe of Lost Device</vt:lpstr>
      <vt:lpstr>Encryption/Digital Signatures</vt:lpstr>
      <vt:lpstr>Encryption/Digital Signatures</vt:lpstr>
      <vt:lpstr>Geo-tagging</vt:lpstr>
      <vt:lpstr>Laws</vt:lpstr>
      <vt:lpstr>Laws</vt:lpstr>
      <vt:lpstr>Jailbreaking or Rooting your Devices</vt:lpstr>
      <vt:lpstr>In Review…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 Awareness</dc:title>
  <dc:creator>Nina Milbauer</dc:creator>
  <cp:lastModifiedBy>Nina Milbauer</cp:lastModifiedBy>
  <cp:revision>69</cp:revision>
  <dcterms:created xsi:type="dcterms:W3CDTF">2015-05-21T20:12:49Z</dcterms:created>
  <dcterms:modified xsi:type="dcterms:W3CDTF">2015-06-09T15:56:13Z</dcterms:modified>
</cp:coreProperties>
</file>