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sldIdLst>
    <p:sldId id="264" r:id="rId2"/>
    <p:sldId id="267" r:id="rId3"/>
    <p:sldId id="268" r:id="rId4"/>
    <p:sldId id="26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45" autoAdjust="0"/>
    <p:restoredTop sz="86364" autoAdjust="0"/>
  </p:normalViewPr>
  <p:slideViewPr>
    <p:cSldViewPr snapToGrid="0">
      <p:cViewPr varScale="1">
        <p:scale>
          <a:sx n="79" d="100"/>
          <a:sy n="79" d="100"/>
        </p:scale>
        <p:origin x="55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B098E-002C-4477-B819-E8FA18DAA9C9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026DE-A798-435C-955E-90AB127E1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18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0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53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77</a:t>
            </a:r>
          </a:p>
          <a:p>
            <a:r>
              <a:rPr lang="en-US" dirty="0" smtClean="0"/>
              <a:t>Control by apps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54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77</a:t>
            </a:r>
          </a:p>
          <a:p>
            <a:r>
              <a:rPr lang="en-US" dirty="0" smtClean="0"/>
              <a:t>Pretty scary if these are hacked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54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78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72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33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smtClean="0"/>
              <a:t> 81/82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We don’t see a slowing of innovation in technology in the near future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78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3C25-CC3E-4C9E-BA57-8716634A2E2E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6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CDC6-32AD-4EF7-A0A2-5FE97385A56F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9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8C8C-A8CC-4F81-9AD8-C963E6D792BB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86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F215-13CD-46DC-AC4E-120050209AC6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39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999E-8134-4102-813C-D569E9F69E63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187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A494-F017-4087-9110-248A159E91BF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88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1D07-4D72-487C-9979-2A8AC4BBAD5E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83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79D3-E5ED-4117-8A9F-D21645E7F832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6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25B-5F30-40C3-B710-FDDBD61A1D7B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8D35-AB5F-44AE-A9FF-F7E24AFC8EBF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1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04C-8664-4CEF-86CE-38517BADAC45}" type="datetime1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8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4616-B773-434C-875D-DF3087671CCA}" type="datetime1">
              <a:rPr lang="en-US" smtClean="0"/>
              <a:t>6/9/2015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5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B4F9-6FC0-4C3E-89A9-4D3A7950AC18}" type="datetime1">
              <a:rPr lang="en-US" smtClean="0"/>
              <a:t>6/9/2015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9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3391-AAA0-4489-809C-1EAC48DE8708}" type="datetime1">
              <a:rPr lang="en-US" smtClean="0"/>
              <a:t>6/9/2015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69C7-3D56-4C31-BD37-A06AB8B027FB}" type="datetime1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1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BCB1-2D50-4491-A5E6-A4B08EF4E90C}" type="datetime1">
              <a:rPr lang="en-US" smtClean="0"/>
              <a:t>6/9/2015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9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44858-7654-45D2-8080-BC6A87B9BB3F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8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214" y="1102429"/>
            <a:ext cx="9188762" cy="2911632"/>
          </a:xfrm>
        </p:spPr>
        <p:txBody>
          <a:bodyPr/>
          <a:lstStyle/>
          <a:p>
            <a:r>
              <a:rPr lang="en-US" dirty="0"/>
              <a:t>Chapter – </a:t>
            </a:r>
            <a:r>
              <a:rPr lang="en-US" dirty="0" smtClean="0"/>
              <a:t>7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Good Hygiene in the Future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0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Currently cyberspace is mostly without regulation and anybody can make and sell a product typically without liability</a:t>
            </a:r>
            <a:endParaRPr lang="en-US" sz="3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Internet of Things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Devices other than tablets</a:t>
            </a:r>
          </a:p>
          <a:p>
            <a:pPr lvl="1"/>
            <a:r>
              <a:rPr lang="en-US" sz="2800" dirty="0" err="1" smtClean="0"/>
              <a:t>Tv</a:t>
            </a:r>
            <a:endParaRPr lang="en-US" sz="2800" dirty="0" smtClean="0"/>
          </a:p>
          <a:p>
            <a:pPr lvl="1"/>
            <a:r>
              <a:rPr lang="en-US" sz="2800" dirty="0" smtClean="0"/>
              <a:t>Washers</a:t>
            </a:r>
          </a:p>
          <a:p>
            <a:pPr lvl="1"/>
            <a:r>
              <a:rPr lang="en-US" sz="2800" dirty="0" smtClean="0"/>
              <a:t>HVAC</a:t>
            </a:r>
          </a:p>
          <a:p>
            <a:pPr lvl="1"/>
            <a:r>
              <a:rPr lang="en-US" sz="2800" dirty="0" smtClean="0"/>
              <a:t>Garage doors</a:t>
            </a:r>
          </a:p>
          <a:p>
            <a:pPr lvl="1"/>
            <a:r>
              <a:rPr lang="en-US" sz="2800" dirty="0" smtClean="0"/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5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Internet of Things - more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Medical devices</a:t>
            </a:r>
          </a:p>
          <a:p>
            <a:pPr lvl="1"/>
            <a:r>
              <a:rPr lang="en-US" sz="3000" dirty="0" smtClean="0"/>
              <a:t>Insulin pumps</a:t>
            </a:r>
          </a:p>
          <a:p>
            <a:pPr lvl="1"/>
            <a:r>
              <a:rPr lang="en-US" sz="3000" dirty="0" smtClean="0"/>
              <a:t>Pacemaker</a:t>
            </a:r>
          </a:p>
          <a:p>
            <a:pPr lvl="1"/>
            <a:endParaRPr lang="en-US" sz="3000" dirty="0" smtClean="0"/>
          </a:p>
          <a:p>
            <a:pPr lvl="1"/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Profile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Early adopter – must have it because it’s new</a:t>
            </a:r>
          </a:p>
          <a:p>
            <a:r>
              <a:rPr lang="en-US" sz="3200" dirty="0" smtClean="0"/>
              <a:t>Watcher – wait to see if it’s successful before getting new item</a:t>
            </a:r>
          </a:p>
          <a:p>
            <a:r>
              <a:rPr lang="en-US" sz="3200" dirty="0" smtClean="0"/>
              <a:t>Laggard – not inclined to get new things</a:t>
            </a:r>
            <a:endParaRPr lang="en-US" sz="3000" dirty="0" smtClean="0"/>
          </a:p>
          <a:p>
            <a:pPr lvl="1"/>
            <a:endParaRPr lang="en-US" sz="3000" dirty="0" smtClean="0"/>
          </a:p>
          <a:p>
            <a:pPr lvl="1"/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2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214" y="1102429"/>
            <a:ext cx="9188762" cy="2911632"/>
          </a:xfrm>
        </p:spPr>
        <p:txBody>
          <a:bodyPr/>
          <a:lstStyle/>
          <a:p>
            <a:r>
              <a:rPr lang="en-US" dirty="0"/>
              <a:t>Chapter – 8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 conclusion 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Rapid change in technology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0086"/>
            <a:ext cx="8978110" cy="5027138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Chapter 3 for good practices to start implementing on your own</a:t>
            </a:r>
          </a:p>
          <a:p>
            <a:r>
              <a:rPr lang="en-US" sz="3200" dirty="0"/>
              <a:t>C</a:t>
            </a:r>
            <a:r>
              <a:rPr lang="en-US" sz="3200" dirty="0" smtClean="0"/>
              <a:t>hapter 4 to change your approach on how much information you disclose</a:t>
            </a:r>
          </a:p>
          <a:p>
            <a:r>
              <a:rPr lang="en-US" sz="3200" dirty="0" smtClean="0"/>
              <a:t>Chapter 5 for cyber landmines to avoid</a:t>
            </a:r>
          </a:p>
          <a:p>
            <a:r>
              <a:rPr lang="en-US" sz="3200" dirty="0" smtClean="0"/>
              <a:t>Chapter 6 for advanced topics</a:t>
            </a:r>
          </a:p>
          <a:p>
            <a:r>
              <a:rPr lang="en-US" sz="3200" dirty="0" smtClean="0"/>
              <a:t>Chapter 7 for impacts on social/personal life</a:t>
            </a:r>
          </a:p>
          <a:p>
            <a:r>
              <a:rPr lang="en-US" sz="3200" dirty="0" smtClean="0"/>
              <a:t>Chapter 9 interesting links to read for additional knowledge</a:t>
            </a:r>
            <a:endParaRPr lang="en-US" sz="3000" dirty="0" smtClean="0"/>
          </a:p>
          <a:p>
            <a:pPr lvl="1"/>
            <a:endParaRPr lang="en-US" sz="3000" dirty="0" smtClean="0"/>
          </a:p>
          <a:p>
            <a:pPr lvl="1"/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991</TotalTime>
  <Words>178</Words>
  <Application>Microsoft Office PowerPoint</Application>
  <PresentationFormat>Widescreen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Chapter – 7  Good Hygiene in the Future</vt:lpstr>
      <vt:lpstr>Intro</vt:lpstr>
      <vt:lpstr>Internet of Things</vt:lpstr>
      <vt:lpstr>Internet of Things - more</vt:lpstr>
      <vt:lpstr>Profile</vt:lpstr>
      <vt:lpstr>Chapter – 8  In conclusion …</vt:lpstr>
      <vt:lpstr>Rapid change in technology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Security Awareness</dc:title>
  <dc:creator>Nina Milbauer</dc:creator>
  <cp:lastModifiedBy>Nina Milbauer</cp:lastModifiedBy>
  <cp:revision>72</cp:revision>
  <dcterms:created xsi:type="dcterms:W3CDTF">2015-05-21T20:12:49Z</dcterms:created>
  <dcterms:modified xsi:type="dcterms:W3CDTF">2015-06-09T15:56:31Z</dcterms:modified>
</cp:coreProperties>
</file>