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4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8" y="0"/>
            <a:ext cx="12234346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22511"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22511"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3100" y="1871132"/>
            <a:ext cx="6817444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3100" y="3657597"/>
            <a:ext cx="6817444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5312" y="5037663"/>
            <a:ext cx="897701" cy="279400"/>
          </a:xfrm>
        </p:spPr>
        <p:txBody>
          <a:bodyPr/>
          <a:lstStyle/>
          <a:p>
            <a:fld id="{712D330C-9C6E-49C3-A761-B5005886CE87}" type="datetimeFigureOut">
              <a:rPr lang="en-US" smtClean="0"/>
              <a:t>11/6/2012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3099" y="5037663"/>
            <a:ext cx="5215993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9233" y="5037663"/>
            <a:ext cx="551311" cy="279400"/>
          </a:xfrm>
        </p:spPr>
        <p:txBody>
          <a:bodyPr/>
          <a:lstStyle/>
          <a:p>
            <a:fld id="{4B55FF88-8D49-45DC-8B9C-726BB00CB73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3101" y="3522131"/>
            <a:ext cx="68174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168032" y="-524933"/>
            <a:ext cx="184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39935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-15740" y="0"/>
            <a:ext cx="12233148" cy="6856214"/>
            <a:chOff x="-15736" y="0"/>
            <a:chExt cx="12229962" cy="6856214"/>
          </a:xfrm>
        </p:grpSpPr>
        <p:pic>
          <p:nvPicPr>
            <p:cNvPr id="14" name="Picture 13" descr="HD-PanelConten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pic>
          <p:nvPicPr>
            <p:cNvPr id="16" name="Picture 15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7" name="Picture 16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739" y="4815415"/>
            <a:ext cx="9612169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41699" y="1041400"/>
            <a:ext cx="10108604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739" y="5382153"/>
            <a:ext cx="9612169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330C-9C6E-49C3-A761-B5005886CE87}" type="datetimeFigureOut">
              <a:rPr lang="en-US" smtClean="0"/>
              <a:t>11/6/2012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5FF88-8D49-45DC-8B9C-726BB00CB7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340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-15740" y="0"/>
            <a:ext cx="12233148" cy="6856214"/>
            <a:chOff x="-15736" y="0"/>
            <a:chExt cx="12229962" cy="6856214"/>
          </a:xfrm>
        </p:grpSpPr>
        <p:pic>
          <p:nvPicPr>
            <p:cNvPr id="14" name="Picture 13" descr="HD-PanelConten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pic>
          <p:nvPicPr>
            <p:cNvPr id="17" name="Picture 16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8" name="Picture 17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4208" y="982132"/>
            <a:ext cx="9595231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4208" y="4343400"/>
            <a:ext cx="9595231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330C-9C6E-49C3-A761-B5005886CE87}" type="datetimeFigureOut">
              <a:rPr lang="en-US" smtClean="0"/>
              <a:t>11/6/2012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5FF88-8D49-45DC-8B9C-726BB00CB73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533" y="4140199"/>
            <a:ext cx="94097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882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740" y="0"/>
            <a:ext cx="12233148" cy="6856214"/>
            <a:chOff x="-15736" y="0"/>
            <a:chExt cx="12229962" cy="6856214"/>
          </a:xfrm>
        </p:grpSpPr>
        <p:pic>
          <p:nvPicPr>
            <p:cNvPr id="17" name="Picture 16" descr="HD-PanelConten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pic>
          <p:nvPicPr>
            <p:cNvPr id="23" name="Picture 22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4" name="Picture 23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589" y="982132"/>
            <a:ext cx="929882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739" y="4343400"/>
            <a:ext cx="9612169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330C-9C6E-49C3-A761-B5005886CE87}" type="datetimeFigureOut">
              <a:rPr lang="en-US" smtClean="0"/>
              <a:t>11/6/2012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5FF88-8D49-45DC-8B9C-726BB00CB73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5249" y="3352800"/>
            <a:ext cx="8841504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2237" y="879961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 smtClean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603028" y="2827870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 smtClean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533" y="4140199"/>
            <a:ext cx="94097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667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-15740" y="0"/>
            <a:ext cx="12233148" cy="6856214"/>
            <a:chOff x="-15736" y="0"/>
            <a:chExt cx="12229962" cy="6856214"/>
          </a:xfrm>
        </p:grpSpPr>
        <p:pic>
          <p:nvPicPr>
            <p:cNvPr id="13" name="Picture 12" descr="HD-PanelConten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pic>
          <p:nvPicPr>
            <p:cNvPr id="15" name="Picture 14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6" name="Picture 15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740" y="3308581"/>
            <a:ext cx="9612171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739" y="4777381"/>
            <a:ext cx="961217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330C-9C6E-49C3-A761-B5005886CE87}" type="datetimeFigureOut">
              <a:rPr lang="en-US" smtClean="0"/>
              <a:t>11/6/2012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5FF88-8D49-45DC-8B9C-726BB00CB7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4565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740" y="0"/>
            <a:ext cx="12233148" cy="6856214"/>
            <a:chOff x="-15736" y="0"/>
            <a:chExt cx="12229962" cy="6856214"/>
          </a:xfrm>
        </p:grpSpPr>
        <p:pic>
          <p:nvPicPr>
            <p:cNvPr id="17" name="Picture 16" descr="HD-PanelConten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pic>
          <p:nvPicPr>
            <p:cNvPr id="20" name="Picture 19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1" name="Picture 20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589" y="982132"/>
            <a:ext cx="9298820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739" y="4529667"/>
            <a:ext cx="9612171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330C-9C6E-49C3-A761-B5005886CE87}" type="datetimeFigureOut">
              <a:rPr lang="en-US" smtClean="0"/>
              <a:t>11/6/2012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5FF88-8D49-45DC-8B9C-726BB00CB73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95740" y="3640667"/>
            <a:ext cx="961217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 b="0" cap="none" dirty="0" smtClean="0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Trebuchet MS"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2237" y="879961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 smtClean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03028" y="2599261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 smtClean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533" y="3429000"/>
            <a:ext cx="94097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5403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740" y="0"/>
            <a:ext cx="12233148" cy="6856214"/>
            <a:chOff x="-15736" y="0"/>
            <a:chExt cx="12229962" cy="6856214"/>
          </a:xfrm>
        </p:grpSpPr>
        <p:pic>
          <p:nvPicPr>
            <p:cNvPr id="16" name="Picture 15" descr="HD-PanelConten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pic>
          <p:nvPicPr>
            <p:cNvPr id="18" name="Picture 17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9" name="Picture 18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739" y="982132"/>
            <a:ext cx="9612169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738" y="4470400"/>
            <a:ext cx="9612173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330C-9C6E-49C3-A761-B5005886CE87}" type="datetimeFigureOut">
              <a:rPr lang="en-US" smtClean="0"/>
              <a:t>11/6/2012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5FF88-8D49-45DC-8B9C-726BB00CB73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95739" y="3632200"/>
            <a:ext cx="961217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800" b="0" cap="none" dirty="0" smtClean="0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Trebuchet MS"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533" y="3429000"/>
            <a:ext cx="94097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311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-15740" y="0"/>
            <a:ext cx="12233148" cy="6856214"/>
            <a:chOff x="-15736" y="0"/>
            <a:chExt cx="12229962" cy="6856214"/>
          </a:xfrm>
        </p:grpSpPr>
        <p:pic>
          <p:nvPicPr>
            <p:cNvPr id="15" name="Picture 14" descr="HD-PanelConten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pic>
          <p:nvPicPr>
            <p:cNvPr id="18" name="Picture 17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9" name="Picture 18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330C-9C6E-49C3-A761-B5005886CE87}" type="datetimeFigureOut">
              <a:rPr lang="en-US" smtClean="0"/>
              <a:t>11/6/2012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5FF88-8D49-45DC-8B9C-726BB00CB73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533" y="2421466"/>
            <a:ext cx="94097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9400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-15740" y="0"/>
            <a:ext cx="12233148" cy="6856214"/>
            <a:chOff x="-15736" y="0"/>
            <a:chExt cx="12229962" cy="6856214"/>
          </a:xfrm>
        </p:grpSpPr>
        <p:pic>
          <p:nvPicPr>
            <p:cNvPr id="15" name="Picture 14" descr="HD-PanelConten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pic>
          <p:nvPicPr>
            <p:cNvPr id="19" name="Picture 18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0" name="Picture 19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01700" y="982132"/>
            <a:ext cx="1891388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736" y="982132"/>
            <a:ext cx="7434961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330C-9C6E-49C3-A761-B5005886CE87}" type="datetimeFigureOut">
              <a:rPr lang="en-US" smtClean="0"/>
              <a:t>11/6/2012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5FF88-8D49-45DC-8B9C-726BB00CB73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6199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016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740" y="0"/>
            <a:ext cx="12233148" cy="6856214"/>
            <a:chOff x="-15736" y="0"/>
            <a:chExt cx="12229962" cy="6856214"/>
          </a:xfrm>
        </p:grpSpPr>
        <p:pic>
          <p:nvPicPr>
            <p:cNvPr id="17" name="Picture 16" descr="HD-PanelConten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pic>
          <p:nvPicPr>
            <p:cNvPr id="20" name="Picture 19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1" name="Picture 20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330C-9C6E-49C3-A761-B5005886CE87}" type="datetimeFigureOut">
              <a:rPr lang="en-US" smtClean="0"/>
              <a:t>11/6/2012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5FF88-8D49-45DC-8B9C-726BB00CB73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533" y="2421466"/>
            <a:ext cx="94097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815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-15740" y="0"/>
            <a:ext cx="12233148" cy="6856214"/>
            <a:chOff x="-15736" y="0"/>
            <a:chExt cx="12229962" cy="6856214"/>
          </a:xfrm>
        </p:grpSpPr>
        <p:pic>
          <p:nvPicPr>
            <p:cNvPr id="14" name="Picture 13" descr="HD-PanelConten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pic>
          <p:nvPicPr>
            <p:cNvPr id="18" name="Picture 17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9" name="Picture 18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594" y="1752606"/>
            <a:ext cx="8160813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592" y="3846052"/>
            <a:ext cx="8160815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330C-9C6E-49C3-A761-B5005886CE87}" type="datetimeFigureOut">
              <a:rPr lang="en-US" smtClean="0"/>
              <a:t>11/6/2012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5FF88-8D49-45DC-8B9C-726BB00CB73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3248" y="3710585"/>
            <a:ext cx="8165506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583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740" y="0"/>
            <a:ext cx="12233148" cy="6856214"/>
            <a:chOff x="-15736" y="0"/>
            <a:chExt cx="12229962" cy="6856214"/>
          </a:xfrm>
        </p:grpSpPr>
        <p:pic>
          <p:nvPicPr>
            <p:cNvPr id="15" name="Picture 14" descr="HD-PanelConten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pic>
          <p:nvPicPr>
            <p:cNvPr id="18" name="Picture 17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9" name="Picture 18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738" y="2556931"/>
            <a:ext cx="4724042" cy="3318936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2280" y="2556932"/>
            <a:ext cx="4717158" cy="3318935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330C-9C6E-49C3-A761-B5005886CE87}" type="datetimeFigureOut">
              <a:rPr lang="en-US" smtClean="0"/>
              <a:t>11/6/2012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5FF88-8D49-45DC-8B9C-726BB00CB73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396533" y="2421466"/>
            <a:ext cx="94097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443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740" y="0"/>
            <a:ext cx="12233148" cy="6856214"/>
            <a:chOff x="-15736" y="0"/>
            <a:chExt cx="12229962" cy="6856214"/>
          </a:xfrm>
        </p:grpSpPr>
        <p:pic>
          <p:nvPicPr>
            <p:cNvPr id="17" name="Picture 16" descr="HD-PanelConten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pic>
          <p:nvPicPr>
            <p:cNvPr id="20" name="Picture 19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1" name="Picture 20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681" y="2658533"/>
            <a:ext cx="4436099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738" y="3243263"/>
            <a:ext cx="4724042" cy="2632605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873" y="2667000"/>
            <a:ext cx="444456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2281" y="3243263"/>
            <a:ext cx="4717158" cy="2632605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330C-9C6E-49C3-A761-B5005886CE87}" type="datetimeFigureOut">
              <a:rPr lang="en-US" smtClean="0"/>
              <a:t>11/6/2012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5FF88-8D49-45DC-8B9C-726BB00CB73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533" y="2421466"/>
            <a:ext cx="94097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937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-15740" y="0"/>
            <a:ext cx="12233148" cy="6856214"/>
            <a:chOff x="-15736" y="0"/>
            <a:chExt cx="12229962" cy="6856214"/>
          </a:xfrm>
        </p:grpSpPr>
        <p:pic>
          <p:nvPicPr>
            <p:cNvPr id="13" name="Picture 12" descr="HD-PanelConten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pic>
          <p:nvPicPr>
            <p:cNvPr id="16" name="Picture 15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7" name="Picture 16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330C-9C6E-49C3-A761-B5005886CE87}" type="datetimeFigureOut">
              <a:rPr lang="en-US" smtClean="0"/>
              <a:t>11/6/2012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5FF88-8D49-45DC-8B9C-726BB00CB73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533" y="2421466"/>
            <a:ext cx="94097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154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-15740" y="0"/>
            <a:ext cx="12233148" cy="6856214"/>
            <a:chOff x="-15736" y="0"/>
            <a:chExt cx="12229962" cy="6856214"/>
          </a:xfrm>
        </p:grpSpPr>
        <p:pic>
          <p:nvPicPr>
            <p:cNvPr id="11" name="Picture 10" descr="HD-PanelConten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pic>
          <p:nvPicPr>
            <p:cNvPr id="18" name="Picture 17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9" name="Picture 18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330C-9C6E-49C3-A761-B5005886CE87}" type="datetimeFigureOut">
              <a:rPr lang="en-US" smtClean="0"/>
              <a:t>11/6/2012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5FF88-8D49-45DC-8B9C-726BB00CB7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646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740" y="0"/>
            <a:ext cx="12233148" cy="6856214"/>
            <a:chOff x="-15736" y="0"/>
            <a:chExt cx="12229962" cy="6856214"/>
          </a:xfrm>
        </p:grpSpPr>
        <p:pic>
          <p:nvPicPr>
            <p:cNvPr id="15" name="Picture 14" descr="HD-PanelConten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pic>
          <p:nvPicPr>
            <p:cNvPr id="23" name="Picture 22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4" name="Picture 23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4148" y="1388534"/>
            <a:ext cx="371942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0079" y="982132"/>
            <a:ext cx="5470891" cy="4893735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4148" y="3031065"/>
            <a:ext cx="3719424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330C-9C6E-49C3-A761-B5005886CE87}" type="datetimeFigureOut">
              <a:rPr lang="en-US" smtClean="0"/>
              <a:t>11/6/2012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5FF88-8D49-45DC-8B9C-726BB00CB73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533" y="2912533"/>
            <a:ext cx="351541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38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-15740" y="0"/>
            <a:ext cx="12233148" cy="6856214"/>
            <a:chOff x="-15736" y="0"/>
            <a:chExt cx="12229962" cy="6856214"/>
          </a:xfrm>
        </p:grpSpPr>
        <p:pic>
          <p:nvPicPr>
            <p:cNvPr id="14" name="Picture 13" descr="HD-PanelConten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pic>
          <p:nvPicPr>
            <p:cNvPr id="19" name="Picture 18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0" name="Picture 19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736" y="1883832"/>
            <a:ext cx="6243442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736" y="3255432"/>
            <a:ext cx="6243442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330C-9C6E-49C3-A761-B5005886CE87}" type="datetimeFigureOut">
              <a:rPr lang="en-US" smtClean="0"/>
              <a:t>11/6/2012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5FF88-8D49-45DC-8B9C-726BB00CB73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"/>
          </p:nvPr>
        </p:nvSpPr>
        <p:spPr>
          <a:xfrm>
            <a:off x="8096940" y="1041400"/>
            <a:ext cx="3064145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82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739" y="982133"/>
            <a:ext cx="9603697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738" y="2556932"/>
            <a:ext cx="9603697" cy="3318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9761" y="5969000"/>
            <a:ext cx="160061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12D330C-9C6E-49C3-A761-B5005886CE87}" type="datetimeFigureOut">
              <a:rPr lang="en-US" smtClean="0"/>
              <a:t>11/6/2012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738" y="5969000"/>
            <a:ext cx="730780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6599" y="5969000"/>
            <a:ext cx="542838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B55FF88-8D49-45DC-8B9C-726BB00CB7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04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Spotted Begonia Art Gallery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more colorful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76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our children develop their creativity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 lang="en-US" dirty="0" smtClean="0"/>
              <a:t>Research shows that art studies improve: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 smtClean="0"/>
              <a:t>Creatvity</a:t>
            </a:r>
            <a:endParaRPr lang="en-US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Problem solving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Sensitivity to culture 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85787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Schools can no longer provide the opportunity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Spotted Begonia Art Gallery offers free art </a:t>
            </a:r>
            <a:r>
              <a:rPr lang="en-US" dirty="0" err="1" smtClean="0"/>
              <a:t>worsshops</a:t>
            </a:r>
            <a:r>
              <a:rPr lang="en-US" dirty="0" smtClean="0"/>
              <a:t> </a:t>
            </a:r>
            <a:r>
              <a:rPr lang="en-US" dirty="0" smtClean="0"/>
              <a:t>for children in grades K-8.</a:t>
            </a:r>
          </a:p>
          <a:p>
            <a:endParaRPr lang="en-US" dirty="0"/>
          </a:p>
          <a:p>
            <a:r>
              <a:rPr lang="en-US" dirty="0" smtClean="0"/>
              <a:t>Students can create:</a:t>
            </a:r>
          </a:p>
          <a:p>
            <a:r>
              <a:rPr lang="en-US" dirty="0" smtClean="0"/>
              <a:t>Fiber art</a:t>
            </a:r>
          </a:p>
          <a:p>
            <a:r>
              <a:rPr lang="en-US" dirty="0" smtClean="0"/>
              <a:t>Watercolors</a:t>
            </a:r>
          </a:p>
          <a:p>
            <a:r>
              <a:rPr lang="en-US" dirty="0" smtClean="0"/>
              <a:t>Ceramics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5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But…we need your help!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a tax-free donation for supplies</a:t>
            </a:r>
          </a:p>
          <a:p>
            <a:r>
              <a:rPr lang="en-US" dirty="0" smtClean="0"/>
              <a:t>Volunteer your time to help set up and clean up after workshops</a:t>
            </a:r>
          </a:p>
          <a:p>
            <a:r>
              <a:rPr lang="en-US" dirty="0" smtClean="0"/>
              <a:t>Volunteer your skills as an artist or an aide to an artist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9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Thak</a:t>
            </a:r>
            <a:r>
              <a:rPr lang="en-US" dirty="0" smtClean="0"/>
              <a:t>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Contact Ali Nester </a:t>
            </a:r>
          </a:p>
          <a:p>
            <a:r>
              <a:rPr lang="en-US" dirty="0" smtClean="0"/>
              <a:t>335-555-5556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49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 HD--Bamboo---prFraming 6h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 HD--Bamboo---prFraming 6h">
      <a:majorFont>
        <a:latin typeface="Garamond" panose="02020404030301010803"/>
        <a:ea typeface=""/>
        <a:cs typeface=""/>
      </a:majorFont>
      <a:minorFont>
        <a:latin typeface="Garamond" panose="02020404030301010803"/>
        <a:ea typeface=""/>
        <a:cs typeface=""/>
      </a:minorFont>
    </a:fontScheme>
    <a:fmtScheme name="Organic HD--Bamboo---prFraming 6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116</TotalTime>
  <Words>98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Garamond</vt:lpstr>
      <vt:lpstr>Trebuchet MS</vt:lpstr>
      <vt:lpstr>Organic</vt:lpstr>
      <vt:lpstr>Spotted Begonia Art Gallery</vt:lpstr>
      <vt:lpstr>Help our children develop their creativity</vt:lpstr>
      <vt:lpstr>Schools can no longer provide the opportunity</vt:lpstr>
      <vt:lpstr>But…we need your help!</vt:lpstr>
      <vt:lpstr>Thak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Exploring Series</dc:creator>
  <cp:lastModifiedBy>Exploring Series</cp:lastModifiedBy>
  <cp:revision>10</cp:revision>
  <dcterms:created xsi:type="dcterms:W3CDTF">2012-09-27T21:06:49Z</dcterms:created>
  <dcterms:modified xsi:type="dcterms:W3CDTF">2012-11-06T23:01:03Z</dcterms:modified>
</cp:coreProperties>
</file>