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7"/>
  </p:notesMasterIdLst>
  <p:sldIdLst>
    <p:sldId id="256" r:id="rId2"/>
    <p:sldId id="264" r:id="rId3"/>
    <p:sldId id="257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48" autoAdjust="0"/>
  </p:normalViewPr>
  <p:slideViewPr>
    <p:cSldViewPr>
      <p:cViewPr varScale="1">
        <p:scale>
          <a:sx n="52" d="100"/>
          <a:sy n="52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F6A2FE-FC87-4787-BBFD-0D237FC89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5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096A91-C9FD-4536-87F3-F62890C8FAF1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6A6C19-CC18-49D3-B013-ACDB614E5754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5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4165D9-953A-4109-98DA-A6417C4BC87F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7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607D9B-016F-4F56-B1F2-E20FB5985BA8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9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94AAF2-CE62-4263-9675-3BF99485B655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C9208-3D04-4EAE-B3DF-106ADD2B7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783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6C5A7-26E7-474C-9312-27C464E7D3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90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53E59-E8C5-4EAF-9E9F-D5B8FEA24C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88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AD959-5448-46E1-86A4-58EE9657E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77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40997-272C-4241-BB58-B1EEAE2059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323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0FCBD-3CE8-4058-9441-4A67ED1E1A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4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B53B2-ABBF-4C12-9B63-72B01D4E0F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61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22CE9-2A7C-4134-9047-7A040E24FB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02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5C774-F45C-4374-B39F-3D42C70D26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78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75E30FAD-DD6C-44F3-B792-9003A37AC8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50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FC186-7843-4F28-9821-2DCD6D6695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84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B9A98"/>
                </a:solidFill>
              </a:defRPr>
            </a:lvl1pPr>
          </a:lstStyle>
          <a:p>
            <a:fld id="{15241B7F-9456-45F8-AD16-741DC05AB4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24" r:id="rId2"/>
    <p:sldLayoutId id="2147483831" r:id="rId3"/>
    <p:sldLayoutId id="2147483825" r:id="rId4"/>
    <p:sldLayoutId id="2147483832" r:id="rId5"/>
    <p:sldLayoutId id="2147483826" r:id="rId6"/>
    <p:sldLayoutId id="2147483827" r:id="rId7"/>
    <p:sldLayoutId id="2147483833" r:id="rId8"/>
    <p:sldLayoutId id="2147483834" r:id="rId9"/>
    <p:sldLayoutId id="2147483828" r:id="rId10"/>
    <p:sldLayoutId id="214748382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anose="020B0503020102020204" pitchFamily="34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/>
              <a:t>Designing Web Pages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</a:p>
          <a:p>
            <a:r>
              <a:rPr lang="en-US" dirty="0" smtClean="0"/>
              <a:t>Development tutorials</a:t>
            </a:r>
          </a:p>
          <a:p>
            <a:r>
              <a:rPr lang="en-US" dirty="0" smtClean="0"/>
              <a:t>Graphics</a:t>
            </a:r>
          </a:p>
          <a:p>
            <a:r>
              <a:rPr lang="en-US" dirty="0" smtClean="0"/>
              <a:t>Hosting services and online storefronts</a:t>
            </a:r>
          </a:p>
          <a:p>
            <a:r>
              <a:rPr lang="en-US" dirty="0" smtClean="0"/>
              <a:t>Other tools</a:t>
            </a:r>
          </a:p>
          <a:p>
            <a:r>
              <a:rPr lang="en-US" dirty="0" smtClean="0"/>
              <a:t>Business help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things first…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your audience?</a:t>
            </a:r>
          </a:p>
          <a:p>
            <a:pPr lvl="1"/>
            <a:r>
              <a:rPr lang="en-US" dirty="0" smtClean="0"/>
              <a:t>Demographics</a:t>
            </a:r>
          </a:p>
          <a:p>
            <a:pPr lvl="1"/>
            <a:r>
              <a:rPr lang="en-US" dirty="0" err="1" smtClean="0"/>
              <a:t>Equipement</a:t>
            </a:r>
            <a:endParaRPr lang="en-US" dirty="0" smtClean="0"/>
          </a:p>
          <a:p>
            <a:r>
              <a:rPr lang="en-US" dirty="0" smtClean="0"/>
              <a:t>What do they want from your site?</a:t>
            </a:r>
          </a:p>
          <a:p>
            <a:pPr lvl="1"/>
            <a:r>
              <a:rPr lang="en-US" dirty="0" smtClean="0"/>
              <a:t>Degree of </a:t>
            </a:r>
            <a:r>
              <a:rPr lang="en-US" dirty="0" err="1" smtClean="0"/>
              <a:t>enteractivity</a:t>
            </a:r>
            <a:endParaRPr lang="en-US" dirty="0" smtClean="0"/>
          </a:p>
          <a:p>
            <a:r>
              <a:rPr lang="en-US" dirty="0" smtClean="0"/>
              <a:t>What do you want your site to do?</a:t>
            </a:r>
          </a:p>
          <a:p>
            <a:pPr lvl="1"/>
            <a:r>
              <a:rPr lang="en-US" dirty="0" smtClean="0"/>
              <a:t>Purpose</a:t>
            </a:r>
          </a:p>
          <a:p>
            <a:pPr marL="449263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it happen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Languages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HTML, XHTML, XML, CSS, DHTML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JAVA, SQL, Scripts</a:t>
            </a:r>
          </a:p>
          <a:p>
            <a:pPr>
              <a:lnSpc>
                <a:spcPct val="90000"/>
              </a:lnSpc>
            </a:pPr>
            <a:r>
              <a:rPr lang="en-US" smtClean="0"/>
              <a:t>Tools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Plain Text Editor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Notepad or BBEdit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GUI Editor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Dreamweaver, KompoZer, Expression Web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FrontPage, Nvu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Graphics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/>
              <a:t>Types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JPG – photographs, lots of colors, compressed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GIF – line drawings, blocks of color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PNG – newer type, compresses well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BMP – large but extremely clear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/>
              <a:t>How to modify graphics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Specialized software</a:t>
            </a:r>
          </a:p>
          <a:p>
            <a:pPr marL="1005840" lvl="2" indent="-256032" fontAlgn="auto">
              <a:spcAft>
                <a:spcPts val="0"/>
              </a:spcAft>
              <a:buFont typeface="Arial"/>
              <a:buChar char="○"/>
              <a:defRPr/>
            </a:pPr>
            <a:r>
              <a:rPr lang="en-US"/>
              <a:t>Photoshop, Paint Shop Pro, Corel Painter, Adobe Illustrator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229</TotalTime>
  <Words>143</Words>
  <Application>Microsoft Office PowerPoint</Application>
  <PresentationFormat>On-screen Show (4:3)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Franklin Gothic Book</vt:lpstr>
      <vt:lpstr>Wingdings 2</vt:lpstr>
      <vt:lpstr>Times New Roman</vt:lpstr>
      <vt:lpstr>Technic</vt:lpstr>
      <vt:lpstr>Designing Web Pages</vt:lpstr>
      <vt:lpstr>Resources</vt:lpstr>
      <vt:lpstr>First things first…</vt:lpstr>
      <vt:lpstr>Making it happen</vt:lpstr>
      <vt:lpstr>Graphics</vt:lpstr>
    </vt:vector>
  </TitlesOfParts>
  <Company>Lansing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Kaleidoscope</dc:title>
  <dc:creator>Exploring Series</dc:creator>
  <cp:lastModifiedBy>Exploring Series</cp:lastModifiedBy>
  <cp:revision>60</cp:revision>
  <dcterms:created xsi:type="dcterms:W3CDTF">2007-03-23T17:59:56Z</dcterms:created>
  <dcterms:modified xsi:type="dcterms:W3CDTF">2012-09-30T15:01:15Z</dcterms:modified>
</cp:coreProperties>
</file>