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EABCF-ABC7-4E82-953F-638449094F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A92C7E-F329-41F7-A3DC-45D75113BFE1}">
      <dgm:prSet phldrT="[Text]"/>
      <dgm:spPr/>
      <dgm:t>
        <a:bodyPr/>
        <a:lstStyle/>
        <a:p>
          <a:r>
            <a:rPr lang="en-US" dirty="0"/>
            <a:t>Salesforce Programming</a:t>
          </a:r>
        </a:p>
      </dgm:t>
    </dgm:pt>
    <dgm:pt modelId="{9DC1C372-A8AC-4822-8C3E-0F63A590D327}" type="parTrans" cxnId="{5805D796-500E-4DA8-8C07-72E1FE9D4493}">
      <dgm:prSet/>
      <dgm:spPr/>
      <dgm:t>
        <a:bodyPr/>
        <a:lstStyle/>
        <a:p>
          <a:endParaRPr lang="en-US"/>
        </a:p>
      </dgm:t>
    </dgm:pt>
    <dgm:pt modelId="{67A699AC-0B92-45CF-BBA5-5CF75497C70B}" type="sibTrans" cxnId="{5805D796-500E-4DA8-8C07-72E1FE9D4493}">
      <dgm:prSet/>
      <dgm:spPr/>
      <dgm:t>
        <a:bodyPr/>
        <a:lstStyle/>
        <a:p>
          <a:endParaRPr lang="en-US"/>
        </a:p>
      </dgm:t>
    </dgm:pt>
    <dgm:pt modelId="{C7F2ABEE-AF3E-46AD-A47B-C83A64D476A5}">
      <dgm:prSet phldrT="[Text]"/>
      <dgm:spPr/>
      <dgm:t>
        <a:bodyPr/>
        <a:lstStyle/>
        <a:p>
          <a:r>
            <a:rPr lang="en-US" dirty="0"/>
            <a:t>Solutions Provider</a:t>
          </a:r>
        </a:p>
      </dgm:t>
    </dgm:pt>
    <dgm:pt modelId="{0336F908-7FAF-40BC-9184-1A89B41A086A}" type="parTrans" cxnId="{E63277D7-51F5-445E-92A5-A9A6BEA7CEFE}">
      <dgm:prSet/>
      <dgm:spPr/>
      <dgm:t>
        <a:bodyPr/>
        <a:lstStyle/>
        <a:p>
          <a:endParaRPr lang="en-US"/>
        </a:p>
      </dgm:t>
    </dgm:pt>
    <dgm:pt modelId="{6D03EF90-22E7-4988-BF5C-2D33C8FF6E53}" type="sibTrans" cxnId="{E63277D7-51F5-445E-92A5-A9A6BEA7CEFE}">
      <dgm:prSet/>
      <dgm:spPr/>
      <dgm:t>
        <a:bodyPr/>
        <a:lstStyle/>
        <a:p>
          <a:endParaRPr lang="en-US"/>
        </a:p>
      </dgm:t>
    </dgm:pt>
    <dgm:pt modelId="{D1C4E4D9-BF13-4803-B42F-4C3D29DF5D94}">
      <dgm:prSet phldrT="[Text]"/>
      <dgm:spPr/>
      <dgm:t>
        <a:bodyPr/>
        <a:lstStyle/>
        <a:p>
          <a:r>
            <a:rPr lang="en-US" dirty="0"/>
            <a:t>Large Code Base</a:t>
          </a:r>
        </a:p>
      </dgm:t>
    </dgm:pt>
    <dgm:pt modelId="{64246F72-055C-4AF1-9177-DC1B9B749BCD}" type="parTrans" cxnId="{047FDCF9-751E-4127-AC41-4518D9CD99FC}">
      <dgm:prSet/>
      <dgm:spPr/>
      <dgm:t>
        <a:bodyPr/>
        <a:lstStyle/>
        <a:p>
          <a:endParaRPr lang="en-US"/>
        </a:p>
      </dgm:t>
    </dgm:pt>
    <dgm:pt modelId="{90F77903-8E65-4BC9-89BB-E8F0F83C4572}" type="sibTrans" cxnId="{047FDCF9-751E-4127-AC41-4518D9CD99FC}">
      <dgm:prSet/>
      <dgm:spPr/>
      <dgm:t>
        <a:bodyPr/>
        <a:lstStyle/>
        <a:p>
          <a:endParaRPr lang="en-US"/>
        </a:p>
      </dgm:t>
    </dgm:pt>
    <dgm:pt modelId="{FF4730C7-CB54-426C-BA5D-33ACDDAC7B92}">
      <dgm:prSet phldrT="[Text]"/>
      <dgm:spPr/>
      <dgm:t>
        <a:bodyPr/>
        <a:lstStyle/>
        <a:p>
          <a:r>
            <a:rPr lang="en-US" dirty="0"/>
            <a:t>Refactoring</a:t>
          </a:r>
        </a:p>
      </dgm:t>
    </dgm:pt>
    <dgm:pt modelId="{9A8AB472-B899-4507-99BB-8B9525B2E42E}" type="parTrans" cxnId="{875D1372-3D8B-4F7A-9113-7451A095F7EF}">
      <dgm:prSet/>
      <dgm:spPr/>
      <dgm:t>
        <a:bodyPr/>
        <a:lstStyle/>
        <a:p>
          <a:endParaRPr lang="en-US"/>
        </a:p>
      </dgm:t>
    </dgm:pt>
    <dgm:pt modelId="{6692EC94-25EA-4CD9-A491-73B7EBDBEA13}" type="sibTrans" cxnId="{875D1372-3D8B-4F7A-9113-7451A095F7EF}">
      <dgm:prSet/>
      <dgm:spPr/>
      <dgm:t>
        <a:bodyPr/>
        <a:lstStyle/>
        <a:p>
          <a:endParaRPr lang="en-US"/>
        </a:p>
      </dgm:t>
    </dgm:pt>
    <dgm:pt modelId="{2B5407CC-908E-44CC-90D3-2B1F8E3CC97B}">
      <dgm:prSet phldrT="[Text]"/>
      <dgm:spPr/>
      <dgm:t>
        <a:bodyPr/>
        <a:lstStyle/>
        <a:p>
          <a:r>
            <a:rPr lang="en-US" dirty="0"/>
            <a:t>Test Coverage</a:t>
          </a:r>
        </a:p>
      </dgm:t>
    </dgm:pt>
    <dgm:pt modelId="{7B7D7DFA-0D8C-4531-90A7-FF068EC11EF9}" type="parTrans" cxnId="{9F46DDF0-2B7D-442A-B53F-969699109639}">
      <dgm:prSet/>
      <dgm:spPr/>
      <dgm:t>
        <a:bodyPr/>
        <a:lstStyle/>
        <a:p>
          <a:endParaRPr lang="en-US"/>
        </a:p>
      </dgm:t>
    </dgm:pt>
    <dgm:pt modelId="{B4A95B6C-311A-47E3-A49C-CA8499617B32}" type="sibTrans" cxnId="{9F46DDF0-2B7D-442A-B53F-969699109639}">
      <dgm:prSet/>
      <dgm:spPr/>
      <dgm:t>
        <a:bodyPr/>
        <a:lstStyle/>
        <a:p>
          <a:endParaRPr lang="en-US"/>
        </a:p>
      </dgm:t>
    </dgm:pt>
    <dgm:pt modelId="{CC0A4720-EF17-46B3-A4F1-B466AB2D0A24}" type="pres">
      <dgm:prSet presAssocID="{5F3EABCF-ABC7-4E82-953F-638449094F18}" presName="diagram" presStyleCnt="0">
        <dgm:presLayoutVars>
          <dgm:dir/>
          <dgm:resizeHandles val="exact"/>
        </dgm:presLayoutVars>
      </dgm:prSet>
      <dgm:spPr/>
    </dgm:pt>
    <dgm:pt modelId="{1930F1FF-F4BE-4A84-B08F-5418C7941D62}" type="pres">
      <dgm:prSet presAssocID="{23A92C7E-F329-41F7-A3DC-45D75113BFE1}" presName="node" presStyleLbl="node1" presStyleIdx="0" presStyleCnt="5">
        <dgm:presLayoutVars>
          <dgm:bulletEnabled val="1"/>
        </dgm:presLayoutVars>
      </dgm:prSet>
      <dgm:spPr/>
    </dgm:pt>
    <dgm:pt modelId="{309681C6-B819-4FCC-861E-80EF28E0BDD5}" type="pres">
      <dgm:prSet presAssocID="{67A699AC-0B92-45CF-BBA5-5CF75497C70B}" presName="sibTrans" presStyleCnt="0"/>
      <dgm:spPr/>
    </dgm:pt>
    <dgm:pt modelId="{E485F37E-2A27-4D8F-A7DA-BFE28A58E89F}" type="pres">
      <dgm:prSet presAssocID="{C7F2ABEE-AF3E-46AD-A47B-C83A64D476A5}" presName="node" presStyleLbl="node1" presStyleIdx="1" presStyleCnt="5">
        <dgm:presLayoutVars>
          <dgm:bulletEnabled val="1"/>
        </dgm:presLayoutVars>
      </dgm:prSet>
      <dgm:spPr/>
    </dgm:pt>
    <dgm:pt modelId="{68DC3234-51BA-4239-AD71-6C8889A500B6}" type="pres">
      <dgm:prSet presAssocID="{6D03EF90-22E7-4988-BF5C-2D33C8FF6E53}" presName="sibTrans" presStyleCnt="0"/>
      <dgm:spPr/>
    </dgm:pt>
    <dgm:pt modelId="{6A636991-58C8-4E84-A288-E71409B4BAE1}" type="pres">
      <dgm:prSet presAssocID="{D1C4E4D9-BF13-4803-B42F-4C3D29DF5D94}" presName="node" presStyleLbl="node1" presStyleIdx="2" presStyleCnt="5">
        <dgm:presLayoutVars>
          <dgm:bulletEnabled val="1"/>
        </dgm:presLayoutVars>
      </dgm:prSet>
      <dgm:spPr/>
    </dgm:pt>
    <dgm:pt modelId="{B014A96D-F1C5-480A-AF02-B857A7ABD70B}" type="pres">
      <dgm:prSet presAssocID="{90F77903-8E65-4BC9-89BB-E8F0F83C4572}" presName="sibTrans" presStyleCnt="0"/>
      <dgm:spPr/>
    </dgm:pt>
    <dgm:pt modelId="{A4E41E0F-ABDD-4353-99AF-D4551614DBDC}" type="pres">
      <dgm:prSet presAssocID="{FF4730C7-CB54-426C-BA5D-33ACDDAC7B92}" presName="node" presStyleLbl="node1" presStyleIdx="3" presStyleCnt="5">
        <dgm:presLayoutVars>
          <dgm:bulletEnabled val="1"/>
        </dgm:presLayoutVars>
      </dgm:prSet>
      <dgm:spPr/>
    </dgm:pt>
    <dgm:pt modelId="{154D8C6E-FDE6-416E-BE04-F0C5D7C69733}" type="pres">
      <dgm:prSet presAssocID="{6692EC94-25EA-4CD9-A491-73B7EBDBEA13}" presName="sibTrans" presStyleCnt="0"/>
      <dgm:spPr/>
    </dgm:pt>
    <dgm:pt modelId="{A55A6D8F-35E7-4BFB-9636-49BFB41EBDF1}" type="pres">
      <dgm:prSet presAssocID="{2B5407CC-908E-44CC-90D3-2B1F8E3CC97B}" presName="node" presStyleLbl="node1" presStyleIdx="4" presStyleCnt="5">
        <dgm:presLayoutVars>
          <dgm:bulletEnabled val="1"/>
        </dgm:presLayoutVars>
      </dgm:prSet>
      <dgm:spPr/>
    </dgm:pt>
  </dgm:ptLst>
  <dgm:cxnLst>
    <dgm:cxn modelId="{DD1B0E69-6A19-4E47-A11B-7D612EE01E86}" type="presOf" srcId="{FF4730C7-CB54-426C-BA5D-33ACDDAC7B92}" destId="{A4E41E0F-ABDD-4353-99AF-D4551614DBDC}" srcOrd="0" destOrd="0" presId="urn:microsoft.com/office/officeart/2005/8/layout/default"/>
    <dgm:cxn modelId="{9F46DDF0-2B7D-442A-B53F-969699109639}" srcId="{5F3EABCF-ABC7-4E82-953F-638449094F18}" destId="{2B5407CC-908E-44CC-90D3-2B1F8E3CC97B}" srcOrd="4" destOrd="0" parTransId="{7B7D7DFA-0D8C-4531-90A7-FF068EC11EF9}" sibTransId="{B4A95B6C-311A-47E3-A49C-CA8499617B32}"/>
    <dgm:cxn modelId="{0B07365D-D8F9-4907-925B-8B4B4C7B43C3}" type="presOf" srcId="{D1C4E4D9-BF13-4803-B42F-4C3D29DF5D94}" destId="{6A636991-58C8-4E84-A288-E71409B4BAE1}" srcOrd="0" destOrd="0" presId="urn:microsoft.com/office/officeart/2005/8/layout/default"/>
    <dgm:cxn modelId="{875D1372-3D8B-4F7A-9113-7451A095F7EF}" srcId="{5F3EABCF-ABC7-4E82-953F-638449094F18}" destId="{FF4730C7-CB54-426C-BA5D-33ACDDAC7B92}" srcOrd="3" destOrd="0" parTransId="{9A8AB472-B899-4507-99BB-8B9525B2E42E}" sibTransId="{6692EC94-25EA-4CD9-A491-73B7EBDBEA13}"/>
    <dgm:cxn modelId="{E63277D7-51F5-445E-92A5-A9A6BEA7CEFE}" srcId="{5F3EABCF-ABC7-4E82-953F-638449094F18}" destId="{C7F2ABEE-AF3E-46AD-A47B-C83A64D476A5}" srcOrd="1" destOrd="0" parTransId="{0336F908-7FAF-40BC-9184-1A89B41A086A}" sibTransId="{6D03EF90-22E7-4988-BF5C-2D33C8FF6E53}"/>
    <dgm:cxn modelId="{2C41FF40-B061-4CC0-9328-0D12AB070576}" type="presOf" srcId="{2B5407CC-908E-44CC-90D3-2B1F8E3CC97B}" destId="{A55A6D8F-35E7-4BFB-9636-49BFB41EBDF1}" srcOrd="0" destOrd="0" presId="urn:microsoft.com/office/officeart/2005/8/layout/default"/>
    <dgm:cxn modelId="{5805D796-500E-4DA8-8C07-72E1FE9D4493}" srcId="{5F3EABCF-ABC7-4E82-953F-638449094F18}" destId="{23A92C7E-F329-41F7-A3DC-45D75113BFE1}" srcOrd="0" destOrd="0" parTransId="{9DC1C372-A8AC-4822-8C3E-0F63A590D327}" sibTransId="{67A699AC-0B92-45CF-BBA5-5CF75497C70B}"/>
    <dgm:cxn modelId="{047FDCF9-751E-4127-AC41-4518D9CD99FC}" srcId="{5F3EABCF-ABC7-4E82-953F-638449094F18}" destId="{D1C4E4D9-BF13-4803-B42F-4C3D29DF5D94}" srcOrd="2" destOrd="0" parTransId="{64246F72-055C-4AF1-9177-DC1B9B749BCD}" sibTransId="{90F77903-8E65-4BC9-89BB-E8F0F83C4572}"/>
    <dgm:cxn modelId="{4A792122-D7CE-45F6-A9BE-1975FC962BFF}" type="presOf" srcId="{5F3EABCF-ABC7-4E82-953F-638449094F18}" destId="{CC0A4720-EF17-46B3-A4F1-B466AB2D0A24}" srcOrd="0" destOrd="0" presId="urn:microsoft.com/office/officeart/2005/8/layout/default"/>
    <dgm:cxn modelId="{484D98B4-2E51-4005-A6CD-B3868F076716}" type="presOf" srcId="{C7F2ABEE-AF3E-46AD-A47B-C83A64D476A5}" destId="{E485F37E-2A27-4D8F-A7DA-BFE28A58E89F}" srcOrd="0" destOrd="0" presId="urn:microsoft.com/office/officeart/2005/8/layout/default"/>
    <dgm:cxn modelId="{F4A7F9E7-8F28-4EBE-A552-A65ABE3C1F08}" type="presOf" srcId="{23A92C7E-F329-41F7-A3DC-45D75113BFE1}" destId="{1930F1FF-F4BE-4A84-B08F-5418C7941D62}" srcOrd="0" destOrd="0" presId="urn:microsoft.com/office/officeart/2005/8/layout/default"/>
    <dgm:cxn modelId="{45AF3429-FE42-4AAA-AFB9-1BD5D72E48C9}" type="presParOf" srcId="{CC0A4720-EF17-46B3-A4F1-B466AB2D0A24}" destId="{1930F1FF-F4BE-4A84-B08F-5418C7941D62}" srcOrd="0" destOrd="0" presId="urn:microsoft.com/office/officeart/2005/8/layout/default"/>
    <dgm:cxn modelId="{EC2F440D-BE06-4D3D-90EC-90276FBFC48E}" type="presParOf" srcId="{CC0A4720-EF17-46B3-A4F1-B466AB2D0A24}" destId="{309681C6-B819-4FCC-861E-80EF28E0BDD5}" srcOrd="1" destOrd="0" presId="urn:microsoft.com/office/officeart/2005/8/layout/default"/>
    <dgm:cxn modelId="{1FE8D39C-8086-44BA-9461-730042F2F308}" type="presParOf" srcId="{CC0A4720-EF17-46B3-A4F1-B466AB2D0A24}" destId="{E485F37E-2A27-4D8F-A7DA-BFE28A58E89F}" srcOrd="2" destOrd="0" presId="urn:microsoft.com/office/officeart/2005/8/layout/default"/>
    <dgm:cxn modelId="{ADDC7D02-424A-4533-B356-46BDC50FF506}" type="presParOf" srcId="{CC0A4720-EF17-46B3-A4F1-B466AB2D0A24}" destId="{68DC3234-51BA-4239-AD71-6C8889A500B6}" srcOrd="3" destOrd="0" presId="urn:microsoft.com/office/officeart/2005/8/layout/default"/>
    <dgm:cxn modelId="{7BFEB3F3-6B94-4978-B63B-83F219BC70C3}" type="presParOf" srcId="{CC0A4720-EF17-46B3-A4F1-B466AB2D0A24}" destId="{6A636991-58C8-4E84-A288-E71409B4BAE1}" srcOrd="4" destOrd="0" presId="urn:microsoft.com/office/officeart/2005/8/layout/default"/>
    <dgm:cxn modelId="{F33F8542-7F96-4411-8D4B-D7391C822B3F}" type="presParOf" srcId="{CC0A4720-EF17-46B3-A4F1-B466AB2D0A24}" destId="{B014A96D-F1C5-480A-AF02-B857A7ABD70B}" srcOrd="5" destOrd="0" presId="urn:microsoft.com/office/officeart/2005/8/layout/default"/>
    <dgm:cxn modelId="{AD514F58-5308-47F2-ACB5-AC4057862F59}" type="presParOf" srcId="{CC0A4720-EF17-46B3-A4F1-B466AB2D0A24}" destId="{A4E41E0F-ABDD-4353-99AF-D4551614DBDC}" srcOrd="6" destOrd="0" presId="urn:microsoft.com/office/officeart/2005/8/layout/default"/>
    <dgm:cxn modelId="{CE3FFA5E-F9E8-4D35-82D5-51DB69E4DDCC}" type="presParOf" srcId="{CC0A4720-EF17-46B3-A4F1-B466AB2D0A24}" destId="{154D8C6E-FDE6-416E-BE04-F0C5D7C69733}" srcOrd="7" destOrd="0" presId="urn:microsoft.com/office/officeart/2005/8/layout/default"/>
    <dgm:cxn modelId="{6CEC1AD2-0F06-46A1-B380-035F62EE2F6A}" type="presParOf" srcId="{CC0A4720-EF17-46B3-A4F1-B466AB2D0A24}" destId="{A55A6D8F-35E7-4BFB-9636-49BFB41EBDF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A3ADAF-7D53-41BB-8A07-8A00704D94AF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A5BB21-4F82-4CF3-BAA9-0F8E0845FF26}">
      <dgm:prSet phldrT="[Text]"/>
      <dgm:spPr/>
      <dgm:t>
        <a:bodyPr/>
        <a:lstStyle/>
        <a:p>
          <a:r>
            <a:rPr lang="en-US" dirty="0"/>
            <a:t>New Languages</a:t>
          </a:r>
        </a:p>
      </dgm:t>
    </dgm:pt>
    <dgm:pt modelId="{E5B24D59-EDBD-4413-80E3-DE76BDE3FACA}" type="parTrans" cxnId="{F805CE0E-FA4D-4521-BF52-D6798835196F}">
      <dgm:prSet/>
      <dgm:spPr/>
      <dgm:t>
        <a:bodyPr/>
        <a:lstStyle/>
        <a:p>
          <a:endParaRPr lang="en-US"/>
        </a:p>
      </dgm:t>
    </dgm:pt>
    <dgm:pt modelId="{440F857A-AAE3-49A5-B71D-D8B6AF78984F}" type="sibTrans" cxnId="{F805CE0E-FA4D-4521-BF52-D6798835196F}">
      <dgm:prSet/>
      <dgm:spPr/>
      <dgm:t>
        <a:bodyPr/>
        <a:lstStyle/>
        <a:p>
          <a:endParaRPr lang="en-US"/>
        </a:p>
      </dgm:t>
    </dgm:pt>
    <dgm:pt modelId="{A8F23B03-34C9-4857-9B30-B17C13B95830}">
      <dgm:prSet phldrT="[Text]"/>
      <dgm:spPr/>
      <dgm:t>
        <a:bodyPr/>
        <a:lstStyle/>
        <a:p>
          <a:r>
            <a:rPr lang="en-US" dirty="0"/>
            <a:t>Apex</a:t>
          </a:r>
        </a:p>
      </dgm:t>
    </dgm:pt>
    <dgm:pt modelId="{906892CC-9964-4233-8273-85E48FAC5A70}" type="parTrans" cxnId="{444EE8C8-BBA6-4BAE-8C1D-7A228A055E81}">
      <dgm:prSet/>
      <dgm:spPr/>
      <dgm:t>
        <a:bodyPr/>
        <a:lstStyle/>
        <a:p>
          <a:endParaRPr lang="en-US"/>
        </a:p>
      </dgm:t>
    </dgm:pt>
    <dgm:pt modelId="{AFA27E2F-5A37-4DFF-B1C8-9B768814D285}" type="sibTrans" cxnId="{444EE8C8-BBA6-4BAE-8C1D-7A228A055E81}">
      <dgm:prSet/>
      <dgm:spPr/>
      <dgm:t>
        <a:bodyPr/>
        <a:lstStyle/>
        <a:p>
          <a:endParaRPr lang="en-US"/>
        </a:p>
      </dgm:t>
    </dgm:pt>
    <dgm:pt modelId="{553A9993-C427-4B68-9130-C83CA1E6084E}">
      <dgm:prSet phldrT="[Text]"/>
      <dgm:spPr/>
      <dgm:t>
        <a:bodyPr/>
        <a:lstStyle/>
        <a:p>
          <a:r>
            <a:rPr lang="en-US" dirty="0"/>
            <a:t>API Manipulation</a:t>
          </a:r>
        </a:p>
      </dgm:t>
    </dgm:pt>
    <dgm:pt modelId="{F327E220-C8D7-4CE0-AC1E-6EF7FBDD7F4B}" type="parTrans" cxnId="{974D528C-68BC-43F7-8FC6-6BDB6D7E2ED1}">
      <dgm:prSet/>
      <dgm:spPr/>
      <dgm:t>
        <a:bodyPr/>
        <a:lstStyle/>
        <a:p>
          <a:endParaRPr lang="en-US"/>
        </a:p>
      </dgm:t>
    </dgm:pt>
    <dgm:pt modelId="{16AB0FD6-7A30-405A-A632-AEBF949405DD}" type="sibTrans" cxnId="{974D528C-68BC-43F7-8FC6-6BDB6D7E2ED1}">
      <dgm:prSet/>
      <dgm:spPr/>
      <dgm:t>
        <a:bodyPr/>
        <a:lstStyle/>
        <a:p>
          <a:endParaRPr lang="en-US"/>
        </a:p>
      </dgm:t>
    </dgm:pt>
    <dgm:pt modelId="{435B0864-CB0B-4CA2-9F80-A8405AD3F187}">
      <dgm:prSet phldrT="[Text]"/>
      <dgm:spPr/>
      <dgm:t>
        <a:bodyPr/>
        <a:lstStyle/>
        <a:p>
          <a:r>
            <a:rPr lang="en-US" dirty="0"/>
            <a:t>SOAP</a:t>
          </a:r>
        </a:p>
      </dgm:t>
    </dgm:pt>
    <dgm:pt modelId="{DB7E78DB-F9C4-40F7-BA4F-22EB950E4B0B}" type="parTrans" cxnId="{A1AA7D74-18A9-4317-99B3-CE0E032D9A64}">
      <dgm:prSet/>
      <dgm:spPr/>
      <dgm:t>
        <a:bodyPr/>
        <a:lstStyle/>
        <a:p>
          <a:endParaRPr lang="en-US"/>
        </a:p>
      </dgm:t>
    </dgm:pt>
    <dgm:pt modelId="{0CB997A8-336D-4635-9193-7DE63541FD96}" type="sibTrans" cxnId="{A1AA7D74-18A9-4317-99B3-CE0E032D9A64}">
      <dgm:prSet/>
      <dgm:spPr/>
      <dgm:t>
        <a:bodyPr/>
        <a:lstStyle/>
        <a:p>
          <a:endParaRPr lang="en-US"/>
        </a:p>
      </dgm:t>
    </dgm:pt>
    <dgm:pt modelId="{845A538D-189E-4055-A4AD-CE63E17CB53B}">
      <dgm:prSet phldrT="[Text]"/>
      <dgm:spPr/>
      <dgm:t>
        <a:bodyPr/>
        <a:lstStyle/>
        <a:p>
          <a:r>
            <a:rPr lang="en-US" dirty="0"/>
            <a:t>SOQL</a:t>
          </a:r>
        </a:p>
      </dgm:t>
    </dgm:pt>
    <dgm:pt modelId="{A36F24C9-652A-4998-B346-DE8234359B56}" type="parTrans" cxnId="{381AF27E-51AB-4A80-9DD1-215D282C43C0}">
      <dgm:prSet/>
      <dgm:spPr/>
      <dgm:t>
        <a:bodyPr/>
        <a:lstStyle/>
        <a:p>
          <a:endParaRPr lang="en-US"/>
        </a:p>
      </dgm:t>
    </dgm:pt>
    <dgm:pt modelId="{598D2109-BE1A-4787-85C5-FC2A3CD27938}" type="sibTrans" cxnId="{381AF27E-51AB-4A80-9DD1-215D282C43C0}">
      <dgm:prSet/>
      <dgm:spPr/>
      <dgm:t>
        <a:bodyPr/>
        <a:lstStyle/>
        <a:p>
          <a:endParaRPr lang="en-US"/>
        </a:p>
      </dgm:t>
    </dgm:pt>
    <dgm:pt modelId="{5441292B-AE47-4D7A-90C1-8B42B15490B7}">
      <dgm:prSet phldrT="[Text]"/>
      <dgm:spPr/>
      <dgm:t>
        <a:bodyPr/>
        <a:lstStyle/>
        <a:p>
          <a:r>
            <a:rPr lang="en-US" dirty="0"/>
            <a:t>Visualforce</a:t>
          </a:r>
        </a:p>
      </dgm:t>
    </dgm:pt>
    <dgm:pt modelId="{1DC2C906-3D86-426B-91AA-1A88E277960E}" type="parTrans" cxnId="{31CA6E0E-6D5D-4D3F-80C9-64958E4D2CD5}">
      <dgm:prSet/>
      <dgm:spPr/>
      <dgm:t>
        <a:bodyPr/>
        <a:lstStyle/>
        <a:p>
          <a:endParaRPr lang="en-US"/>
        </a:p>
      </dgm:t>
    </dgm:pt>
    <dgm:pt modelId="{2B6905CC-6698-4FA4-918F-72C62EC07ABC}" type="sibTrans" cxnId="{31CA6E0E-6D5D-4D3F-80C9-64958E4D2CD5}">
      <dgm:prSet/>
      <dgm:spPr/>
      <dgm:t>
        <a:bodyPr/>
        <a:lstStyle/>
        <a:p>
          <a:endParaRPr lang="en-US"/>
        </a:p>
      </dgm:t>
    </dgm:pt>
    <dgm:pt modelId="{BC4F94A9-A5D6-409B-805A-0D370285842F}">
      <dgm:prSet phldrT="[Text]"/>
      <dgm:spPr/>
      <dgm:t>
        <a:bodyPr/>
        <a:lstStyle/>
        <a:p>
          <a:r>
            <a:rPr lang="en-US" dirty="0"/>
            <a:t>REST</a:t>
          </a:r>
        </a:p>
      </dgm:t>
    </dgm:pt>
    <dgm:pt modelId="{2736912E-4D7A-4D55-87DC-C42429BAE769}" type="parTrans" cxnId="{A95BA6B7-1113-42ED-8F12-B2382E643604}">
      <dgm:prSet/>
      <dgm:spPr/>
      <dgm:t>
        <a:bodyPr/>
        <a:lstStyle/>
        <a:p>
          <a:endParaRPr lang="en-US"/>
        </a:p>
      </dgm:t>
    </dgm:pt>
    <dgm:pt modelId="{2DC7CE87-E2BA-4D19-AE67-F613671C59A1}" type="sibTrans" cxnId="{A95BA6B7-1113-42ED-8F12-B2382E643604}">
      <dgm:prSet/>
      <dgm:spPr/>
      <dgm:t>
        <a:bodyPr/>
        <a:lstStyle/>
        <a:p>
          <a:endParaRPr lang="en-US"/>
        </a:p>
      </dgm:t>
    </dgm:pt>
    <dgm:pt modelId="{E62728A0-3E7E-4099-AF76-773146635A0E}">
      <dgm:prSet phldrT="[Text]"/>
      <dgm:spPr/>
      <dgm:t>
        <a:bodyPr/>
        <a:lstStyle/>
        <a:p>
          <a:r>
            <a:rPr lang="en-US" dirty="0"/>
            <a:t>Dynamic Search Redesign</a:t>
          </a:r>
        </a:p>
      </dgm:t>
    </dgm:pt>
    <dgm:pt modelId="{355961E5-DBE2-4CC9-B5A0-06405B5FFC77}" type="parTrans" cxnId="{86D708D9-C982-4416-96A2-3829AEFBE8E8}">
      <dgm:prSet/>
      <dgm:spPr/>
      <dgm:t>
        <a:bodyPr/>
        <a:lstStyle/>
        <a:p>
          <a:endParaRPr lang="en-US"/>
        </a:p>
      </dgm:t>
    </dgm:pt>
    <dgm:pt modelId="{52FE714E-D800-47C5-A9C5-3771F3F86741}" type="sibTrans" cxnId="{86D708D9-C982-4416-96A2-3829AEFBE8E8}">
      <dgm:prSet/>
      <dgm:spPr/>
      <dgm:t>
        <a:bodyPr/>
        <a:lstStyle/>
        <a:p>
          <a:endParaRPr lang="en-US"/>
        </a:p>
      </dgm:t>
    </dgm:pt>
    <dgm:pt modelId="{C7A62BD6-3319-46A3-B178-8440B95FC2C7}">
      <dgm:prSet phldrT="[Text]"/>
      <dgm:spPr/>
      <dgm:t>
        <a:bodyPr/>
        <a:lstStyle/>
        <a:p>
          <a:r>
            <a:rPr lang="en-US" dirty="0"/>
            <a:t>AngularJS POC</a:t>
          </a:r>
        </a:p>
      </dgm:t>
    </dgm:pt>
    <dgm:pt modelId="{C38105A2-6B11-4A15-BDF1-90AA18DB8321}" type="parTrans" cxnId="{12F495BA-5D0F-492A-82E1-87C3737433B6}">
      <dgm:prSet/>
      <dgm:spPr/>
      <dgm:t>
        <a:bodyPr/>
        <a:lstStyle/>
        <a:p>
          <a:endParaRPr lang="en-US"/>
        </a:p>
      </dgm:t>
    </dgm:pt>
    <dgm:pt modelId="{F27DADDE-D4AF-4663-AC5D-5E71B915D084}" type="sibTrans" cxnId="{12F495BA-5D0F-492A-82E1-87C3737433B6}">
      <dgm:prSet/>
      <dgm:spPr/>
      <dgm:t>
        <a:bodyPr/>
        <a:lstStyle/>
        <a:p>
          <a:endParaRPr lang="en-US"/>
        </a:p>
      </dgm:t>
    </dgm:pt>
    <dgm:pt modelId="{8F31CE74-DCF7-4155-95FD-035A33F695CE}">
      <dgm:prSet phldrT="[Text]"/>
      <dgm:spPr/>
      <dgm:t>
        <a:bodyPr/>
        <a:lstStyle/>
        <a:p>
          <a:r>
            <a:rPr lang="en-US" dirty="0"/>
            <a:t>JQuery plugin POC</a:t>
          </a:r>
        </a:p>
      </dgm:t>
    </dgm:pt>
    <dgm:pt modelId="{DC50C358-EBD7-4EB0-AAB3-4FA41234FCA2}" type="parTrans" cxnId="{9732116D-B7E5-4A8C-9E32-660F709242CA}">
      <dgm:prSet/>
      <dgm:spPr/>
      <dgm:t>
        <a:bodyPr/>
        <a:lstStyle/>
        <a:p>
          <a:endParaRPr lang="en-US"/>
        </a:p>
      </dgm:t>
    </dgm:pt>
    <dgm:pt modelId="{5A04D241-4EC5-41AD-9511-6734D9585DDB}" type="sibTrans" cxnId="{9732116D-B7E5-4A8C-9E32-660F709242CA}">
      <dgm:prSet/>
      <dgm:spPr/>
      <dgm:t>
        <a:bodyPr/>
        <a:lstStyle/>
        <a:p>
          <a:endParaRPr lang="en-US"/>
        </a:p>
      </dgm:t>
    </dgm:pt>
    <dgm:pt modelId="{EFADBB8D-BA6D-4797-8D49-0498540B6535}">
      <dgm:prSet phldrT="[Text]"/>
      <dgm:spPr/>
      <dgm:t>
        <a:bodyPr/>
        <a:lstStyle/>
        <a:p>
          <a:r>
            <a:rPr lang="en-US" dirty="0"/>
            <a:t>UI improvements</a:t>
          </a:r>
        </a:p>
      </dgm:t>
    </dgm:pt>
    <dgm:pt modelId="{3E2F6C79-BE40-4123-8C0B-AADAD1964A5A}" type="parTrans" cxnId="{8D8CDAC9-6E7D-457B-882E-0F7D5A69917C}">
      <dgm:prSet/>
      <dgm:spPr/>
      <dgm:t>
        <a:bodyPr/>
        <a:lstStyle/>
        <a:p>
          <a:endParaRPr lang="en-US"/>
        </a:p>
      </dgm:t>
    </dgm:pt>
    <dgm:pt modelId="{819D9A9A-7842-48E4-BD8D-3F8230359223}" type="sibTrans" cxnId="{8D8CDAC9-6E7D-457B-882E-0F7D5A69917C}">
      <dgm:prSet/>
      <dgm:spPr/>
      <dgm:t>
        <a:bodyPr/>
        <a:lstStyle/>
        <a:p>
          <a:endParaRPr lang="en-US"/>
        </a:p>
      </dgm:t>
    </dgm:pt>
    <dgm:pt modelId="{ABD991B4-9360-4373-9153-8569451DF6C1}">
      <dgm:prSet phldrT="[Text]"/>
      <dgm:spPr/>
      <dgm:t>
        <a:bodyPr/>
        <a:lstStyle/>
        <a:p>
          <a:r>
            <a:rPr lang="en-US" dirty="0"/>
            <a:t>Performance Improvements </a:t>
          </a:r>
        </a:p>
      </dgm:t>
    </dgm:pt>
    <dgm:pt modelId="{73A1EA11-FDCD-4E73-9AD7-705F219848B4}" type="parTrans" cxnId="{BFC1F3FE-FA05-4BF2-BDDA-86093F145885}">
      <dgm:prSet/>
      <dgm:spPr/>
      <dgm:t>
        <a:bodyPr/>
        <a:lstStyle/>
        <a:p>
          <a:endParaRPr lang="en-US"/>
        </a:p>
      </dgm:t>
    </dgm:pt>
    <dgm:pt modelId="{A7AB28AD-D87C-443C-9D71-5C92CB185776}" type="sibTrans" cxnId="{BFC1F3FE-FA05-4BF2-BDDA-86093F145885}">
      <dgm:prSet/>
      <dgm:spPr/>
      <dgm:t>
        <a:bodyPr/>
        <a:lstStyle/>
        <a:p>
          <a:endParaRPr lang="en-US"/>
        </a:p>
      </dgm:t>
    </dgm:pt>
    <dgm:pt modelId="{08881095-A4DC-4D93-8A51-1A6A67B80042}" type="pres">
      <dgm:prSet presAssocID="{68A3ADAF-7D53-41BB-8A07-8A00704D94AF}" presName="Name0" presStyleCnt="0">
        <dgm:presLayoutVars>
          <dgm:dir/>
          <dgm:animLvl val="lvl"/>
          <dgm:resizeHandles val="exact"/>
        </dgm:presLayoutVars>
      </dgm:prSet>
      <dgm:spPr/>
    </dgm:pt>
    <dgm:pt modelId="{D28E580F-707E-4F83-99AE-8F1820526D85}" type="pres">
      <dgm:prSet presAssocID="{6CA5BB21-4F82-4CF3-BAA9-0F8E0845FF26}" presName="linNode" presStyleCnt="0"/>
      <dgm:spPr/>
    </dgm:pt>
    <dgm:pt modelId="{28750692-D458-46C1-A92A-43062862914B}" type="pres">
      <dgm:prSet presAssocID="{6CA5BB21-4F82-4CF3-BAA9-0F8E0845FF26}" presName="parTx" presStyleLbl="revTx" presStyleIdx="0" presStyleCnt="3">
        <dgm:presLayoutVars>
          <dgm:chMax val="1"/>
          <dgm:bulletEnabled val="1"/>
        </dgm:presLayoutVars>
      </dgm:prSet>
      <dgm:spPr/>
    </dgm:pt>
    <dgm:pt modelId="{DA56B82F-FCCC-45AF-825B-0C8EA062085F}" type="pres">
      <dgm:prSet presAssocID="{6CA5BB21-4F82-4CF3-BAA9-0F8E0845FF26}" presName="bracket" presStyleLbl="parChTrans1D1" presStyleIdx="0" presStyleCnt="3"/>
      <dgm:spPr/>
    </dgm:pt>
    <dgm:pt modelId="{307E331A-B310-4145-973E-EF27864E7FDE}" type="pres">
      <dgm:prSet presAssocID="{6CA5BB21-4F82-4CF3-BAA9-0F8E0845FF26}" presName="spH" presStyleCnt="0"/>
      <dgm:spPr/>
    </dgm:pt>
    <dgm:pt modelId="{C7C99FB8-0441-41FA-A138-4DDF31254DA6}" type="pres">
      <dgm:prSet presAssocID="{6CA5BB21-4F82-4CF3-BAA9-0F8E0845FF26}" presName="desTx" presStyleLbl="node1" presStyleIdx="0" presStyleCnt="3">
        <dgm:presLayoutVars>
          <dgm:bulletEnabled val="1"/>
        </dgm:presLayoutVars>
      </dgm:prSet>
      <dgm:spPr/>
    </dgm:pt>
    <dgm:pt modelId="{37F209B4-AF48-4B01-B1FE-CCB5FBE651BC}" type="pres">
      <dgm:prSet presAssocID="{440F857A-AAE3-49A5-B71D-D8B6AF78984F}" presName="spV" presStyleCnt="0"/>
      <dgm:spPr/>
    </dgm:pt>
    <dgm:pt modelId="{F6D660A1-0405-440B-9E74-4782F441DF94}" type="pres">
      <dgm:prSet presAssocID="{553A9993-C427-4B68-9130-C83CA1E6084E}" presName="linNode" presStyleCnt="0"/>
      <dgm:spPr/>
    </dgm:pt>
    <dgm:pt modelId="{34FF6EF3-2264-4517-93BA-4049A19D7D9B}" type="pres">
      <dgm:prSet presAssocID="{553A9993-C427-4B68-9130-C83CA1E6084E}" presName="parTx" presStyleLbl="revTx" presStyleIdx="1" presStyleCnt="3">
        <dgm:presLayoutVars>
          <dgm:chMax val="1"/>
          <dgm:bulletEnabled val="1"/>
        </dgm:presLayoutVars>
      </dgm:prSet>
      <dgm:spPr/>
    </dgm:pt>
    <dgm:pt modelId="{56539AAE-88FA-4578-90B7-B8F4DAE14189}" type="pres">
      <dgm:prSet presAssocID="{553A9993-C427-4B68-9130-C83CA1E6084E}" presName="bracket" presStyleLbl="parChTrans1D1" presStyleIdx="1" presStyleCnt="3"/>
      <dgm:spPr/>
    </dgm:pt>
    <dgm:pt modelId="{1105EEC6-4D23-4B42-B5F1-0F9010E6D9F1}" type="pres">
      <dgm:prSet presAssocID="{553A9993-C427-4B68-9130-C83CA1E6084E}" presName="spH" presStyleCnt="0"/>
      <dgm:spPr/>
    </dgm:pt>
    <dgm:pt modelId="{809EEE20-1C84-442B-B14B-ACAC0DE45B36}" type="pres">
      <dgm:prSet presAssocID="{553A9993-C427-4B68-9130-C83CA1E6084E}" presName="desTx" presStyleLbl="node1" presStyleIdx="1" presStyleCnt="3">
        <dgm:presLayoutVars>
          <dgm:bulletEnabled val="1"/>
        </dgm:presLayoutVars>
      </dgm:prSet>
      <dgm:spPr/>
    </dgm:pt>
    <dgm:pt modelId="{063C2E7F-6A7B-4267-B840-91CD20339D83}" type="pres">
      <dgm:prSet presAssocID="{16AB0FD6-7A30-405A-A632-AEBF949405DD}" presName="spV" presStyleCnt="0"/>
      <dgm:spPr/>
    </dgm:pt>
    <dgm:pt modelId="{A9B6EB4F-796E-4FDF-949E-84CA5B58F702}" type="pres">
      <dgm:prSet presAssocID="{E62728A0-3E7E-4099-AF76-773146635A0E}" presName="linNode" presStyleCnt="0"/>
      <dgm:spPr/>
    </dgm:pt>
    <dgm:pt modelId="{B0A2836F-6325-4BD3-B04D-724EFCC7736C}" type="pres">
      <dgm:prSet presAssocID="{E62728A0-3E7E-4099-AF76-773146635A0E}" presName="parTx" presStyleLbl="revTx" presStyleIdx="2" presStyleCnt="3">
        <dgm:presLayoutVars>
          <dgm:chMax val="1"/>
          <dgm:bulletEnabled val="1"/>
        </dgm:presLayoutVars>
      </dgm:prSet>
      <dgm:spPr/>
    </dgm:pt>
    <dgm:pt modelId="{7ED7786F-17EC-4E58-AE96-A1AA60045BA4}" type="pres">
      <dgm:prSet presAssocID="{E62728A0-3E7E-4099-AF76-773146635A0E}" presName="bracket" presStyleLbl="parChTrans1D1" presStyleIdx="2" presStyleCnt="3"/>
      <dgm:spPr/>
    </dgm:pt>
    <dgm:pt modelId="{E221DC74-FBFD-4BDD-A857-D2B9BAB90045}" type="pres">
      <dgm:prSet presAssocID="{E62728A0-3E7E-4099-AF76-773146635A0E}" presName="spH" presStyleCnt="0"/>
      <dgm:spPr/>
    </dgm:pt>
    <dgm:pt modelId="{B79AA3AA-7F57-48DE-9BEA-F44B14A4F9DD}" type="pres">
      <dgm:prSet presAssocID="{E62728A0-3E7E-4099-AF76-773146635A0E}" presName="desTx" presStyleLbl="node1" presStyleIdx="2" presStyleCnt="3">
        <dgm:presLayoutVars>
          <dgm:bulletEnabled val="1"/>
        </dgm:presLayoutVars>
      </dgm:prSet>
      <dgm:spPr/>
    </dgm:pt>
  </dgm:ptLst>
  <dgm:cxnLst>
    <dgm:cxn modelId="{31CA6E0E-6D5D-4D3F-80C9-64958E4D2CD5}" srcId="{6CA5BB21-4F82-4CF3-BAA9-0F8E0845FF26}" destId="{5441292B-AE47-4D7A-90C1-8B42B15490B7}" srcOrd="2" destOrd="0" parTransId="{1DC2C906-3D86-426B-91AA-1A88E277960E}" sibTransId="{2B6905CC-6698-4FA4-918F-72C62EC07ABC}"/>
    <dgm:cxn modelId="{C7CF599D-AD2C-4E6A-A006-19D7DCD4F9EF}" type="presOf" srcId="{845A538D-189E-4055-A4AD-CE63E17CB53B}" destId="{C7C99FB8-0441-41FA-A138-4DDF31254DA6}" srcOrd="0" destOrd="1" presId="urn:diagrams.loki3.com/BracketList"/>
    <dgm:cxn modelId="{7785E33D-5A7A-4280-A6B5-56701E274857}" type="presOf" srcId="{ABD991B4-9360-4373-9153-8569451DF6C1}" destId="{B79AA3AA-7F57-48DE-9BEA-F44B14A4F9DD}" srcOrd="0" destOrd="3" presId="urn:diagrams.loki3.com/BracketList"/>
    <dgm:cxn modelId="{2F32122F-5BE7-4986-AF2A-554B6376E0EE}" type="presOf" srcId="{C7A62BD6-3319-46A3-B178-8440B95FC2C7}" destId="{B79AA3AA-7F57-48DE-9BEA-F44B14A4F9DD}" srcOrd="0" destOrd="0" presId="urn:diagrams.loki3.com/BracketList"/>
    <dgm:cxn modelId="{A95BA6B7-1113-42ED-8F12-B2382E643604}" srcId="{553A9993-C427-4B68-9130-C83CA1E6084E}" destId="{BC4F94A9-A5D6-409B-805A-0D370285842F}" srcOrd="1" destOrd="0" parTransId="{2736912E-4D7A-4D55-87DC-C42429BAE769}" sibTransId="{2DC7CE87-E2BA-4D19-AE67-F613671C59A1}"/>
    <dgm:cxn modelId="{42DB080D-4CA9-4B01-8D6B-A9424DBE8CDD}" type="presOf" srcId="{553A9993-C427-4B68-9130-C83CA1E6084E}" destId="{34FF6EF3-2264-4517-93BA-4049A19D7D9B}" srcOrd="0" destOrd="0" presId="urn:diagrams.loki3.com/BracketList"/>
    <dgm:cxn modelId="{9732116D-B7E5-4A8C-9E32-660F709242CA}" srcId="{E62728A0-3E7E-4099-AF76-773146635A0E}" destId="{8F31CE74-DCF7-4155-95FD-035A33F695CE}" srcOrd="1" destOrd="0" parTransId="{DC50C358-EBD7-4EB0-AAB3-4FA41234FCA2}" sibTransId="{5A04D241-4EC5-41AD-9511-6734D9585DDB}"/>
    <dgm:cxn modelId="{874A0944-842B-42B5-8622-1A68D273B06A}" type="presOf" srcId="{68A3ADAF-7D53-41BB-8A07-8A00704D94AF}" destId="{08881095-A4DC-4D93-8A51-1A6A67B80042}" srcOrd="0" destOrd="0" presId="urn:diagrams.loki3.com/BracketList"/>
    <dgm:cxn modelId="{E3AE06ED-74B2-4F62-A85F-8E6A0F5AB757}" type="presOf" srcId="{6CA5BB21-4F82-4CF3-BAA9-0F8E0845FF26}" destId="{28750692-D458-46C1-A92A-43062862914B}" srcOrd="0" destOrd="0" presId="urn:diagrams.loki3.com/BracketList"/>
    <dgm:cxn modelId="{A5897A5E-E18A-4900-87AE-0300F89234D9}" type="presOf" srcId="{8F31CE74-DCF7-4155-95FD-035A33F695CE}" destId="{B79AA3AA-7F57-48DE-9BEA-F44B14A4F9DD}" srcOrd="0" destOrd="1" presId="urn:diagrams.loki3.com/BracketList"/>
    <dgm:cxn modelId="{86D708D9-C982-4416-96A2-3829AEFBE8E8}" srcId="{68A3ADAF-7D53-41BB-8A07-8A00704D94AF}" destId="{E62728A0-3E7E-4099-AF76-773146635A0E}" srcOrd="2" destOrd="0" parTransId="{355961E5-DBE2-4CC9-B5A0-06405B5FFC77}" sibTransId="{52FE714E-D800-47C5-A9C5-3771F3F86741}"/>
    <dgm:cxn modelId="{2E6BACB3-4CBE-42F6-BC71-817DACC0C000}" type="presOf" srcId="{435B0864-CB0B-4CA2-9F80-A8405AD3F187}" destId="{809EEE20-1C84-442B-B14B-ACAC0DE45B36}" srcOrd="0" destOrd="0" presId="urn:diagrams.loki3.com/BracketList"/>
    <dgm:cxn modelId="{F47DDAA2-5652-4089-A748-F621FF2E24AA}" type="presOf" srcId="{5441292B-AE47-4D7A-90C1-8B42B15490B7}" destId="{C7C99FB8-0441-41FA-A138-4DDF31254DA6}" srcOrd="0" destOrd="2" presId="urn:diagrams.loki3.com/BracketList"/>
    <dgm:cxn modelId="{DED57253-803B-4F86-8D0C-3D694177661F}" type="presOf" srcId="{E62728A0-3E7E-4099-AF76-773146635A0E}" destId="{B0A2836F-6325-4BD3-B04D-724EFCC7736C}" srcOrd="0" destOrd="0" presId="urn:diagrams.loki3.com/BracketList"/>
    <dgm:cxn modelId="{974D528C-68BC-43F7-8FC6-6BDB6D7E2ED1}" srcId="{68A3ADAF-7D53-41BB-8A07-8A00704D94AF}" destId="{553A9993-C427-4B68-9130-C83CA1E6084E}" srcOrd="1" destOrd="0" parTransId="{F327E220-C8D7-4CE0-AC1E-6EF7FBDD7F4B}" sibTransId="{16AB0FD6-7A30-405A-A632-AEBF949405DD}"/>
    <dgm:cxn modelId="{85A6E48E-AC84-40C0-9604-BF8767101875}" type="presOf" srcId="{A8F23B03-34C9-4857-9B30-B17C13B95830}" destId="{C7C99FB8-0441-41FA-A138-4DDF31254DA6}" srcOrd="0" destOrd="0" presId="urn:diagrams.loki3.com/BracketList"/>
    <dgm:cxn modelId="{F805CE0E-FA4D-4521-BF52-D6798835196F}" srcId="{68A3ADAF-7D53-41BB-8A07-8A00704D94AF}" destId="{6CA5BB21-4F82-4CF3-BAA9-0F8E0845FF26}" srcOrd="0" destOrd="0" parTransId="{E5B24D59-EDBD-4413-80E3-DE76BDE3FACA}" sibTransId="{440F857A-AAE3-49A5-B71D-D8B6AF78984F}"/>
    <dgm:cxn modelId="{68120E73-C0C0-4077-97E4-C284EEFF1F56}" type="presOf" srcId="{BC4F94A9-A5D6-409B-805A-0D370285842F}" destId="{809EEE20-1C84-442B-B14B-ACAC0DE45B36}" srcOrd="0" destOrd="1" presId="urn:diagrams.loki3.com/BracketList"/>
    <dgm:cxn modelId="{381AF27E-51AB-4A80-9DD1-215D282C43C0}" srcId="{6CA5BB21-4F82-4CF3-BAA9-0F8E0845FF26}" destId="{845A538D-189E-4055-A4AD-CE63E17CB53B}" srcOrd="1" destOrd="0" parTransId="{A36F24C9-652A-4998-B346-DE8234359B56}" sibTransId="{598D2109-BE1A-4787-85C5-FC2A3CD27938}"/>
    <dgm:cxn modelId="{444EE8C8-BBA6-4BAE-8C1D-7A228A055E81}" srcId="{6CA5BB21-4F82-4CF3-BAA9-0F8E0845FF26}" destId="{A8F23B03-34C9-4857-9B30-B17C13B95830}" srcOrd="0" destOrd="0" parTransId="{906892CC-9964-4233-8273-85E48FAC5A70}" sibTransId="{AFA27E2F-5A37-4DFF-B1C8-9B768814D285}"/>
    <dgm:cxn modelId="{2DE22F82-FB96-4C49-8911-3135CB0368C9}" type="presOf" srcId="{EFADBB8D-BA6D-4797-8D49-0498540B6535}" destId="{B79AA3AA-7F57-48DE-9BEA-F44B14A4F9DD}" srcOrd="0" destOrd="2" presId="urn:diagrams.loki3.com/BracketList"/>
    <dgm:cxn modelId="{8D8CDAC9-6E7D-457B-882E-0F7D5A69917C}" srcId="{E62728A0-3E7E-4099-AF76-773146635A0E}" destId="{EFADBB8D-BA6D-4797-8D49-0498540B6535}" srcOrd="2" destOrd="0" parTransId="{3E2F6C79-BE40-4123-8C0B-AADAD1964A5A}" sibTransId="{819D9A9A-7842-48E4-BD8D-3F8230359223}"/>
    <dgm:cxn modelId="{BFC1F3FE-FA05-4BF2-BDDA-86093F145885}" srcId="{E62728A0-3E7E-4099-AF76-773146635A0E}" destId="{ABD991B4-9360-4373-9153-8569451DF6C1}" srcOrd="3" destOrd="0" parTransId="{73A1EA11-FDCD-4E73-9AD7-705F219848B4}" sibTransId="{A7AB28AD-D87C-443C-9D71-5C92CB185776}"/>
    <dgm:cxn modelId="{A1AA7D74-18A9-4317-99B3-CE0E032D9A64}" srcId="{553A9993-C427-4B68-9130-C83CA1E6084E}" destId="{435B0864-CB0B-4CA2-9F80-A8405AD3F187}" srcOrd="0" destOrd="0" parTransId="{DB7E78DB-F9C4-40F7-BA4F-22EB950E4B0B}" sibTransId="{0CB997A8-336D-4635-9193-7DE63541FD96}"/>
    <dgm:cxn modelId="{12F495BA-5D0F-492A-82E1-87C3737433B6}" srcId="{E62728A0-3E7E-4099-AF76-773146635A0E}" destId="{C7A62BD6-3319-46A3-B178-8440B95FC2C7}" srcOrd="0" destOrd="0" parTransId="{C38105A2-6B11-4A15-BDF1-90AA18DB8321}" sibTransId="{F27DADDE-D4AF-4663-AC5D-5E71B915D084}"/>
    <dgm:cxn modelId="{A5F024F8-5517-4C02-BB71-04098C18AC9C}" type="presParOf" srcId="{08881095-A4DC-4D93-8A51-1A6A67B80042}" destId="{D28E580F-707E-4F83-99AE-8F1820526D85}" srcOrd="0" destOrd="0" presId="urn:diagrams.loki3.com/BracketList"/>
    <dgm:cxn modelId="{F2108C2B-62BC-46B0-BD25-A6FC6C4967D8}" type="presParOf" srcId="{D28E580F-707E-4F83-99AE-8F1820526D85}" destId="{28750692-D458-46C1-A92A-43062862914B}" srcOrd="0" destOrd="0" presId="urn:diagrams.loki3.com/BracketList"/>
    <dgm:cxn modelId="{A6500556-2D22-41E0-A6F0-E333094E985B}" type="presParOf" srcId="{D28E580F-707E-4F83-99AE-8F1820526D85}" destId="{DA56B82F-FCCC-45AF-825B-0C8EA062085F}" srcOrd="1" destOrd="0" presId="urn:diagrams.loki3.com/BracketList"/>
    <dgm:cxn modelId="{F8276087-6C13-4294-B747-6C399A81C0FC}" type="presParOf" srcId="{D28E580F-707E-4F83-99AE-8F1820526D85}" destId="{307E331A-B310-4145-973E-EF27864E7FDE}" srcOrd="2" destOrd="0" presId="urn:diagrams.loki3.com/BracketList"/>
    <dgm:cxn modelId="{5643882D-683B-49BE-BB71-B71927E222EC}" type="presParOf" srcId="{D28E580F-707E-4F83-99AE-8F1820526D85}" destId="{C7C99FB8-0441-41FA-A138-4DDF31254DA6}" srcOrd="3" destOrd="0" presId="urn:diagrams.loki3.com/BracketList"/>
    <dgm:cxn modelId="{1BCDB1B6-FB9D-4DFD-943C-371C99995A52}" type="presParOf" srcId="{08881095-A4DC-4D93-8A51-1A6A67B80042}" destId="{37F209B4-AF48-4B01-B1FE-CCB5FBE651BC}" srcOrd="1" destOrd="0" presId="urn:diagrams.loki3.com/BracketList"/>
    <dgm:cxn modelId="{6299F1AA-0D89-4EC4-AE2C-87D2936FF53E}" type="presParOf" srcId="{08881095-A4DC-4D93-8A51-1A6A67B80042}" destId="{F6D660A1-0405-440B-9E74-4782F441DF94}" srcOrd="2" destOrd="0" presId="urn:diagrams.loki3.com/BracketList"/>
    <dgm:cxn modelId="{105315FB-30D5-4607-AA4F-8B6A31E61B50}" type="presParOf" srcId="{F6D660A1-0405-440B-9E74-4782F441DF94}" destId="{34FF6EF3-2264-4517-93BA-4049A19D7D9B}" srcOrd="0" destOrd="0" presId="urn:diagrams.loki3.com/BracketList"/>
    <dgm:cxn modelId="{4D99A85A-94F5-4DFA-8CD5-A77D9C1FECEC}" type="presParOf" srcId="{F6D660A1-0405-440B-9E74-4782F441DF94}" destId="{56539AAE-88FA-4578-90B7-B8F4DAE14189}" srcOrd="1" destOrd="0" presId="urn:diagrams.loki3.com/BracketList"/>
    <dgm:cxn modelId="{6CA796AB-557E-48FA-B31F-5B8EFC1E29EB}" type="presParOf" srcId="{F6D660A1-0405-440B-9E74-4782F441DF94}" destId="{1105EEC6-4D23-4B42-B5F1-0F9010E6D9F1}" srcOrd="2" destOrd="0" presId="urn:diagrams.loki3.com/BracketList"/>
    <dgm:cxn modelId="{B4944F9E-FCF8-4B02-A8A3-BF6ADBB16A5D}" type="presParOf" srcId="{F6D660A1-0405-440B-9E74-4782F441DF94}" destId="{809EEE20-1C84-442B-B14B-ACAC0DE45B36}" srcOrd="3" destOrd="0" presId="urn:diagrams.loki3.com/BracketList"/>
    <dgm:cxn modelId="{5D2BCD49-7C1E-4571-8AD9-1530920C78D4}" type="presParOf" srcId="{08881095-A4DC-4D93-8A51-1A6A67B80042}" destId="{063C2E7F-6A7B-4267-B840-91CD20339D83}" srcOrd="3" destOrd="0" presId="urn:diagrams.loki3.com/BracketList"/>
    <dgm:cxn modelId="{E1A3AF81-F0F1-484B-8B3D-1A8EDAD77AC8}" type="presParOf" srcId="{08881095-A4DC-4D93-8A51-1A6A67B80042}" destId="{A9B6EB4F-796E-4FDF-949E-84CA5B58F702}" srcOrd="4" destOrd="0" presId="urn:diagrams.loki3.com/BracketList"/>
    <dgm:cxn modelId="{F6A78F1E-95E3-4025-86AC-9250AE006107}" type="presParOf" srcId="{A9B6EB4F-796E-4FDF-949E-84CA5B58F702}" destId="{B0A2836F-6325-4BD3-B04D-724EFCC7736C}" srcOrd="0" destOrd="0" presId="urn:diagrams.loki3.com/BracketList"/>
    <dgm:cxn modelId="{1E5DCC38-0FDA-4FE7-807C-284888EB25A0}" type="presParOf" srcId="{A9B6EB4F-796E-4FDF-949E-84CA5B58F702}" destId="{7ED7786F-17EC-4E58-AE96-A1AA60045BA4}" srcOrd="1" destOrd="0" presId="urn:diagrams.loki3.com/BracketList"/>
    <dgm:cxn modelId="{21398EF3-89A9-4D43-93E9-CA9F787F9DA0}" type="presParOf" srcId="{A9B6EB4F-796E-4FDF-949E-84CA5B58F702}" destId="{E221DC74-FBFD-4BDD-A857-D2B9BAB90045}" srcOrd="2" destOrd="0" presId="urn:diagrams.loki3.com/BracketList"/>
    <dgm:cxn modelId="{9ED82D4E-D995-4DF9-AB4A-251C3EFF99D3}" type="presParOf" srcId="{A9B6EB4F-796E-4FDF-949E-84CA5B58F702}" destId="{B79AA3AA-7F57-48DE-9BEA-F44B14A4F9D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A53055-51F7-4BD9-B9C6-8E0659E1A32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07E707-8B2F-488A-8724-2614FAE5221D}">
      <dgm:prSet phldrT="[Text]"/>
      <dgm:spPr/>
      <dgm:t>
        <a:bodyPr/>
        <a:lstStyle/>
        <a:p>
          <a:r>
            <a:rPr lang="en-US" dirty="0"/>
            <a:t>Temple Sutfin – VP Development</a:t>
          </a:r>
        </a:p>
      </dgm:t>
    </dgm:pt>
    <dgm:pt modelId="{07A7D13F-046C-4E0B-9598-B3000134EC68}" type="parTrans" cxnId="{D5AB081B-984B-4ADB-9EA2-81466734863B}">
      <dgm:prSet/>
      <dgm:spPr/>
      <dgm:t>
        <a:bodyPr/>
        <a:lstStyle/>
        <a:p>
          <a:endParaRPr lang="en-US"/>
        </a:p>
      </dgm:t>
    </dgm:pt>
    <dgm:pt modelId="{E30485A9-8034-4A2D-BDCE-92D1D1F80A4E}" type="sibTrans" cxnId="{D5AB081B-984B-4ADB-9EA2-81466734863B}">
      <dgm:prSet/>
      <dgm:spPr/>
      <dgm:t>
        <a:bodyPr/>
        <a:lstStyle/>
        <a:p>
          <a:endParaRPr lang="en-US"/>
        </a:p>
      </dgm:t>
    </dgm:pt>
    <dgm:pt modelId="{1F94486C-F4B2-4F2E-920D-B596BA11B528}">
      <dgm:prSet phldrT="[Text]"/>
      <dgm:spPr/>
      <dgm:t>
        <a:bodyPr/>
        <a:lstStyle/>
        <a:p>
          <a:r>
            <a:rPr lang="en-US" dirty="0"/>
            <a:t>Project Mgr.</a:t>
          </a:r>
        </a:p>
      </dgm:t>
    </dgm:pt>
    <dgm:pt modelId="{E9021CE1-3E16-4DA7-9414-6BA5E6F8E3A9}" type="parTrans" cxnId="{BE6F2732-61E2-4E07-8207-FC2A325FD98D}">
      <dgm:prSet/>
      <dgm:spPr/>
      <dgm:t>
        <a:bodyPr/>
        <a:lstStyle/>
        <a:p>
          <a:endParaRPr lang="en-US"/>
        </a:p>
      </dgm:t>
    </dgm:pt>
    <dgm:pt modelId="{76A47009-8DFC-41A6-8017-8164024D251F}" type="sibTrans" cxnId="{BE6F2732-61E2-4E07-8207-FC2A325FD98D}">
      <dgm:prSet/>
      <dgm:spPr/>
      <dgm:t>
        <a:bodyPr/>
        <a:lstStyle/>
        <a:p>
          <a:endParaRPr lang="en-US"/>
        </a:p>
      </dgm:t>
    </dgm:pt>
    <dgm:pt modelId="{DBA538C3-1FFF-4A37-A024-64F4F0708F84}">
      <dgm:prSet phldrT="[Text]"/>
      <dgm:spPr/>
      <dgm:t>
        <a:bodyPr/>
        <a:lstStyle/>
        <a:p>
          <a:r>
            <a:rPr lang="en-US" dirty="0"/>
            <a:t>Project Mgr.</a:t>
          </a:r>
        </a:p>
      </dgm:t>
    </dgm:pt>
    <dgm:pt modelId="{297A8D01-40FA-4A21-9881-F19A0FED1E02}" type="parTrans" cxnId="{2BA6BEDF-4C2F-469D-922A-03DBC38CE155}">
      <dgm:prSet/>
      <dgm:spPr/>
      <dgm:t>
        <a:bodyPr/>
        <a:lstStyle/>
        <a:p>
          <a:endParaRPr lang="en-US"/>
        </a:p>
      </dgm:t>
    </dgm:pt>
    <dgm:pt modelId="{EC060C0F-CEDB-43F3-B7F3-06FCAC27B015}" type="sibTrans" cxnId="{2BA6BEDF-4C2F-469D-922A-03DBC38CE155}">
      <dgm:prSet/>
      <dgm:spPr/>
      <dgm:t>
        <a:bodyPr/>
        <a:lstStyle/>
        <a:p>
          <a:endParaRPr lang="en-US"/>
        </a:p>
      </dgm:t>
    </dgm:pt>
    <dgm:pt modelId="{7DA0B900-2625-43D3-87C7-C4CE4E5D448F}">
      <dgm:prSet phldrT="[Text]"/>
      <dgm:spPr/>
      <dgm:t>
        <a:bodyPr/>
        <a:lstStyle/>
        <a:p>
          <a:r>
            <a:rPr lang="en-US" dirty="0"/>
            <a:t>Project Mgr.</a:t>
          </a:r>
        </a:p>
      </dgm:t>
    </dgm:pt>
    <dgm:pt modelId="{29E843E2-F372-4FA0-B356-04795C62CCF5}" type="parTrans" cxnId="{A3B6DC2A-1D78-403A-80CB-048E302DC71E}">
      <dgm:prSet/>
      <dgm:spPr/>
      <dgm:t>
        <a:bodyPr/>
        <a:lstStyle/>
        <a:p>
          <a:endParaRPr lang="en-US"/>
        </a:p>
      </dgm:t>
    </dgm:pt>
    <dgm:pt modelId="{320D0E97-C3E8-4418-9307-9521A0D9C6E1}" type="sibTrans" cxnId="{A3B6DC2A-1D78-403A-80CB-048E302DC71E}">
      <dgm:prSet/>
      <dgm:spPr/>
      <dgm:t>
        <a:bodyPr/>
        <a:lstStyle/>
        <a:p>
          <a:endParaRPr lang="en-US"/>
        </a:p>
      </dgm:t>
    </dgm:pt>
    <dgm:pt modelId="{AE6F8FDA-1183-4467-BC02-B21A2F107745}">
      <dgm:prSet phldrT="[Text]"/>
      <dgm:spPr/>
      <dgm:t>
        <a:bodyPr/>
        <a:lstStyle/>
        <a:p>
          <a:r>
            <a:rPr lang="en-US" dirty="0"/>
            <a:t>Sr. Developer</a:t>
          </a:r>
        </a:p>
      </dgm:t>
    </dgm:pt>
    <dgm:pt modelId="{95BE058A-0DA3-46D7-8705-FB8F4DC11A19}" type="parTrans" cxnId="{A4AD7E1C-1239-405C-A2AD-2CFA4484AF92}">
      <dgm:prSet/>
      <dgm:spPr/>
      <dgm:t>
        <a:bodyPr/>
        <a:lstStyle/>
        <a:p>
          <a:endParaRPr lang="en-US"/>
        </a:p>
      </dgm:t>
    </dgm:pt>
    <dgm:pt modelId="{09F66F7E-F969-434A-8031-0978E4203256}" type="sibTrans" cxnId="{A4AD7E1C-1239-405C-A2AD-2CFA4484AF92}">
      <dgm:prSet/>
      <dgm:spPr/>
      <dgm:t>
        <a:bodyPr/>
        <a:lstStyle/>
        <a:p>
          <a:endParaRPr lang="en-US"/>
        </a:p>
      </dgm:t>
    </dgm:pt>
    <dgm:pt modelId="{F5E4A648-04B2-4C9C-96EF-738D9558A29F}">
      <dgm:prSet phldrT="[Text]"/>
      <dgm:spPr/>
      <dgm:t>
        <a:bodyPr/>
        <a:lstStyle/>
        <a:p>
          <a:r>
            <a:rPr lang="en-US" dirty="0"/>
            <a:t>Developer</a:t>
          </a:r>
        </a:p>
      </dgm:t>
    </dgm:pt>
    <dgm:pt modelId="{63AB917C-206B-49C1-ACA3-A7335C932F66}" type="parTrans" cxnId="{D82E9BD9-85DE-431B-8C1D-622186294453}">
      <dgm:prSet/>
      <dgm:spPr/>
      <dgm:t>
        <a:bodyPr/>
        <a:lstStyle/>
        <a:p>
          <a:endParaRPr lang="en-US"/>
        </a:p>
      </dgm:t>
    </dgm:pt>
    <dgm:pt modelId="{635FFDF8-2622-4560-AE05-63E12DB359F7}" type="sibTrans" cxnId="{D82E9BD9-85DE-431B-8C1D-622186294453}">
      <dgm:prSet/>
      <dgm:spPr/>
      <dgm:t>
        <a:bodyPr/>
        <a:lstStyle/>
        <a:p>
          <a:endParaRPr lang="en-US"/>
        </a:p>
      </dgm:t>
    </dgm:pt>
    <dgm:pt modelId="{D1DE9F3A-F93D-4155-8461-85ABB469895A}">
      <dgm:prSet phldrT="[Text]"/>
      <dgm:spPr/>
      <dgm:t>
        <a:bodyPr/>
        <a:lstStyle/>
        <a:p>
          <a:r>
            <a:rPr lang="en-US" dirty="0"/>
            <a:t>Intern</a:t>
          </a:r>
        </a:p>
      </dgm:t>
    </dgm:pt>
    <dgm:pt modelId="{3262B8D2-5AD3-4651-9EDA-0C4B46468293}" type="parTrans" cxnId="{70B3A7A8-5E8E-4945-B5C8-B3638C188EF3}">
      <dgm:prSet/>
      <dgm:spPr/>
      <dgm:t>
        <a:bodyPr/>
        <a:lstStyle/>
        <a:p>
          <a:endParaRPr lang="en-US"/>
        </a:p>
      </dgm:t>
    </dgm:pt>
    <dgm:pt modelId="{106F7146-F5ED-4562-BC14-F8010472349E}" type="sibTrans" cxnId="{70B3A7A8-5E8E-4945-B5C8-B3638C188EF3}">
      <dgm:prSet/>
      <dgm:spPr/>
      <dgm:t>
        <a:bodyPr/>
        <a:lstStyle/>
        <a:p>
          <a:endParaRPr lang="en-US"/>
        </a:p>
      </dgm:t>
    </dgm:pt>
    <dgm:pt modelId="{0AE7D250-1EDE-4C35-8633-B75DBD07FCB7}">
      <dgm:prSet phldrT="[Text]"/>
      <dgm:spPr/>
      <dgm:t>
        <a:bodyPr/>
        <a:lstStyle/>
        <a:p>
          <a:r>
            <a:rPr lang="en-US" dirty="0"/>
            <a:t>Sr. Developer</a:t>
          </a:r>
        </a:p>
      </dgm:t>
    </dgm:pt>
    <dgm:pt modelId="{689EDCC3-D0BB-475E-92F8-C3470A17E578}" type="parTrans" cxnId="{E6A62324-F641-434C-A93F-97E51C84B82D}">
      <dgm:prSet/>
      <dgm:spPr/>
      <dgm:t>
        <a:bodyPr/>
        <a:lstStyle/>
        <a:p>
          <a:endParaRPr lang="en-US"/>
        </a:p>
      </dgm:t>
    </dgm:pt>
    <dgm:pt modelId="{A6F613F7-6BB4-4316-9A32-A0D21D8021DD}" type="sibTrans" cxnId="{E6A62324-F641-434C-A93F-97E51C84B82D}">
      <dgm:prSet/>
      <dgm:spPr/>
      <dgm:t>
        <a:bodyPr/>
        <a:lstStyle/>
        <a:p>
          <a:endParaRPr lang="en-US"/>
        </a:p>
      </dgm:t>
    </dgm:pt>
    <dgm:pt modelId="{7863DE57-B963-48A7-9062-3246E2BFFD52}">
      <dgm:prSet phldrT="[Text]"/>
      <dgm:spPr/>
      <dgm:t>
        <a:bodyPr/>
        <a:lstStyle/>
        <a:p>
          <a:r>
            <a:rPr lang="en-US" dirty="0"/>
            <a:t>Developer</a:t>
          </a:r>
        </a:p>
      </dgm:t>
    </dgm:pt>
    <dgm:pt modelId="{5AB7B8BF-A4F2-4DD8-B15C-5A51610B5C8D}" type="parTrans" cxnId="{C8C26FD7-4DEF-46D2-A37C-EFCDB4727DD9}">
      <dgm:prSet/>
      <dgm:spPr/>
      <dgm:t>
        <a:bodyPr/>
        <a:lstStyle/>
        <a:p>
          <a:endParaRPr lang="en-US"/>
        </a:p>
      </dgm:t>
    </dgm:pt>
    <dgm:pt modelId="{98EA3FF8-F622-4EE9-9744-D4398E01AB4E}" type="sibTrans" cxnId="{C8C26FD7-4DEF-46D2-A37C-EFCDB4727DD9}">
      <dgm:prSet/>
      <dgm:spPr/>
      <dgm:t>
        <a:bodyPr/>
        <a:lstStyle/>
        <a:p>
          <a:endParaRPr lang="en-US"/>
        </a:p>
      </dgm:t>
    </dgm:pt>
    <dgm:pt modelId="{68163080-6094-40CA-9E77-AF715FDFE246}">
      <dgm:prSet phldrT="[Text]"/>
      <dgm:spPr/>
      <dgm:t>
        <a:bodyPr/>
        <a:lstStyle/>
        <a:p>
          <a:r>
            <a:rPr lang="en-US" dirty="0"/>
            <a:t>Intern</a:t>
          </a:r>
        </a:p>
      </dgm:t>
    </dgm:pt>
    <dgm:pt modelId="{4CE168C0-719F-48E1-BDEE-94F2CF223EAA}" type="parTrans" cxnId="{D3070FF4-1A98-4D9C-8CDF-E1E09179BD58}">
      <dgm:prSet/>
      <dgm:spPr/>
      <dgm:t>
        <a:bodyPr/>
        <a:lstStyle/>
        <a:p>
          <a:endParaRPr lang="en-US"/>
        </a:p>
      </dgm:t>
    </dgm:pt>
    <dgm:pt modelId="{51326E8F-5973-450B-8816-C9B03EF39759}" type="sibTrans" cxnId="{D3070FF4-1A98-4D9C-8CDF-E1E09179BD58}">
      <dgm:prSet/>
      <dgm:spPr/>
      <dgm:t>
        <a:bodyPr/>
        <a:lstStyle/>
        <a:p>
          <a:endParaRPr lang="en-US"/>
        </a:p>
      </dgm:t>
    </dgm:pt>
    <dgm:pt modelId="{6B3545D2-84C3-458E-95AD-C4A20AC3C4F6}">
      <dgm:prSet phldrT="[Text]"/>
      <dgm:spPr/>
      <dgm:t>
        <a:bodyPr/>
        <a:lstStyle/>
        <a:p>
          <a:r>
            <a:rPr lang="en-US" dirty="0"/>
            <a:t>Sr. Developer</a:t>
          </a:r>
        </a:p>
      </dgm:t>
    </dgm:pt>
    <dgm:pt modelId="{8A1E1EFE-9FA8-46CD-A938-BCC6BA95D331}" type="parTrans" cxnId="{49B1FD0A-4870-4924-9567-8930C79F63A1}">
      <dgm:prSet/>
      <dgm:spPr/>
      <dgm:t>
        <a:bodyPr/>
        <a:lstStyle/>
        <a:p>
          <a:endParaRPr lang="en-US"/>
        </a:p>
      </dgm:t>
    </dgm:pt>
    <dgm:pt modelId="{9A1BCE3A-2D17-4FE3-8E28-59888C08ECD9}" type="sibTrans" cxnId="{49B1FD0A-4870-4924-9567-8930C79F63A1}">
      <dgm:prSet/>
      <dgm:spPr/>
      <dgm:t>
        <a:bodyPr/>
        <a:lstStyle/>
        <a:p>
          <a:endParaRPr lang="en-US"/>
        </a:p>
      </dgm:t>
    </dgm:pt>
    <dgm:pt modelId="{ED8BC21D-67D0-4CB3-BB98-C8B54711448F}">
      <dgm:prSet phldrT="[Text]"/>
      <dgm:spPr/>
      <dgm:t>
        <a:bodyPr/>
        <a:lstStyle/>
        <a:p>
          <a:r>
            <a:rPr lang="en-US" dirty="0"/>
            <a:t>Developer</a:t>
          </a:r>
        </a:p>
      </dgm:t>
    </dgm:pt>
    <dgm:pt modelId="{6BAA7D0D-B50F-44BF-AC90-F1DB6E35224E}" type="parTrans" cxnId="{32D3EBED-A3D3-403C-8DCF-154B5D2BD4A9}">
      <dgm:prSet/>
      <dgm:spPr/>
      <dgm:t>
        <a:bodyPr/>
        <a:lstStyle/>
        <a:p>
          <a:endParaRPr lang="en-US"/>
        </a:p>
      </dgm:t>
    </dgm:pt>
    <dgm:pt modelId="{77CF5774-2A7B-4DAC-A836-E330D95E3E76}" type="sibTrans" cxnId="{32D3EBED-A3D3-403C-8DCF-154B5D2BD4A9}">
      <dgm:prSet/>
      <dgm:spPr/>
      <dgm:t>
        <a:bodyPr/>
        <a:lstStyle/>
        <a:p>
          <a:endParaRPr lang="en-US"/>
        </a:p>
      </dgm:t>
    </dgm:pt>
    <dgm:pt modelId="{81AACDCF-E959-4977-B8FA-8D1DE3792499}">
      <dgm:prSet phldrT="[Text]"/>
      <dgm:spPr/>
      <dgm:t>
        <a:bodyPr/>
        <a:lstStyle/>
        <a:p>
          <a:r>
            <a:rPr lang="en-US" dirty="0"/>
            <a:t>Intern</a:t>
          </a:r>
        </a:p>
      </dgm:t>
    </dgm:pt>
    <dgm:pt modelId="{D3638459-0B50-457A-B304-98CA8E164C79}" type="parTrans" cxnId="{12512D03-A26F-4D69-9672-D60AFBBB251D}">
      <dgm:prSet/>
      <dgm:spPr/>
      <dgm:t>
        <a:bodyPr/>
        <a:lstStyle/>
        <a:p>
          <a:endParaRPr lang="en-US"/>
        </a:p>
      </dgm:t>
    </dgm:pt>
    <dgm:pt modelId="{D784FDD5-1BEB-4EC4-9513-695E384B903C}" type="sibTrans" cxnId="{12512D03-A26F-4D69-9672-D60AFBBB251D}">
      <dgm:prSet/>
      <dgm:spPr/>
      <dgm:t>
        <a:bodyPr/>
        <a:lstStyle/>
        <a:p>
          <a:endParaRPr lang="en-US"/>
        </a:p>
      </dgm:t>
    </dgm:pt>
    <dgm:pt modelId="{13B89E2B-155B-48D0-BC7B-35E0D8919EBA}" type="pres">
      <dgm:prSet presAssocID="{BCA53055-51F7-4BD9-B9C6-8E0659E1A32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E19CB7-65A4-4398-A937-B519E161DD00}" type="pres">
      <dgm:prSet presAssocID="{CF07E707-8B2F-488A-8724-2614FAE5221D}" presName="root1" presStyleCnt="0"/>
      <dgm:spPr/>
    </dgm:pt>
    <dgm:pt modelId="{7B38314E-D41F-4CB5-A93A-9DC8398B4EF0}" type="pres">
      <dgm:prSet presAssocID="{CF07E707-8B2F-488A-8724-2614FAE5221D}" presName="LevelOneTextNode" presStyleLbl="node0" presStyleIdx="0" presStyleCnt="1">
        <dgm:presLayoutVars>
          <dgm:chPref val="3"/>
        </dgm:presLayoutVars>
      </dgm:prSet>
      <dgm:spPr/>
    </dgm:pt>
    <dgm:pt modelId="{224D2261-E62B-4D11-A188-FFBF0BD2E65F}" type="pres">
      <dgm:prSet presAssocID="{CF07E707-8B2F-488A-8724-2614FAE5221D}" presName="level2hierChild" presStyleCnt="0"/>
      <dgm:spPr/>
    </dgm:pt>
    <dgm:pt modelId="{86E776EB-D7F3-438B-A92F-78D8FF4AE3EB}" type="pres">
      <dgm:prSet presAssocID="{E9021CE1-3E16-4DA7-9414-6BA5E6F8E3A9}" presName="conn2-1" presStyleLbl="parChTrans1D2" presStyleIdx="0" presStyleCnt="3"/>
      <dgm:spPr/>
    </dgm:pt>
    <dgm:pt modelId="{FFDD571A-8C0C-404E-8AA3-1310485F75AB}" type="pres">
      <dgm:prSet presAssocID="{E9021CE1-3E16-4DA7-9414-6BA5E6F8E3A9}" presName="connTx" presStyleLbl="parChTrans1D2" presStyleIdx="0" presStyleCnt="3"/>
      <dgm:spPr/>
    </dgm:pt>
    <dgm:pt modelId="{A1D64659-E526-401E-B25B-8A501219575E}" type="pres">
      <dgm:prSet presAssocID="{1F94486C-F4B2-4F2E-920D-B596BA11B528}" presName="root2" presStyleCnt="0"/>
      <dgm:spPr/>
    </dgm:pt>
    <dgm:pt modelId="{74AFFCE3-727C-4D04-AE6E-691517ADF503}" type="pres">
      <dgm:prSet presAssocID="{1F94486C-F4B2-4F2E-920D-B596BA11B528}" presName="LevelTwoTextNode" presStyleLbl="node2" presStyleIdx="0" presStyleCnt="3">
        <dgm:presLayoutVars>
          <dgm:chPref val="3"/>
        </dgm:presLayoutVars>
      </dgm:prSet>
      <dgm:spPr/>
    </dgm:pt>
    <dgm:pt modelId="{B146ED1B-7785-454A-B70F-A01F43028BBF}" type="pres">
      <dgm:prSet presAssocID="{1F94486C-F4B2-4F2E-920D-B596BA11B528}" presName="level3hierChild" presStyleCnt="0"/>
      <dgm:spPr/>
    </dgm:pt>
    <dgm:pt modelId="{4EED8A71-032B-4296-B210-E8455511F608}" type="pres">
      <dgm:prSet presAssocID="{95BE058A-0DA3-46D7-8705-FB8F4DC11A19}" presName="conn2-1" presStyleLbl="parChTrans1D3" presStyleIdx="0" presStyleCnt="9"/>
      <dgm:spPr/>
    </dgm:pt>
    <dgm:pt modelId="{B6470084-9E17-4B98-9075-EB1D283C48CD}" type="pres">
      <dgm:prSet presAssocID="{95BE058A-0DA3-46D7-8705-FB8F4DC11A19}" presName="connTx" presStyleLbl="parChTrans1D3" presStyleIdx="0" presStyleCnt="9"/>
      <dgm:spPr/>
    </dgm:pt>
    <dgm:pt modelId="{7BA07DE1-8150-4A87-97EA-9E05626BB8D2}" type="pres">
      <dgm:prSet presAssocID="{AE6F8FDA-1183-4467-BC02-B21A2F107745}" presName="root2" presStyleCnt="0"/>
      <dgm:spPr/>
    </dgm:pt>
    <dgm:pt modelId="{9EFC65A8-C57D-41E4-BBEA-EB266EFF8737}" type="pres">
      <dgm:prSet presAssocID="{AE6F8FDA-1183-4467-BC02-B21A2F107745}" presName="LevelTwoTextNode" presStyleLbl="node3" presStyleIdx="0" presStyleCnt="9">
        <dgm:presLayoutVars>
          <dgm:chPref val="3"/>
        </dgm:presLayoutVars>
      </dgm:prSet>
      <dgm:spPr/>
    </dgm:pt>
    <dgm:pt modelId="{E82DD4FC-3B52-4779-8FCC-22E61B997C5A}" type="pres">
      <dgm:prSet presAssocID="{AE6F8FDA-1183-4467-BC02-B21A2F107745}" presName="level3hierChild" presStyleCnt="0"/>
      <dgm:spPr/>
    </dgm:pt>
    <dgm:pt modelId="{3E66861E-8FD7-4F98-B7EC-BF22EDC1381F}" type="pres">
      <dgm:prSet presAssocID="{63AB917C-206B-49C1-ACA3-A7335C932F66}" presName="conn2-1" presStyleLbl="parChTrans1D3" presStyleIdx="1" presStyleCnt="9"/>
      <dgm:spPr/>
    </dgm:pt>
    <dgm:pt modelId="{52BFF52F-A9F5-4079-951C-BA3DCF63A71B}" type="pres">
      <dgm:prSet presAssocID="{63AB917C-206B-49C1-ACA3-A7335C932F66}" presName="connTx" presStyleLbl="parChTrans1D3" presStyleIdx="1" presStyleCnt="9"/>
      <dgm:spPr/>
    </dgm:pt>
    <dgm:pt modelId="{048F750B-0583-47DC-A042-B091B170FC1F}" type="pres">
      <dgm:prSet presAssocID="{F5E4A648-04B2-4C9C-96EF-738D9558A29F}" presName="root2" presStyleCnt="0"/>
      <dgm:spPr/>
    </dgm:pt>
    <dgm:pt modelId="{3A183B87-755F-4F7B-8A86-AAD67E12D636}" type="pres">
      <dgm:prSet presAssocID="{F5E4A648-04B2-4C9C-96EF-738D9558A29F}" presName="LevelTwoTextNode" presStyleLbl="node3" presStyleIdx="1" presStyleCnt="9">
        <dgm:presLayoutVars>
          <dgm:chPref val="3"/>
        </dgm:presLayoutVars>
      </dgm:prSet>
      <dgm:spPr/>
    </dgm:pt>
    <dgm:pt modelId="{7F9B02B5-ECA3-41C8-8758-DD5BA2208DE6}" type="pres">
      <dgm:prSet presAssocID="{F5E4A648-04B2-4C9C-96EF-738D9558A29F}" presName="level3hierChild" presStyleCnt="0"/>
      <dgm:spPr/>
    </dgm:pt>
    <dgm:pt modelId="{BE5310E4-EF93-46EF-B4BB-80579C8E0925}" type="pres">
      <dgm:prSet presAssocID="{3262B8D2-5AD3-4651-9EDA-0C4B46468293}" presName="conn2-1" presStyleLbl="parChTrans1D3" presStyleIdx="2" presStyleCnt="9"/>
      <dgm:spPr/>
    </dgm:pt>
    <dgm:pt modelId="{8D1A57AC-B6AF-4270-9CAF-C7749D669524}" type="pres">
      <dgm:prSet presAssocID="{3262B8D2-5AD3-4651-9EDA-0C4B46468293}" presName="connTx" presStyleLbl="parChTrans1D3" presStyleIdx="2" presStyleCnt="9"/>
      <dgm:spPr/>
    </dgm:pt>
    <dgm:pt modelId="{E9D75C82-21AB-41D5-823F-22B427AC96B7}" type="pres">
      <dgm:prSet presAssocID="{D1DE9F3A-F93D-4155-8461-85ABB469895A}" presName="root2" presStyleCnt="0"/>
      <dgm:spPr/>
    </dgm:pt>
    <dgm:pt modelId="{9936A853-D0E1-4CFB-86E0-A85483186EE0}" type="pres">
      <dgm:prSet presAssocID="{D1DE9F3A-F93D-4155-8461-85ABB469895A}" presName="LevelTwoTextNode" presStyleLbl="node3" presStyleIdx="2" presStyleCnt="9">
        <dgm:presLayoutVars>
          <dgm:chPref val="3"/>
        </dgm:presLayoutVars>
      </dgm:prSet>
      <dgm:spPr/>
    </dgm:pt>
    <dgm:pt modelId="{EEB115DE-94E6-4534-A825-F0CB4FD7DB53}" type="pres">
      <dgm:prSet presAssocID="{D1DE9F3A-F93D-4155-8461-85ABB469895A}" presName="level3hierChild" presStyleCnt="0"/>
      <dgm:spPr/>
    </dgm:pt>
    <dgm:pt modelId="{65A53B52-9A66-44E6-AEBB-32DAE27E4210}" type="pres">
      <dgm:prSet presAssocID="{297A8D01-40FA-4A21-9881-F19A0FED1E02}" presName="conn2-1" presStyleLbl="parChTrans1D2" presStyleIdx="1" presStyleCnt="3"/>
      <dgm:spPr/>
    </dgm:pt>
    <dgm:pt modelId="{40A176DC-6758-4710-BB20-CDCCE2D54E3D}" type="pres">
      <dgm:prSet presAssocID="{297A8D01-40FA-4A21-9881-F19A0FED1E02}" presName="connTx" presStyleLbl="parChTrans1D2" presStyleIdx="1" presStyleCnt="3"/>
      <dgm:spPr/>
    </dgm:pt>
    <dgm:pt modelId="{61F207A1-0E9A-4086-8799-3D1E984EB250}" type="pres">
      <dgm:prSet presAssocID="{DBA538C3-1FFF-4A37-A024-64F4F0708F84}" presName="root2" presStyleCnt="0"/>
      <dgm:spPr/>
    </dgm:pt>
    <dgm:pt modelId="{2623F566-2335-487E-A7FB-909DC6598921}" type="pres">
      <dgm:prSet presAssocID="{DBA538C3-1FFF-4A37-A024-64F4F0708F84}" presName="LevelTwoTextNode" presStyleLbl="node2" presStyleIdx="1" presStyleCnt="3">
        <dgm:presLayoutVars>
          <dgm:chPref val="3"/>
        </dgm:presLayoutVars>
      </dgm:prSet>
      <dgm:spPr/>
    </dgm:pt>
    <dgm:pt modelId="{DDBB2D52-4601-4900-92F6-1C9B62898B77}" type="pres">
      <dgm:prSet presAssocID="{DBA538C3-1FFF-4A37-A024-64F4F0708F84}" presName="level3hierChild" presStyleCnt="0"/>
      <dgm:spPr/>
    </dgm:pt>
    <dgm:pt modelId="{A1F197B7-F56D-414C-871F-9C584DBB208A}" type="pres">
      <dgm:prSet presAssocID="{689EDCC3-D0BB-475E-92F8-C3470A17E578}" presName="conn2-1" presStyleLbl="parChTrans1D3" presStyleIdx="3" presStyleCnt="9"/>
      <dgm:spPr/>
    </dgm:pt>
    <dgm:pt modelId="{D51FC4A1-85DF-47BB-9D26-2F056D403DF2}" type="pres">
      <dgm:prSet presAssocID="{689EDCC3-D0BB-475E-92F8-C3470A17E578}" presName="connTx" presStyleLbl="parChTrans1D3" presStyleIdx="3" presStyleCnt="9"/>
      <dgm:spPr/>
    </dgm:pt>
    <dgm:pt modelId="{2FF9BD5C-26B5-4679-B499-EC4B8F5EED81}" type="pres">
      <dgm:prSet presAssocID="{0AE7D250-1EDE-4C35-8633-B75DBD07FCB7}" presName="root2" presStyleCnt="0"/>
      <dgm:spPr/>
    </dgm:pt>
    <dgm:pt modelId="{2824FFE1-6812-4A1D-8AA5-556BFFD69629}" type="pres">
      <dgm:prSet presAssocID="{0AE7D250-1EDE-4C35-8633-B75DBD07FCB7}" presName="LevelTwoTextNode" presStyleLbl="node3" presStyleIdx="3" presStyleCnt="9">
        <dgm:presLayoutVars>
          <dgm:chPref val="3"/>
        </dgm:presLayoutVars>
      </dgm:prSet>
      <dgm:spPr/>
    </dgm:pt>
    <dgm:pt modelId="{C80819C4-FD43-4909-99ED-1ED36287FBC8}" type="pres">
      <dgm:prSet presAssocID="{0AE7D250-1EDE-4C35-8633-B75DBD07FCB7}" presName="level3hierChild" presStyleCnt="0"/>
      <dgm:spPr/>
    </dgm:pt>
    <dgm:pt modelId="{C84B2B31-2D63-47C1-876A-F781C138D766}" type="pres">
      <dgm:prSet presAssocID="{5AB7B8BF-A4F2-4DD8-B15C-5A51610B5C8D}" presName="conn2-1" presStyleLbl="parChTrans1D3" presStyleIdx="4" presStyleCnt="9"/>
      <dgm:spPr/>
    </dgm:pt>
    <dgm:pt modelId="{04E4A07B-366A-46BE-BF19-3D2CA2CC3B55}" type="pres">
      <dgm:prSet presAssocID="{5AB7B8BF-A4F2-4DD8-B15C-5A51610B5C8D}" presName="connTx" presStyleLbl="parChTrans1D3" presStyleIdx="4" presStyleCnt="9"/>
      <dgm:spPr/>
    </dgm:pt>
    <dgm:pt modelId="{5BC98AE3-AFF1-445D-A8BD-881EE480C836}" type="pres">
      <dgm:prSet presAssocID="{7863DE57-B963-48A7-9062-3246E2BFFD52}" presName="root2" presStyleCnt="0"/>
      <dgm:spPr/>
    </dgm:pt>
    <dgm:pt modelId="{708A162D-EB7E-4EC4-8298-605F68A73BD0}" type="pres">
      <dgm:prSet presAssocID="{7863DE57-B963-48A7-9062-3246E2BFFD52}" presName="LevelTwoTextNode" presStyleLbl="node3" presStyleIdx="4" presStyleCnt="9">
        <dgm:presLayoutVars>
          <dgm:chPref val="3"/>
        </dgm:presLayoutVars>
      </dgm:prSet>
      <dgm:spPr/>
    </dgm:pt>
    <dgm:pt modelId="{6EFD2E31-8769-4BB9-A82A-F198CC37ED6E}" type="pres">
      <dgm:prSet presAssocID="{7863DE57-B963-48A7-9062-3246E2BFFD52}" presName="level3hierChild" presStyleCnt="0"/>
      <dgm:spPr/>
    </dgm:pt>
    <dgm:pt modelId="{0B49BC4A-CA95-4729-93D8-1D8ECECC975C}" type="pres">
      <dgm:prSet presAssocID="{4CE168C0-719F-48E1-BDEE-94F2CF223EAA}" presName="conn2-1" presStyleLbl="parChTrans1D3" presStyleIdx="5" presStyleCnt="9"/>
      <dgm:spPr/>
    </dgm:pt>
    <dgm:pt modelId="{B91BB05F-DF8B-4B19-9E84-665921923CB4}" type="pres">
      <dgm:prSet presAssocID="{4CE168C0-719F-48E1-BDEE-94F2CF223EAA}" presName="connTx" presStyleLbl="parChTrans1D3" presStyleIdx="5" presStyleCnt="9"/>
      <dgm:spPr/>
    </dgm:pt>
    <dgm:pt modelId="{BC11D4E0-A726-48B6-BDEF-52448D8A025C}" type="pres">
      <dgm:prSet presAssocID="{68163080-6094-40CA-9E77-AF715FDFE246}" presName="root2" presStyleCnt="0"/>
      <dgm:spPr/>
    </dgm:pt>
    <dgm:pt modelId="{E877D2AC-38C1-4D2D-A872-9B75B3264EE5}" type="pres">
      <dgm:prSet presAssocID="{68163080-6094-40CA-9E77-AF715FDFE246}" presName="LevelTwoTextNode" presStyleLbl="node3" presStyleIdx="5" presStyleCnt="9">
        <dgm:presLayoutVars>
          <dgm:chPref val="3"/>
        </dgm:presLayoutVars>
      </dgm:prSet>
      <dgm:spPr/>
    </dgm:pt>
    <dgm:pt modelId="{DC5B07B6-4274-4509-BC31-924698CD23EF}" type="pres">
      <dgm:prSet presAssocID="{68163080-6094-40CA-9E77-AF715FDFE246}" presName="level3hierChild" presStyleCnt="0"/>
      <dgm:spPr/>
    </dgm:pt>
    <dgm:pt modelId="{273EE210-618B-421A-A763-41750472B653}" type="pres">
      <dgm:prSet presAssocID="{29E843E2-F372-4FA0-B356-04795C62CCF5}" presName="conn2-1" presStyleLbl="parChTrans1D2" presStyleIdx="2" presStyleCnt="3"/>
      <dgm:spPr/>
    </dgm:pt>
    <dgm:pt modelId="{CDA60916-DD56-480A-A94B-976404DF3F92}" type="pres">
      <dgm:prSet presAssocID="{29E843E2-F372-4FA0-B356-04795C62CCF5}" presName="connTx" presStyleLbl="parChTrans1D2" presStyleIdx="2" presStyleCnt="3"/>
      <dgm:spPr/>
    </dgm:pt>
    <dgm:pt modelId="{00261472-0A3A-4722-96DC-2AD84D5D562E}" type="pres">
      <dgm:prSet presAssocID="{7DA0B900-2625-43D3-87C7-C4CE4E5D448F}" presName="root2" presStyleCnt="0"/>
      <dgm:spPr/>
    </dgm:pt>
    <dgm:pt modelId="{DFA7C8DE-76D3-4CDE-8664-9642C45B2A9D}" type="pres">
      <dgm:prSet presAssocID="{7DA0B900-2625-43D3-87C7-C4CE4E5D448F}" presName="LevelTwoTextNode" presStyleLbl="node2" presStyleIdx="2" presStyleCnt="3">
        <dgm:presLayoutVars>
          <dgm:chPref val="3"/>
        </dgm:presLayoutVars>
      </dgm:prSet>
      <dgm:spPr/>
    </dgm:pt>
    <dgm:pt modelId="{64B958C7-7675-4C9A-BF66-F2BAC8901BF1}" type="pres">
      <dgm:prSet presAssocID="{7DA0B900-2625-43D3-87C7-C4CE4E5D448F}" presName="level3hierChild" presStyleCnt="0"/>
      <dgm:spPr/>
    </dgm:pt>
    <dgm:pt modelId="{63CB4B25-B223-41F6-883E-D485B950C13F}" type="pres">
      <dgm:prSet presAssocID="{8A1E1EFE-9FA8-46CD-A938-BCC6BA95D331}" presName="conn2-1" presStyleLbl="parChTrans1D3" presStyleIdx="6" presStyleCnt="9"/>
      <dgm:spPr/>
    </dgm:pt>
    <dgm:pt modelId="{9B9EDF83-09BA-46D9-B29B-29DEC3C29175}" type="pres">
      <dgm:prSet presAssocID="{8A1E1EFE-9FA8-46CD-A938-BCC6BA95D331}" presName="connTx" presStyleLbl="parChTrans1D3" presStyleIdx="6" presStyleCnt="9"/>
      <dgm:spPr/>
    </dgm:pt>
    <dgm:pt modelId="{A6674278-51C0-4EB7-8B16-ECA839336D30}" type="pres">
      <dgm:prSet presAssocID="{6B3545D2-84C3-458E-95AD-C4A20AC3C4F6}" presName="root2" presStyleCnt="0"/>
      <dgm:spPr/>
    </dgm:pt>
    <dgm:pt modelId="{FD654C8A-D004-48DB-B0C0-2C65E0427B86}" type="pres">
      <dgm:prSet presAssocID="{6B3545D2-84C3-458E-95AD-C4A20AC3C4F6}" presName="LevelTwoTextNode" presStyleLbl="node3" presStyleIdx="6" presStyleCnt="9">
        <dgm:presLayoutVars>
          <dgm:chPref val="3"/>
        </dgm:presLayoutVars>
      </dgm:prSet>
      <dgm:spPr/>
    </dgm:pt>
    <dgm:pt modelId="{48557C3B-F914-4AF3-B577-163C794B1B47}" type="pres">
      <dgm:prSet presAssocID="{6B3545D2-84C3-458E-95AD-C4A20AC3C4F6}" presName="level3hierChild" presStyleCnt="0"/>
      <dgm:spPr/>
    </dgm:pt>
    <dgm:pt modelId="{884A3916-AC02-45CD-969B-6D1E01E7441D}" type="pres">
      <dgm:prSet presAssocID="{6BAA7D0D-B50F-44BF-AC90-F1DB6E35224E}" presName="conn2-1" presStyleLbl="parChTrans1D3" presStyleIdx="7" presStyleCnt="9"/>
      <dgm:spPr/>
    </dgm:pt>
    <dgm:pt modelId="{B03538FA-8D1F-41BB-9358-D57D3C71F84B}" type="pres">
      <dgm:prSet presAssocID="{6BAA7D0D-B50F-44BF-AC90-F1DB6E35224E}" presName="connTx" presStyleLbl="parChTrans1D3" presStyleIdx="7" presStyleCnt="9"/>
      <dgm:spPr/>
    </dgm:pt>
    <dgm:pt modelId="{CEAB40A3-7FE8-4CF0-847F-BDC330520F91}" type="pres">
      <dgm:prSet presAssocID="{ED8BC21D-67D0-4CB3-BB98-C8B54711448F}" presName="root2" presStyleCnt="0"/>
      <dgm:spPr/>
    </dgm:pt>
    <dgm:pt modelId="{3D38707E-9F36-4AE7-93E1-6EF38A14E982}" type="pres">
      <dgm:prSet presAssocID="{ED8BC21D-67D0-4CB3-BB98-C8B54711448F}" presName="LevelTwoTextNode" presStyleLbl="node3" presStyleIdx="7" presStyleCnt="9">
        <dgm:presLayoutVars>
          <dgm:chPref val="3"/>
        </dgm:presLayoutVars>
      </dgm:prSet>
      <dgm:spPr/>
    </dgm:pt>
    <dgm:pt modelId="{A9CD6C72-2041-4E5A-A2C1-6D7DBA186DA1}" type="pres">
      <dgm:prSet presAssocID="{ED8BC21D-67D0-4CB3-BB98-C8B54711448F}" presName="level3hierChild" presStyleCnt="0"/>
      <dgm:spPr/>
    </dgm:pt>
    <dgm:pt modelId="{84300323-4540-477E-A856-17F3356BC8F1}" type="pres">
      <dgm:prSet presAssocID="{D3638459-0B50-457A-B304-98CA8E164C79}" presName="conn2-1" presStyleLbl="parChTrans1D3" presStyleIdx="8" presStyleCnt="9"/>
      <dgm:spPr/>
    </dgm:pt>
    <dgm:pt modelId="{3407BB7C-A6A7-4505-B2C1-8D14BB957BC5}" type="pres">
      <dgm:prSet presAssocID="{D3638459-0B50-457A-B304-98CA8E164C79}" presName="connTx" presStyleLbl="parChTrans1D3" presStyleIdx="8" presStyleCnt="9"/>
      <dgm:spPr/>
    </dgm:pt>
    <dgm:pt modelId="{796B9F10-EACC-4C17-82F5-2F86FF577BE4}" type="pres">
      <dgm:prSet presAssocID="{81AACDCF-E959-4977-B8FA-8D1DE3792499}" presName="root2" presStyleCnt="0"/>
      <dgm:spPr/>
    </dgm:pt>
    <dgm:pt modelId="{2AA5968E-0E4A-4FC6-A9D4-6330C0065A90}" type="pres">
      <dgm:prSet presAssocID="{81AACDCF-E959-4977-B8FA-8D1DE3792499}" presName="LevelTwoTextNode" presStyleLbl="node3" presStyleIdx="8" presStyleCnt="9">
        <dgm:presLayoutVars>
          <dgm:chPref val="3"/>
        </dgm:presLayoutVars>
      </dgm:prSet>
      <dgm:spPr/>
    </dgm:pt>
    <dgm:pt modelId="{8C1271E8-4E3F-4977-9D23-EEB4CA928E4A}" type="pres">
      <dgm:prSet presAssocID="{81AACDCF-E959-4977-B8FA-8D1DE3792499}" presName="level3hierChild" presStyleCnt="0"/>
      <dgm:spPr/>
    </dgm:pt>
  </dgm:ptLst>
  <dgm:cxnLst>
    <dgm:cxn modelId="{D798953A-FD93-4342-8C84-95E67784F815}" type="presOf" srcId="{297A8D01-40FA-4A21-9881-F19A0FED1E02}" destId="{40A176DC-6758-4710-BB20-CDCCE2D54E3D}" srcOrd="1" destOrd="0" presId="urn:microsoft.com/office/officeart/2008/layout/HorizontalMultiLevelHierarchy"/>
    <dgm:cxn modelId="{A1D3B972-E06A-49F4-ADC6-ADD8F64D4126}" type="presOf" srcId="{0AE7D250-1EDE-4C35-8633-B75DBD07FCB7}" destId="{2824FFE1-6812-4A1D-8AA5-556BFFD69629}" srcOrd="0" destOrd="0" presId="urn:microsoft.com/office/officeart/2008/layout/HorizontalMultiLevelHierarchy"/>
    <dgm:cxn modelId="{26BC852C-88B6-49EF-84D5-7DEA50B3447B}" type="presOf" srcId="{6B3545D2-84C3-458E-95AD-C4A20AC3C4F6}" destId="{FD654C8A-D004-48DB-B0C0-2C65E0427B86}" srcOrd="0" destOrd="0" presId="urn:microsoft.com/office/officeart/2008/layout/HorizontalMultiLevelHierarchy"/>
    <dgm:cxn modelId="{BE6F2732-61E2-4E07-8207-FC2A325FD98D}" srcId="{CF07E707-8B2F-488A-8724-2614FAE5221D}" destId="{1F94486C-F4B2-4F2E-920D-B596BA11B528}" srcOrd="0" destOrd="0" parTransId="{E9021CE1-3E16-4DA7-9414-6BA5E6F8E3A9}" sibTransId="{76A47009-8DFC-41A6-8017-8164024D251F}"/>
    <dgm:cxn modelId="{A4AD7E1C-1239-405C-A2AD-2CFA4484AF92}" srcId="{1F94486C-F4B2-4F2E-920D-B596BA11B528}" destId="{AE6F8FDA-1183-4467-BC02-B21A2F107745}" srcOrd="0" destOrd="0" parTransId="{95BE058A-0DA3-46D7-8705-FB8F4DC11A19}" sibTransId="{09F66F7E-F969-434A-8031-0978E4203256}"/>
    <dgm:cxn modelId="{A6BEB460-5B9C-4168-9563-51C9E66A336D}" type="presOf" srcId="{4CE168C0-719F-48E1-BDEE-94F2CF223EAA}" destId="{B91BB05F-DF8B-4B19-9E84-665921923CB4}" srcOrd="1" destOrd="0" presId="urn:microsoft.com/office/officeart/2008/layout/HorizontalMultiLevelHierarchy"/>
    <dgm:cxn modelId="{D82E9BD9-85DE-431B-8C1D-622186294453}" srcId="{1F94486C-F4B2-4F2E-920D-B596BA11B528}" destId="{F5E4A648-04B2-4C9C-96EF-738D9558A29F}" srcOrd="1" destOrd="0" parTransId="{63AB917C-206B-49C1-ACA3-A7335C932F66}" sibTransId="{635FFDF8-2622-4560-AE05-63E12DB359F7}"/>
    <dgm:cxn modelId="{3B3B25FB-37CA-4246-B926-8E8B76D4756E}" type="presOf" srcId="{689EDCC3-D0BB-475E-92F8-C3470A17E578}" destId="{D51FC4A1-85DF-47BB-9D26-2F056D403DF2}" srcOrd="1" destOrd="0" presId="urn:microsoft.com/office/officeart/2008/layout/HorizontalMultiLevelHierarchy"/>
    <dgm:cxn modelId="{D5AB081B-984B-4ADB-9EA2-81466734863B}" srcId="{BCA53055-51F7-4BD9-B9C6-8E0659E1A327}" destId="{CF07E707-8B2F-488A-8724-2614FAE5221D}" srcOrd="0" destOrd="0" parTransId="{07A7D13F-046C-4E0B-9598-B3000134EC68}" sibTransId="{E30485A9-8034-4A2D-BDCE-92D1D1F80A4E}"/>
    <dgm:cxn modelId="{7D6B7A18-0CA7-4623-A287-09B56AABD841}" type="presOf" srcId="{29E843E2-F372-4FA0-B356-04795C62CCF5}" destId="{CDA60916-DD56-480A-A94B-976404DF3F92}" srcOrd="1" destOrd="0" presId="urn:microsoft.com/office/officeart/2008/layout/HorizontalMultiLevelHierarchy"/>
    <dgm:cxn modelId="{6A91C338-F41A-42B9-881A-502B83774774}" type="presOf" srcId="{689EDCC3-D0BB-475E-92F8-C3470A17E578}" destId="{A1F197B7-F56D-414C-871F-9C584DBB208A}" srcOrd="0" destOrd="0" presId="urn:microsoft.com/office/officeart/2008/layout/HorizontalMultiLevelHierarchy"/>
    <dgm:cxn modelId="{32D3EBED-A3D3-403C-8DCF-154B5D2BD4A9}" srcId="{7DA0B900-2625-43D3-87C7-C4CE4E5D448F}" destId="{ED8BC21D-67D0-4CB3-BB98-C8B54711448F}" srcOrd="1" destOrd="0" parTransId="{6BAA7D0D-B50F-44BF-AC90-F1DB6E35224E}" sibTransId="{77CF5774-2A7B-4DAC-A836-E330D95E3E76}"/>
    <dgm:cxn modelId="{C8C26FD7-4DEF-46D2-A37C-EFCDB4727DD9}" srcId="{DBA538C3-1FFF-4A37-A024-64F4F0708F84}" destId="{7863DE57-B963-48A7-9062-3246E2BFFD52}" srcOrd="1" destOrd="0" parTransId="{5AB7B8BF-A4F2-4DD8-B15C-5A51610B5C8D}" sibTransId="{98EA3FF8-F622-4EE9-9744-D4398E01AB4E}"/>
    <dgm:cxn modelId="{A3B6DC2A-1D78-403A-80CB-048E302DC71E}" srcId="{CF07E707-8B2F-488A-8724-2614FAE5221D}" destId="{7DA0B900-2625-43D3-87C7-C4CE4E5D448F}" srcOrd="2" destOrd="0" parTransId="{29E843E2-F372-4FA0-B356-04795C62CCF5}" sibTransId="{320D0E97-C3E8-4418-9307-9521A0D9C6E1}"/>
    <dgm:cxn modelId="{735D001D-06CD-49F8-8000-D5DD66A0E289}" type="presOf" srcId="{AE6F8FDA-1183-4467-BC02-B21A2F107745}" destId="{9EFC65A8-C57D-41E4-BBEA-EB266EFF8737}" srcOrd="0" destOrd="0" presId="urn:microsoft.com/office/officeart/2008/layout/HorizontalMultiLevelHierarchy"/>
    <dgm:cxn modelId="{A9207F5A-3BA9-472B-9A9E-B3E480F7DB40}" type="presOf" srcId="{8A1E1EFE-9FA8-46CD-A938-BCC6BA95D331}" destId="{9B9EDF83-09BA-46D9-B29B-29DEC3C29175}" srcOrd="1" destOrd="0" presId="urn:microsoft.com/office/officeart/2008/layout/HorizontalMultiLevelHierarchy"/>
    <dgm:cxn modelId="{D799E9C7-2755-4EE0-8C56-2DCF4F0E8AE2}" type="presOf" srcId="{E9021CE1-3E16-4DA7-9414-6BA5E6F8E3A9}" destId="{FFDD571A-8C0C-404E-8AA3-1310485F75AB}" srcOrd="1" destOrd="0" presId="urn:microsoft.com/office/officeart/2008/layout/HorizontalMultiLevelHierarchy"/>
    <dgm:cxn modelId="{70B3A7A8-5E8E-4945-B5C8-B3638C188EF3}" srcId="{1F94486C-F4B2-4F2E-920D-B596BA11B528}" destId="{D1DE9F3A-F93D-4155-8461-85ABB469895A}" srcOrd="2" destOrd="0" parTransId="{3262B8D2-5AD3-4651-9EDA-0C4B46468293}" sibTransId="{106F7146-F5ED-4562-BC14-F8010472349E}"/>
    <dgm:cxn modelId="{4A9F5F31-CEB6-4834-8195-6BD3C36F8115}" type="presOf" srcId="{7863DE57-B963-48A7-9062-3246E2BFFD52}" destId="{708A162D-EB7E-4EC4-8298-605F68A73BD0}" srcOrd="0" destOrd="0" presId="urn:microsoft.com/office/officeart/2008/layout/HorizontalMultiLevelHierarchy"/>
    <dgm:cxn modelId="{12512D03-A26F-4D69-9672-D60AFBBB251D}" srcId="{7DA0B900-2625-43D3-87C7-C4CE4E5D448F}" destId="{81AACDCF-E959-4977-B8FA-8D1DE3792499}" srcOrd="2" destOrd="0" parTransId="{D3638459-0B50-457A-B304-98CA8E164C79}" sibTransId="{D784FDD5-1BEB-4EC4-9513-695E384B903C}"/>
    <dgm:cxn modelId="{38288FF0-6A14-4342-A47D-3E2B58F87F37}" type="presOf" srcId="{DBA538C3-1FFF-4A37-A024-64F4F0708F84}" destId="{2623F566-2335-487E-A7FB-909DC6598921}" srcOrd="0" destOrd="0" presId="urn:microsoft.com/office/officeart/2008/layout/HorizontalMultiLevelHierarchy"/>
    <dgm:cxn modelId="{18A9490A-47D5-4F34-8F56-B4AC93362EBD}" type="presOf" srcId="{3262B8D2-5AD3-4651-9EDA-0C4B46468293}" destId="{8D1A57AC-B6AF-4270-9CAF-C7749D669524}" srcOrd="1" destOrd="0" presId="urn:microsoft.com/office/officeart/2008/layout/HorizontalMultiLevelHierarchy"/>
    <dgm:cxn modelId="{8D892322-CDB3-411C-9E57-578F2C150C7E}" type="presOf" srcId="{D3638459-0B50-457A-B304-98CA8E164C79}" destId="{84300323-4540-477E-A856-17F3356BC8F1}" srcOrd="0" destOrd="0" presId="urn:microsoft.com/office/officeart/2008/layout/HorizontalMultiLevelHierarchy"/>
    <dgm:cxn modelId="{1400C4D8-C1F4-4E15-97A3-B63FABFE9333}" type="presOf" srcId="{4CE168C0-719F-48E1-BDEE-94F2CF223EAA}" destId="{0B49BC4A-CA95-4729-93D8-1D8ECECC975C}" srcOrd="0" destOrd="0" presId="urn:microsoft.com/office/officeart/2008/layout/HorizontalMultiLevelHierarchy"/>
    <dgm:cxn modelId="{6ABBFE04-6782-4D5D-8277-EFF1BEADC234}" type="presOf" srcId="{297A8D01-40FA-4A21-9881-F19A0FED1E02}" destId="{65A53B52-9A66-44E6-AEBB-32DAE27E4210}" srcOrd="0" destOrd="0" presId="urn:microsoft.com/office/officeart/2008/layout/HorizontalMultiLevelHierarchy"/>
    <dgm:cxn modelId="{D3070FF4-1A98-4D9C-8CDF-E1E09179BD58}" srcId="{DBA538C3-1FFF-4A37-A024-64F4F0708F84}" destId="{68163080-6094-40CA-9E77-AF715FDFE246}" srcOrd="2" destOrd="0" parTransId="{4CE168C0-719F-48E1-BDEE-94F2CF223EAA}" sibTransId="{51326E8F-5973-450B-8816-C9B03EF39759}"/>
    <dgm:cxn modelId="{2BA6BEDF-4C2F-469D-922A-03DBC38CE155}" srcId="{CF07E707-8B2F-488A-8724-2614FAE5221D}" destId="{DBA538C3-1FFF-4A37-A024-64F4F0708F84}" srcOrd="1" destOrd="0" parTransId="{297A8D01-40FA-4A21-9881-F19A0FED1E02}" sibTransId="{EC060C0F-CEDB-43F3-B7F3-06FCAC27B015}"/>
    <dgm:cxn modelId="{F139CDAA-BA3E-4F15-BA6F-FFD5A3BBBDA3}" type="presOf" srcId="{D3638459-0B50-457A-B304-98CA8E164C79}" destId="{3407BB7C-A6A7-4505-B2C1-8D14BB957BC5}" srcOrd="1" destOrd="0" presId="urn:microsoft.com/office/officeart/2008/layout/HorizontalMultiLevelHierarchy"/>
    <dgm:cxn modelId="{E6FB76CE-F0F6-45E8-A9EE-B08DCEF95285}" type="presOf" srcId="{29E843E2-F372-4FA0-B356-04795C62CCF5}" destId="{273EE210-618B-421A-A763-41750472B653}" srcOrd="0" destOrd="0" presId="urn:microsoft.com/office/officeart/2008/layout/HorizontalMultiLevelHierarchy"/>
    <dgm:cxn modelId="{C4599232-BBE1-4D7B-BADF-4BF5DE73E014}" type="presOf" srcId="{3262B8D2-5AD3-4651-9EDA-0C4B46468293}" destId="{BE5310E4-EF93-46EF-B4BB-80579C8E0925}" srcOrd="0" destOrd="0" presId="urn:microsoft.com/office/officeart/2008/layout/HorizontalMultiLevelHierarchy"/>
    <dgm:cxn modelId="{8559DD7A-794E-43DC-9BBC-B085FB12A2E9}" type="presOf" srcId="{63AB917C-206B-49C1-ACA3-A7335C932F66}" destId="{52BFF52F-A9F5-4079-951C-BA3DCF63A71B}" srcOrd="1" destOrd="0" presId="urn:microsoft.com/office/officeart/2008/layout/HorizontalMultiLevelHierarchy"/>
    <dgm:cxn modelId="{DB1EAB73-EBAF-4362-A4F3-C2902C55E1E0}" type="presOf" srcId="{68163080-6094-40CA-9E77-AF715FDFE246}" destId="{E877D2AC-38C1-4D2D-A872-9B75B3264EE5}" srcOrd="0" destOrd="0" presId="urn:microsoft.com/office/officeart/2008/layout/HorizontalMultiLevelHierarchy"/>
    <dgm:cxn modelId="{E6A62324-F641-434C-A93F-97E51C84B82D}" srcId="{DBA538C3-1FFF-4A37-A024-64F4F0708F84}" destId="{0AE7D250-1EDE-4C35-8633-B75DBD07FCB7}" srcOrd="0" destOrd="0" parTransId="{689EDCC3-D0BB-475E-92F8-C3470A17E578}" sibTransId="{A6F613F7-6BB4-4316-9A32-A0D21D8021DD}"/>
    <dgm:cxn modelId="{D40F0809-5D36-4AEF-9AA9-458F75FDB0F0}" type="presOf" srcId="{63AB917C-206B-49C1-ACA3-A7335C932F66}" destId="{3E66861E-8FD7-4F98-B7EC-BF22EDC1381F}" srcOrd="0" destOrd="0" presId="urn:microsoft.com/office/officeart/2008/layout/HorizontalMultiLevelHierarchy"/>
    <dgm:cxn modelId="{86B54DD6-50CA-4D9D-8B28-D22E69619FF3}" type="presOf" srcId="{6BAA7D0D-B50F-44BF-AC90-F1DB6E35224E}" destId="{884A3916-AC02-45CD-969B-6D1E01E7441D}" srcOrd="0" destOrd="0" presId="urn:microsoft.com/office/officeart/2008/layout/HorizontalMultiLevelHierarchy"/>
    <dgm:cxn modelId="{D5C389F9-6838-4487-B772-C2C06DE0AF5E}" type="presOf" srcId="{95BE058A-0DA3-46D7-8705-FB8F4DC11A19}" destId="{B6470084-9E17-4B98-9075-EB1D283C48CD}" srcOrd="1" destOrd="0" presId="urn:microsoft.com/office/officeart/2008/layout/HorizontalMultiLevelHierarchy"/>
    <dgm:cxn modelId="{8347FA73-A92D-4403-B20E-AE2FF4D23564}" type="presOf" srcId="{7DA0B900-2625-43D3-87C7-C4CE4E5D448F}" destId="{DFA7C8DE-76D3-4CDE-8664-9642C45B2A9D}" srcOrd="0" destOrd="0" presId="urn:microsoft.com/office/officeart/2008/layout/HorizontalMultiLevelHierarchy"/>
    <dgm:cxn modelId="{49EC727A-9498-494A-BA3D-23A33B4B4797}" type="presOf" srcId="{ED8BC21D-67D0-4CB3-BB98-C8B54711448F}" destId="{3D38707E-9F36-4AE7-93E1-6EF38A14E982}" srcOrd="0" destOrd="0" presId="urn:microsoft.com/office/officeart/2008/layout/HorizontalMultiLevelHierarchy"/>
    <dgm:cxn modelId="{BD1A8CB3-B76A-4A08-9C88-F7DDCF2FB888}" type="presOf" srcId="{1F94486C-F4B2-4F2E-920D-B596BA11B528}" destId="{74AFFCE3-727C-4D04-AE6E-691517ADF503}" srcOrd="0" destOrd="0" presId="urn:microsoft.com/office/officeart/2008/layout/HorizontalMultiLevelHierarchy"/>
    <dgm:cxn modelId="{E3294D8F-6B90-463C-8024-1B34D4AE64D8}" type="presOf" srcId="{E9021CE1-3E16-4DA7-9414-6BA5E6F8E3A9}" destId="{86E776EB-D7F3-438B-A92F-78D8FF4AE3EB}" srcOrd="0" destOrd="0" presId="urn:microsoft.com/office/officeart/2008/layout/HorizontalMultiLevelHierarchy"/>
    <dgm:cxn modelId="{4CC4DF3B-F0CC-4E35-B6EE-3BBB7D3B0E46}" type="presOf" srcId="{5AB7B8BF-A4F2-4DD8-B15C-5A51610B5C8D}" destId="{04E4A07B-366A-46BE-BF19-3D2CA2CC3B55}" srcOrd="1" destOrd="0" presId="urn:microsoft.com/office/officeart/2008/layout/HorizontalMultiLevelHierarchy"/>
    <dgm:cxn modelId="{06611130-7695-442F-8B42-C50D8B0E9CEE}" type="presOf" srcId="{95BE058A-0DA3-46D7-8705-FB8F4DC11A19}" destId="{4EED8A71-032B-4296-B210-E8455511F608}" srcOrd="0" destOrd="0" presId="urn:microsoft.com/office/officeart/2008/layout/HorizontalMultiLevelHierarchy"/>
    <dgm:cxn modelId="{9681D07F-DB91-4898-B3D4-2855D8B35512}" type="presOf" srcId="{5AB7B8BF-A4F2-4DD8-B15C-5A51610B5C8D}" destId="{C84B2B31-2D63-47C1-876A-F781C138D766}" srcOrd="0" destOrd="0" presId="urn:microsoft.com/office/officeart/2008/layout/HorizontalMultiLevelHierarchy"/>
    <dgm:cxn modelId="{2625AB53-C317-4BF4-9D87-792A7AA32A62}" type="presOf" srcId="{F5E4A648-04B2-4C9C-96EF-738D9558A29F}" destId="{3A183B87-755F-4F7B-8A86-AAD67E12D636}" srcOrd="0" destOrd="0" presId="urn:microsoft.com/office/officeart/2008/layout/HorizontalMultiLevelHierarchy"/>
    <dgm:cxn modelId="{49B1FD0A-4870-4924-9567-8930C79F63A1}" srcId="{7DA0B900-2625-43D3-87C7-C4CE4E5D448F}" destId="{6B3545D2-84C3-458E-95AD-C4A20AC3C4F6}" srcOrd="0" destOrd="0" parTransId="{8A1E1EFE-9FA8-46CD-A938-BCC6BA95D331}" sibTransId="{9A1BCE3A-2D17-4FE3-8E28-59888C08ECD9}"/>
    <dgm:cxn modelId="{BED49E01-D3B3-428D-9C0C-55757F5AEFB8}" type="presOf" srcId="{81AACDCF-E959-4977-B8FA-8D1DE3792499}" destId="{2AA5968E-0E4A-4FC6-A9D4-6330C0065A90}" srcOrd="0" destOrd="0" presId="urn:microsoft.com/office/officeart/2008/layout/HorizontalMultiLevelHierarchy"/>
    <dgm:cxn modelId="{22C34055-1A9E-4467-861A-FA6D5D2BFF2C}" type="presOf" srcId="{D1DE9F3A-F93D-4155-8461-85ABB469895A}" destId="{9936A853-D0E1-4CFB-86E0-A85483186EE0}" srcOrd="0" destOrd="0" presId="urn:microsoft.com/office/officeart/2008/layout/HorizontalMultiLevelHierarchy"/>
    <dgm:cxn modelId="{924F9D6A-F18B-4FF0-A64B-097DD032A8DE}" type="presOf" srcId="{8A1E1EFE-9FA8-46CD-A938-BCC6BA95D331}" destId="{63CB4B25-B223-41F6-883E-D485B950C13F}" srcOrd="0" destOrd="0" presId="urn:microsoft.com/office/officeart/2008/layout/HorizontalMultiLevelHierarchy"/>
    <dgm:cxn modelId="{819572C8-525B-4DF6-964B-B9F8CFFA3F32}" type="presOf" srcId="{CF07E707-8B2F-488A-8724-2614FAE5221D}" destId="{7B38314E-D41F-4CB5-A93A-9DC8398B4EF0}" srcOrd="0" destOrd="0" presId="urn:microsoft.com/office/officeart/2008/layout/HorizontalMultiLevelHierarchy"/>
    <dgm:cxn modelId="{F557F864-2B44-493A-BF29-D28CDF4CBAEC}" type="presOf" srcId="{BCA53055-51F7-4BD9-B9C6-8E0659E1A327}" destId="{13B89E2B-155B-48D0-BC7B-35E0D8919EBA}" srcOrd="0" destOrd="0" presId="urn:microsoft.com/office/officeart/2008/layout/HorizontalMultiLevelHierarchy"/>
    <dgm:cxn modelId="{8038296E-C5A0-463A-94CC-1BDF55BCFEAD}" type="presOf" srcId="{6BAA7D0D-B50F-44BF-AC90-F1DB6E35224E}" destId="{B03538FA-8D1F-41BB-9358-D57D3C71F84B}" srcOrd="1" destOrd="0" presId="urn:microsoft.com/office/officeart/2008/layout/HorizontalMultiLevelHierarchy"/>
    <dgm:cxn modelId="{6428AB1E-D9B6-457C-9031-D10CA90EB60C}" type="presParOf" srcId="{13B89E2B-155B-48D0-BC7B-35E0D8919EBA}" destId="{B6E19CB7-65A4-4398-A937-B519E161DD00}" srcOrd="0" destOrd="0" presId="urn:microsoft.com/office/officeart/2008/layout/HorizontalMultiLevelHierarchy"/>
    <dgm:cxn modelId="{871B134E-5E20-4321-B608-0BC2720DF395}" type="presParOf" srcId="{B6E19CB7-65A4-4398-A937-B519E161DD00}" destId="{7B38314E-D41F-4CB5-A93A-9DC8398B4EF0}" srcOrd="0" destOrd="0" presId="urn:microsoft.com/office/officeart/2008/layout/HorizontalMultiLevelHierarchy"/>
    <dgm:cxn modelId="{7FE787B3-9895-4057-9E52-3D4A9CB0B759}" type="presParOf" srcId="{B6E19CB7-65A4-4398-A937-B519E161DD00}" destId="{224D2261-E62B-4D11-A188-FFBF0BD2E65F}" srcOrd="1" destOrd="0" presId="urn:microsoft.com/office/officeart/2008/layout/HorizontalMultiLevelHierarchy"/>
    <dgm:cxn modelId="{BB7C3046-ADDF-4D7E-A65E-77C873C4BD11}" type="presParOf" srcId="{224D2261-E62B-4D11-A188-FFBF0BD2E65F}" destId="{86E776EB-D7F3-438B-A92F-78D8FF4AE3EB}" srcOrd="0" destOrd="0" presId="urn:microsoft.com/office/officeart/2008/layout/HorizontalMultiLevelHierarchy"/>
    <dgm:cxn modelId="{59F694AA-6541-46F1-A859-41B2E0968B2F}" type="presParOf" srcId="{86E776EB-D7F3-438B-A92F-78D8FF4AE3EB}" destId="{FFDD571A-8C0C-404E-8AA3-1310485F75AB}" srcOrd="0" destOrd="0" presId="urn:microsoft.com/office/officeart/2008/layout/HorizontalMultiLevelHierarchy"/>
    <dgm:cxn modelId="{274F336F-578E-4614-A802-E73BFDF713FC}" type="presParOf" srcId="{224D2261-E62B-4D11-A188-FFBF0BD2E65F}" destId="{A1D64659-E526-401E-B25B-8A501219575E}" srcOrd="1" destOrd="0" presId="urn:microsoft.com/office/officeart/2008/layout/HorizontalMultiLevelHierarchy"/>
    <dgm:cxn modelId="{FDF40F7D-B79B-44FF-8850-9B817C77E7D2}" type="presParOf" srcId="{A1D64659-E526-401E-B25B-8A501219575E}" destId="{74AFFCE3-727C-4D04-AE6E-691517ADF503}" srcOrd="0" destOrd="0" presId="urn:microsoft.com/office/officeart/2008/layout/HorizontalMultiLevelHierarchy"/>
    <dgm:cxn modelId="{AF8AFC8C-2B7F-4682-9731-17A92DC9CA9D}" type="presParOf" srcId="{A1D64659-E526-401E-B25B-8A501219575E}" destId="{B146ED1B-7785-454A-B70F-A01F43028BBF}" srcOrd="1" destOrd="0" presId="urn:microsoft.com/office/officeart/2008/layout/HorizontalMultiLevelHierarchy"/>
    <dgm:cxn modelId="{30AE31B5-7655-40E0-989A-B130B845687C}" type="presParOf" srcId="{B146ED1B-7785-454A-B70F-A01F43028BBF}" destId="{4EED8A71-032B-4296-B210-E8455511F608}" srcOrd="0" destOrd="0" presId="urn:microsoft.com/office/officeart/2008/layout/HorizontalMultiLevelHierarchy"/>
    <dgm:cxn modelId="{D19FD930-5BC2-47C5-8FBA-1CCD99C800AC}" type="presParOf" srcId="{4EED8A71-032B-4296-B210-E8455511F608}" destId="{B6470084-9E17-4B98-9075-EB1D283C48CD}" srcOrd="0" destOrd="0" presId="urn:microsoft.com/office/officeart/2008/layout/HorizontalMultiLevelHierarchy"/>
    <dgm:cxn modelId="{4286255B-C75F-4085-A86E-D71F8D1B0A92}" type="presParOf" srcId="{B146ED1B-7785-454A-B70F-A01F43028BBF}" destId="{7BA07DE1-8150-4A87-97EA-9E05626BB8D2}" srcOrd="1" destOrd="0" presId="urn:microsoft.com/office/officeart/2008/layout/HorizontalMultiLevelHierarchy"/>
    <dgm:cxn modelId="{50991504-59AD-4B8A-8874-3926AC864826}" type="presParOf" srcId="{7BA07DE1-8150-4A87-97EA-9E05626BB8D2}" destId="{9EFC65A8-C57D-41E4-BBEA-EB266EFF8737}" srcOrd="0" destOrd="0" presId="urn:microsoft.com/office/officeart/2008/layout/HorizontalMultiLevelHierarchy"/>
    <dgm:cxn modelId="{905DC176-DF6B-4EB4-A114-38393DC95F33}" type="presParOf" srcId="{7BA07DE1-8150-4A87-97EA-9E05626BB8D2}" destId="{E82DD4FC-3B52-4779-8FCC-22E61B997C5A}" srcOrd="1" destOrd="0" presId="urn:microsoft.com/office/officeart/2008/layout/HorizontalMultiLevelHierarchy"/>
    <dgm:cxn modelId="{51614494-7B0A-4A92-96E1-1DEA2D3A24B7}" type="presParOf" srcId="{B146ED1B-7785-454A-B70F-A01F43028BBF}" destId="{3E66861E-8FD7-4F98-B7EC-BF22EDC1381F}" srcOrd="2" destOrd="0" presId="urn:microsoft.com/office/officeart/2008/layout/HorizontalMultiLevelHierarchy"/>
    <dgm:cxn modelId="{22380CF1-0A0C-4D90-9F96-F53AACF21078}" type="presParOf" srcId="{3E66861E-8FD7-4F98-B7EC-BF22EDC1381F}" destId="{52BFF52F-A9F5-4079-951C-BA3DCF63A71B}" srcOrd="0" destOrd="0" presId="urn:microsoft.com/office/officeart/2008/layout/HorizontalMultiLevelHierarchy"/>
    <dgm:cxn modelId="{503B786B-678D-4103-A941-F9DE3A8EA230}" type="presParOf" srcId="{B146ED1B-7785-454A-B70F-A01F43028BBF}" destId="{048F750B-0583-47DC-A042-B091B170FC1F}" srcOrd="3" destOrd="0" presId="urn:microsoft.com/office/officeart/2008/layout/HorizontalMultiLevelHierarchy"/>
    <dgm:cxn modelId="{B6BA58DA-E084-4D05-BE08-92BE6473643D}" type="presParOf" srcId="{048F750B-0583-47DC-A042-B091B170FC1F}" destId="{3A183B87-755F-4F7B-8A86-AAD67E12D636}" srcOrd="0" destOrd="0" presId="urn:microsoft.com/office/officeart/2008/layout/HorizontalMultiLevelHierarchy"/>
    <dgm:cxn modelId="{CDF5C4FE-6681-4378-9F33-11BCEFA95F54}" type="presParOf" srcId="{048F750B-0583-47DC-A042-B091B170FC1F}" destId="{7F9B02B5-ECA3-41C8-8758-DD5BA2208DE6}" srcOrd="1" destOrd="0" presId="urn:microsoft.com/office/officeart/2008/layout/HorizontalMultiLevelHierarchy"/>
    <dgm:cxn modelId="{A3711D9A-0940-4474-AD47-BF9884B4D14A}" type="presParOf" srcId="{B146ED1B-7785-454A-B70F-A01F43028BBF}" destId="{BE5310E4-EF93-46EF-B4BB-80579C8E0925}" srcOrd="4" destOrd="0" presId="urn:microsoft.com/office/officeart/2008/layout/HorizontalMultiLevelHierarchy"/>
    <dgm:cxn modelId="{D88CA9E8-A75C-41C1-AE27-860EE2469E1C}" type="presParOf" srcId="{BE5310E4-EF93-46EF-B4BB-80579C8E0925}" destId="{8D1A57AC-B6AF-4270-9CAF-C7749D669524}" srcOrd="0" destOrd="0" presId="urn:microsoft.com/office/officeart/2008/layout/HorizontalMultiLevelHierarchy"/>
    <dgm:cxn modelId="{F2DA14E1-80E0-4C1C-850A-C4A7845D5C58}" type="presParOf" srcId="{B146ED1B-7785-454A-B70F-A01F43028BBF}" destId="{E9D75C82-21AB-41D5-823F-22B427AC96B7}" srcOrd="5" destOrd="0" presId="urn:microsoft.com/office/officeart/2008/layout/HorizontalMultiLevelHierarchy"/>
    <dgm:cxn modelId="{5CE29064-2150-44FA-9895-0E956481A05D}" type="presParOf" srcId="{E9D75C82-21AB-41D5-823F-22B427AC96B7}" destId="{9936A853-D0E1-4CFB-86E0-A85483186EE0}" srcOrd="0" destOrd="0" presId="urn:microsoft.com/office/officeart/2008/layout/HorizontalMultiLevelHierarchy"/>
    <dgm:cxn modelId="{42613732-F8A0-4B97-91ED-DF24C7E92EB3}" type="presParOf" srcId="{E9D75C82-21AB-41D5-823F-22B427AC96B7}" destId="{EEB115DE-94E6-4534-A825-F0CB4FD7DB53}" srcOrd="1" destOrd="0" presId="urn:microsoft.com/office/officeart/2008/layout/HorizontalMultiLevelHierarchy"/>
    <dgm:cxn modelId="{A7F6AE5F-29CA-4C44-ADAC-D8D285D746E5}" type="presParOf" srcId="{224D2261-E62B-4D11-A188-FFBF0BD2E65F}" destId="{65A53B52-9A66-44E6-AEBB-32DAE27E4210}" srcOrd="2" destOrd="0" presId="urn:microsoft.com/office/officeart/2008/layout/HorizontalMultiLevelHierarchy"/>
    <dgm:cxn modelId="{E6CB9CE7-61DE-418D-895A-AE119507D076}" type="presParOf" srcId="{65A53B52-9A66-44E6-AEBB-32DAE27E4210}" destId="{40A176DC-6758-4710-BB20-CDCCE2D54E3D}" srcOrd="0" destOrd="0" presId="urn:microsoft.com/office/officeart/2008/layout/HorizontalMultiLevelHierarchy"/>
    <dgm:cxn modelId="{2D515630-582B-4E18-ADAE-FEA7A10B5D36}" type="presParOf" srcId="{224D2261-E62B-4D11-A188-FFBF0BD2E65F}" destId="{61F207A1-0E9A-4086-8799-3D1E984EB250}" srcOrd="3" destOrd="0" presId="urn:microsoft.com/office/officeart/2008/layout/HorizontalMultiLevelHierarchy"/>
    <dgm:cxn modelId="{D88ABBD6-89AA-427F-986F-A8685252997C}" type="presParOf" srcId="{61F207A1-0E9A-4086-8799-3D1E984EB250}" destId="{2623F566-2335-487E-A7FB-909DC6598921}" srcOrd="0" destOrd="0" presId="urn:microsoft.com/office/officeart/2008/layout/HorizontalMultiLevelHierarchy"/>
    <dgm:cxn modelId="{58EE4833-8203-41CE-8A09-890BB38D6697}" type="presParOf" srcId="{61F207A1-0E9A-4086-8799-3D1E984EB250}" destId="{DDBB2D52-4601-4900-92F6-1C9B62898B77}" srcOrd="1" destOrd="0" presId="urn:microsoft.com/office/officeart/2008/layout/HorizontalMultiLevelHierarchy"/>
    <dgm:cxn modelId="{A2B69332-24E8-42D0-BF2C-C9A6DED0A7F3}" type="presParOf" srcId="{DDBB2D52-4601-4900-92F6-1C9B62898B77}" destId="{A1F197B7-F56D-414C-871F-9C584DBB208A}" srcOrd="0" destOrd="0" presId="urn:microsoft.com/office/officeart/2008/layout/HorizontalMultiLevelHierarchy"/>
    <dgm:cxn modelId="{BC0C2A92-FD8A-45BA-9BAF-E559156D15F2}" type="presParOf" srcId="{A1F197B7-F56D-414C-871F-9C584DBB208A}" destId="{D51FC4A1-85DF-47BB-9D26-2F056D403DF2}" srcOrd="0" destOrd="0" presId="urn:microsoft.com/office/officeart/2008/layout/HorizontalMultiLevelHierarchy"/>
    <dgm:cxn modelId="{AC6026BF-201F-4B47-8111-15A95B971B5F}" type="presParOf" srcId="{DDBB2D52-4601-4900-92F6-1C9B62898B77}" destId="{2FF9BD5C-26B5-4679-B499-EC4B8F5EED81}" srcOrd="1" destOrd="0" presId="urn:microsoft.com/office/officeart/2008/layout/HorizontalMultiLevelHierarchy"/>
    <dgm:cxn modelId="{94B3E27D-8E25-4333-A825-A08929244C90}" type="presParOf" srcId="{2FF9BD5C-26B5-4679-B499-EC4B8F5EED81}" destId="{2824FFE1-6812-4A1D-8AA5-556BFFD69629}" srcOrd="0" destOrd="0" presId="urn:microsoft.com/office/officeart/2008/layout/HorizontalMultiLevelHierarchy"/>
    <dgm:cxn modelId="{E4A0A01E-1604-4FA8-84BA-D2923FB1E31D}" type="presParOf" srcId="{2FF9BD5C-26B5-4679-B499-EC4B8F5EED81}" destId="{C80819C4-FD43-4909-99ED-1ED36287FBC8}" srcOrd="1" destOrd="0" presId="urn:microsoft.com/office/officeart/2008/layout/HorizontalMultiLevelHierarchy"/>
    <dgm:cxn modelId="{2989B2D8-4471-4570-8F3B-C0E9BF019DB4}" type="presParOf" srcId="{DDBB2D52-4601-4900-92F6-1C9B62898B77}" destId="{C84B2B31-2D63-47C1-876A-F781C138D766}" srcOrd="2" destOrd="0" presId="urn:microsoft.com/office/officeart/2008/layout/HorizontalMultiLevelHierarchy"/>
    <dgm:cxn modelId="{C5770089-44AA-4DC1-ABF8-311AA4078947}" type="presParOf" srcId="{C84B2B31-2D63-47C1-876A-F781C138D766}" destId="{04E4A07B-366A-46BE-BF19-3D2CA2CC3B55}" srcOrd="0" destOrd="0" presId="urn:microsoft.com/office/officeart/2008/layout/HorizontalMultiLevelHierarchy"/>
    <dgm:cxn modelId="{4E1899C3-FCE7-4F9E-8459-B142BD7C9A2C}" type="presParOf" srcId="{DDBB2D52-4601-4900-92F6-1C9B62898B77}" destId="{5BC98AE3-AFF1-445D-A8BD-881EE480C836}" srcOrd="3" destOrd="0" presId="urn:microsoft.com/office/officeart/2008/layout/HorizontalMultiLevelHierarchy"/>
    <dgm:cxn modelId="{13F947D8-FC79-427D-A90B-37752E13049F}" type="presParOf" srcId="{5BC98AE3-AFF1-445D-A8BD-881EE480C836}" destId="{708A162D-EB7E-4EC4-8298-605F68A73BD0}" srcOrd="0" destOrd="0" presId="urn:microsoft.com/office/officeart/2008/layout/HorizontalMultiLevelHierarchy"/>
    <dgm:cxn modelId="{FD0F5600-8B51-4926-93F0-AF92EF3F53B5}" type="presParOf" srcId="{5BC98AE3-AFF1-445D-A8BD-881EE480C836}" destId="{6EFD2E31-8769-4BB9-A82A-F198CC37ED6E}" srcOrd="1" destOrd="0" presId="urn:microsoft.com/office/officeart/2008/layout/HorizontalMultiLevelHierarchy"/>
    <dgm:cxn modelId="{6FEFA2FF-50CE-4E0A-9FC9-8CEB5CC5B92C}" type="presParOf" srcId="{DDBB2D52-4601-4900-92F6-1C9B62898B77}" destId="{0B49BC4A-CA95-4729-93D8-1D8ECECC975C}" srcOrd="4" destOrd="0" presId="urn:microsoft.com/office/officeart/2008/layout/HorizontalMultiLevelHierarchy"/>
    <dgm:cxn modelId="{5BE5D3CE-1F5A-434D-86E4-E6AA65E7475D}" type="presParOf" srcId="{0B49BC4A-CA95-4729-93D8-1D8ECECC975C}" destId="{B91BB05F-DF8B-4B19-9E84-665921923CB4}" srcOrd="0" destOrd="0" presId="urn:microsoft.com/office/officeart/2008/layout/HorizontalMultiLevelHierarchy"/>
    <dgm:cxn modelId="{1A559C40-4B1F-497D-9DD4-FC840C1C07F5}" type="presParOf" srcId="{DDBB2D52-4601-4900-92F6-1C9B62898B77}" destId="{BC11D4E0-A726-48B6-BDEF-52448D8A025C}" srcOrd="5" destOrd="0" presId="urn:microsoft.com/office/officeart/2008/layout/HorizontalMultiLevelHierarchy"/>
    <dgm:cxn modelId="{48366287-CFBD-4D9B-957C-5E02855320F1}" type="presParOf" srcId="{BC11D4E0-A726-48B6-BDEF-52448D8A025C}" destId="{E877D2AC-38C1-4D2D-A872-9B75B3264EE5}" srcOrd="0" destOrd="0" presId="urn:microsoft.com/office/officeart/2008/layout/HorizontalMultiLevelHierarchy"/>
    <dgm:cxn modelId="{C55F5E9F-B9EF-40C7-BC79-0ABB590D3984}" type="presParOf" srcId="{BC11D4E0-A726-48B6-BDEF-52448D8A025C}" destId="{DC5B07B6-4274-4509-BC31-924698CD23EF}" srcOrd="1" destOrd="0" presId="urn:microsoft.com/office/officeart/2008/layout/HorizontalMultiLevelHierarchy"/>
    <dgm:cxn modelId="{2CA9FDC6-7031-443B-B057-67ED8555CFB4}" type="presParOf" srcId="{224D2261-E62B-4D11-A188-FFBF0BD2E65F}" destId="{273EE210-618B-421A-A763-41750472B653}" srcOrd="4" destOrd="0" presId="urn:microsoft.com/office/officeart/2008/layout/HorizontalMultiLevelHierarchy"/>
    <dgm:cxn modelId="{D67C85B0-C1AB-4235-961C-703F287F1661}" type="presParOf" srcId="{273EE210-618B-421A-A763-41750472B653}" destId="{CDA60916-DD56-480A-A94B-976404DF3F92}" srcOrd="0" destOrd="0" presId="urn:microsoft.com/office/officeart/2008/layout/HorizontalMultiLevelHierarchy"/>
    <dgm:cxn modelId="{663742A8-A03A-46DC-9B62-8F35A8AA0DB2}" type="presParOf" srcId="{224D2261-E62B-4D11-A188-FFBF0BD2E65F}" destId="{00261472-0A3A-4722-96DC-2AD84D5D562E}" srcOrd="5" destOrd="0" presId="urn:microsoft.com/office/officeart/2008/layout/HorizontalMultiLevelHierarchy"/>
    <dgm:cxn modelId="{CAD78921-E4E1-4BAD-AF7A-D6F37B7A2D27}" type="presParOf" srcId="{00261472-0A3A-4722-96DC-2AD84D5D562E}" destId="{DFA7C8DE-76D3-4CDE-8664-9642C45B2A9D}" srcOrd="0" destOrd="0" presId="urn:microsoft.com/office/officeart/2008/layout/HorizontalMultiLevelHierarchy"/>
    <dgm:cxn modelId="{05F16CBE-E26F-4CC8-A128-1082D2673E00}" type="presParOf" srcId="{00261472-0A3A-4722-96DC-2AD84D5D562E}" destId="{64B958C7-7675-4C9A-BF66-F2BAC8901BF1}" srcOrd="1" destOrd="0" presId="urn:microsoft.com/office/officeart/2008/layout/HorizontalMultiLevelHierarchy"/>
    <dgm:cxn modelId="{7B471C14-94C1-42ED-8E56-3449E8849F19}" type="presParOf" srcId="{64B958C7-7675-4C9A-BF66-F2BAC8901BF1}" destId="{63CB4B25-B223-41F6-883E-D485B950C13F}" srcOrd="0" destOrd="0" presId="urn:microsoft.com/office/officeart/2008/layout/HorizontalMultiLevelHierarchy"/>
    <dgm:cxn modelId="{138238D7-4A7F-45D7-91DE-A161490E4ECF}" type="presParOf" srcId="{63CB4B25-B223-41F6-883E-D485B950C13F}" destId="{9B9EDF83-09BA-46D9-B29B-29DEC3C29175}" srcOrd="0" destOrd="0" presId="urn:microsoft.com/office/officeart/2008/layout/HorizontalMultiLevelHierarchy"/>
    <dgm:cxn modelId="{D512E182-025A-44D3-A6B9-6684305FCCA6}" type="presParOf" srcId="{64B958C7-7675-4C9A-BF66-F2BAC8901BF1}" destId="{A6674278-51C0-4EB7-8B16-ECA839336D30}" srcOrd="1" destOrd="0" presId="urn:microsoft.com/office/officeart/2008/layout/HorizontalMultiLevelHierarchy"/>
    <dgm:cxn modelId="{1301695C-9BA8-4A64-B687-989EA0F9F78A}" type="presParOf" srcId="{A6674278-51C0-4EB7-8B16-ECA839336D30}" destId="{FD654C8A-D004-48DB-B0C0-2C65E0427B86}" srcOrd="0" destOrd="0" presId="urn:microsoft.com/office/officeart/2008/layout/HorizontalMultiLevelHierarchy"/>
    <dgm:cxn modelId="{F8DE2D2C-C81A-44D0-8CD6-707BA7C0AFFA}" type="presParOf" srcId="{A6674278-51C0-4EB7-8B16-ECA839336D30}" destId="{48557C3B-F914-4AF3-B577-163C794B1B47}" srcOrd="1" destOrd="0" presId="urn:microsoft.com/office/officeart/2008/layout/HorizontalMultiLevelHierarchy"/>
    <dgm:cxn modelId="{B816A423-8824-4E6A-9B73-692A14310C7C}" type="presParOf" srcId="{64B958C7-7675-4C9A-BF66-F2BAC8901BF1}" destId="{884A3916-AC02-45CD-969B-6D1E01E7441D}" srcOrd="2" destOrd="0" presId="urn:microsoft.com/office/officeart/2008/layout/HorizontalMultiLevelHierarchy"/>
    <dgm:cxn modelId="{482EADCC-764F-4347-951E-0FEB046625A0}" type="presParOf" srcId="{884A3916-AC02-45CD-969B-6D1E01E7441D}" destId="{B03538FA-8D1F-41BB-9358-D57D3C71F84B}" srcOrd="0" destOrd="0" presId="urn:microsoft.com/office/officeart/2008/layout/HorizontalMultiLevelHierarchy"/>
    <dgm:cxn modelId="{EB52D80E-71EE-4D27-B6EF-5D12B8777911}" type="presParOf" srcId="{64B958C7-7675-4C9A-BF66-F2BAC8901BF1}" destId="{CEAB40A3-7FE8-4CF0-847F-BDC330520F91}" srcOrd="3" destOrd="0" presId="urn:microsoft.com/office/officeart/2008/layout/HorizontalMultiLevelHierarchy"/>
    <dgm:cxn modelId="{BFD5DA0B-8827-4D65-A665-FC06AE59DA5F}" type="presParOf" srcId="{CEAB40A3-7FE8-4CF0-847F-BDC330520F91}" destId="{3D38707E-9F36-4AE7-93E1-6EF38A14E982}" srcOrd="0" destOrd="0" presId="urn:microsoft.com/office/officeart/2008/layout/HorizontalMultiLevelHierarchy"/>
    <dgm:cxn modelId="{5A1740C5-1D5C-4327-A2BB-6471E28E8986}" type="presParOf" srcId="{CEAB40A3-7FE8-4CF0-847F-BDC330520F91}" destId="{A9CD6C72-2041-4E5A-A2C1-6D7DBA186DA1}" srcOrd="1" destOrd="0" presId="urn:microsoft.com/office/officeart/2008/layout/HorizontalMultiLevelHierarchy"/>
    <dgm:cxn modelId="{5B114F37-F669-45CF-A8D7-3EE9B34C541E}" type="presParOf" srcId="{64B958C7-7675-4C9A-BF66-F2BAC8901BF1}" destId="{84300323-4540-477E-A856-17F3356BC8F1}" srcOrd="4" destOrd="0" presId="urn:microsoft.com/office/officeart/2008/layout/HorizontalMultiLevelHierarchy"/>
    <dgm:cxn modelId="{02096E1B-056A-444B-8155-270B135AAF29}" type="presParOf" srcId="{84300323-4540-477E-A856-17F3356BC8F1}" destId="{3407BB7C-A6A7-4505-B2C1-8D14BB957BC5}" srcOrd="0" destOrd="0" presId="urn:microsoft.com/office/officeart/2008/layout/HorizontalMultiLevelHierarchy"/>
    <dgm:cxn modelId="{19C27227-2531-4911-83D1-BBA49702D73B}" type="presParOf" srcId="{64B958C7-7675-4C9A-BF66-F2BAC8901BF1}" destId="{796B9F10-EACC-4C17-82F5-2F86FF577BE4}" srcOrd="5" destOrd="0" presId="urn:microsoft.com/office/officeart/2008/layout/HorizontalMultiLevelHierarchy"/>
    <dgm:cxn modelId="{8CA31689-408B-4AA9-A32A-FEBBDACE1B52}" type="presParOf" srcId="{796B9F10-EACC-4C17-82F5-2F86FF577BE4}" destId="{2AA5968E-0E4A-4FC6-A9D4-6330C0065A90}" srcOrd="0" destOrd="0" presId="urn:microsoft.com/office/officeart/2008/layout/HorizontalMultiLevelHierarchy"/>
    <dgm:cxn modelId="{6F5B9645-E848-445B-A8B8-DA281FD560A2}" type="presParOf" srcId="{796B9F10-EACC-4C17-82F5-2F86FF577BE4}" destId="{8C1271E8-4E3F-4977-9D23-EEB4CA928E4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0F1FF-F4BE-4A84-B08F-5418C7941D62}">
      <dsp:nvSpPr>
        <dsp:cNvPr id="0" name=""/>
        <dsp:cNvSpPr/>
      </dsp:nvSpPr>
      <dsp:spPr>
        <a:xfrm>
          <a:off x="406509" y="2599"/>
          <a:ext cx="2649568" cy="158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Salesforce Programming</a:t>
          </a:r>
        </a:p>
      </dsp:txBody>
      <dsp:txXfrm>
        <a:off x="406509" y="2599"/>
        <a:ext cx="2649568" cy="1589741"/>
      </dsp:txXfrm>
    </dsp:sp>
    <dsp:sp modelId="{E485F37E-2A27-4D8F-A7DA-BFE28A58E89F}">
      <dsp:nvSpPr>
        <dsp:cNvPr id="0" name=""/>
        <dsp:cNvSpPr/>
      </dsp:nvSpPr>
      <dsp:spPr>
        <a:xfrm>
          <a:off x="3321034" y="2599"/>
          <a:ext cx="2649568" cy="158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Solutions Provider</a:t>
          </a:r>
        </a:p>
      </dsp:txBody>
      <dsp:txXfrm>
        <a:off x="3321034" y="2599"/>
        <a:ext cx="2649568" cy="1589741"/>
      </dsp:txXfrm>
    </dsp:sp>
    <dsp:sp modelId="{6A636991-58C8-4E84-A288-E71409B4BAE1}">
      <dsp:nvSpPr>
        <dsp:cNvPr id="0" name=""/>
        <dsp:cNvSpPr/>
      </dsp:nvSpPr>
      <dsp:spPr>
        <a:xfrm>
          <a:off x="6235560" y="2599"/>
          <a:ext cx="2649568" cy="158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Large Code Base</a:t>
          </a:r>
        </a:p>
      </dsp:txBody>
      <dsp:txXfrm>
        <a:off x="6235560" y="2599"/>
        <a:ext cx="2649568" cy="1589741"/>
      </dsp:txXfrm>
    </dsp:sp>
    <dsp:sp modelId="{A4E41E0F-ABDD-4353-99AF-D4551614DBDC}">
      <dsp:nvSpPr>
        <dsp:cNvPr id="0" name=""/>
        <dsp:cNvSpPr/>
      </dsp:nvSpPr>
      <dsp:spPr>
        <a:xfrm>
          <a:off x="1863771" y="1857297"/>
          <a:ext cx="2649568" cy="158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Refactoring</a:t>
          </a:r>
        </a:p>
      </dsp:txBody>
      <dsp:txXfrm>
        <a:off x="1863771" y="1857297"/>
        <a:ext cx="2649568" cy="1589741"/>
      </dsp:txXfrm>
    </dsp:sp>
    <dsp:sp modelId="{A55A6D8F-35E7-4BFB-9636-49BFB41EBDF1}">
      <dsp:nvSpPr>
        <dsp:cNvPr id="0" name=""/>
        <dsp:cNvSpPr/>
      </dsp:nvSpPr>
      <dsp:spPr>
        <a:xfrm>
          <a:off x="4778297" y="1857297"/>
          <a:ext cx="2649568" cy="158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Test Coverage</a:t>
          </a:r>
        </a:p>
      </dsp:txBody>
      <dsp:txXfrm>
        <a:off x="4778297" y="1857297"/>
        <a:ext cx="2649568" cy="1589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50692-D458-46C1-A92A-43062862914B}">
      <dsp:nvSpPr>
        <dsp:cNvPr id="0" name=""/>
        <dsp:cNvSpPr/>
      </dsp:nvSpPr>
      <dsp:spPr>
        <a:xfrm>
          <a:off x="4536" y="294702"/>
          <a:ext cx="2320641" cy="772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New Languages</a:t>
          </a:r>
        </a:p>
      </dsp:txBody>
      <dsp:txXfrm>
        <a:off x="4536" y="294702"/>
        <a:ext cx="2320641" cy="772200"/>
      </dsp:txXfrm>
    </dsp:sp>
    <dsp:sp modelId="{DA56B82F-FCCC-45AF-825B-0C8EA062085F}">
      <dsp:nvSpPr>
        <dsp:cNvPr id="0" name=""/>
        <dsp:cNvSpPr/>
      </dsp:nvSpPr>
      <dsp:spPr>
        <a:xfrm>
          <a:off x="2325177" y="41324"/>
          <a:ext cx="464128" cy="1278956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99FB8-0441-41FA-A138-4DDF31254DA6}">
      <dsp:nvSpPr>
        <dsp:cNvPr id="0" name=""/>
        <dsp:cNvSpPr/>
      </dsp:nvSpPr>
      <dsp:spPr>
        <a:xfrm>
          <a:off x="2974957" y="41324"/>
          <a:ext cx="6312143" cy="1278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Apex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SOQL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Visualforce</a:t>
          </a:r>
        </a:p>
      </dsp:txBody>
      <dsp:txXfrm>
        <a:off x="2974957" y="41324"/>
        <a:ext cx="6312143" cy="1278956"/>
      </dsp:txXfrm>
    </dsp:sp>
    <dsp:sp modelId="{34FF6EF3-2264-4517-93BA-4049A19D7D9B}">
      <dsp:nvSpPr>
        <dsp:cNvPr id="0" name=""/>
        <dsp:cNvSpPr/>
      </dsp:nvSpPr>
      <dsp:spPr>
        <a:xfrm>
          <a:off x="4536" y="1467008"/>
          <a:ext cx="2320641" cy="772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API Manipulation</a:t>
          </a:r>
        </a:p>
      </dsp:txBody>
      <dsp:txXfrm>
        <a:off x="4536" y="1467008"/>
        <a:ext cx="2320641" cy="772200"/>
      </dsp:txXfrm>
    </dsp:sp>
    <dsp:sp modelId="{56539AAE-88FA-4578-90B7-B8F4DAE14189}">
      <dsp:nvSpPr>
        <dsp:cNvPr id="0" name=""/>
        <dsp:cNvSpPr/>
      </dsp:nvSpPr>
      <dsp:spPr>
        <a:xfrm>
          <a:off x="2325177" y="1406680"/>
          <a:ext cx="464128" cy="892856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EEE20-1C84-442B-B14B-ACAC0DE45B36}">
      <dsp:nvSpPr>
        <dsp:cNvPr id="0" name=""/>
        <dsp:cNvSpPr/>
      </dsp:nvSpPr>
      <dsp:spPr>
        <a:xfrm>
          <a:off x="2974957" y="1406680"/>
          <a:ext cx="6312143" cy="892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SOAP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REST</a:t>
          </a:r>
        </a:p>
      </dsp:txBody>
      <dsp:txXfrm>
        <a:off x="2974957" y="1406680"/>
        <a:ext cx="6312143" cy="892856"/>
      </dsp:txXfrm>
    </dsp:sp>
    <dsp:sp modelId="{B0A2836F-6325-4BD3-B04D-724EFCC7736C}">
      <dsp:nvSpPr>
        <dsp:cNvPr id="0" name=""/>
        <dsp:cNvSpPr/>
      </dsp:nvSpPr>
      <dsp:spPr>
        <a:xfrm>
          <a:off x="4536" y="2660661"/>
          <a:ext cx="2320641" cy="1098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Dynamic Search Redesign</a:t>
          </a:r>
        </a:p>
      </dsp:txBody>
      <dsp:txXfrm>
        <a:off x="4536" y="2660661"/>
        <a:ext cx="2320641" cy="1098900"/>
      </dsp:txXfrm>
    </dsp:sp>
    <dsp:sp modelId="{7ED7786F-17EC-4E58-AE96-A1AA60045BA4}">
      <dsp:nvSpPr>
        <dsp:cNvPr id="0" name=""/>
        <dsp:cNvSpPr/>
      </dsp:nvSpPr>
      <dsp:spPr>
        <a:xfrm>
          <a:off x="2325177" y="2385936"/>
          <a:ext cx="464128" cy="1648349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AA3AA-7F57-48DE-9BEA-F44B14A4F9DD}">
      <dsp:nvSpPr>
        <dsp:cNvPr id="0" name=""/>
        <dsp:cNvSpPr/>
      </dsp:nvSpPr>
      <dsp:spPr>
        <a:xfrm>
          <a:off x="2974957" y="2385936"/>
          <a:ext cx="6312143" cy="1648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AngularJS POC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JQuery plugin POC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UI improvements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Performance Improvements </a:t>
          </a:r>
        </a:p>
      </dsp:txBody>
      <dsp:txXfrm>
        <a:off x="2974957" y="2385936"/>
        <a:ext cx="6312143" cy="1648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00323-4540-477E-A856-17F3356BC8F1}">
      <dsp:nvSpPr>
        <dsp:cNvPr id="0" name=""/>
        <dsp:cNvSpPr/>
      </dsp:nvSpPr>
      <dsp:spPr>
        <a:xfrm>
          <a:off x="4854091" y="3855162"/>
          <a:ext cx="273253" cy="520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626" y="0"/>
              </a:lnTo>
              <a:lnTo>
                <a:pt x="136626" y="520681"/>
              </a:lnTo>
              <a:lnTo>
                <a:pt x="273253" y="5206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6018" y="4100803"/>
        <a:ext cx="29401" cy="29401"/>
      </dsp:txXfrm>
    </dsp:sp>
    <dsp:sp modelId="{884A3916-AC02-45CD-969B-6D1E01E7441D}">
      <dsp:nvSpPr>
        <dsp:cNvPr id="0" name=""/>
        <dsp:cNvSpPr/>
      </dsp:nvSpPr>
      <dsp:spPr>
        <a:xfrm>
          <a:off x="4854091" y="3809442"/>
          <a:ext cx="2732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3253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83887" y="3848331"/>
        <a:ext cx="13662" cy="13662"/>
      </dsp:txXfrm>
    </dsp:sp>
    <dsp:sp modelId="{63CB4B25-B223-41F6-883E-D485B950C13F}">
      <dsp:nvSpPr>
        <dsp:cNvPr id="0" name=""/>
        <dsp:cNvSpPr/>
      </dsp:nvSpPr>
      <dsp:spPr>
        <a:xfrm>
          <a:off x="4854091" y="3334480"/>
          <a:ext cx="273253" cy="520681"/>
        </a:xfrm>
        <a:custGeom>
          <a:avLst/>
          <a:gdLst/>
          <a:ahLst/>
          <a:cxnLst/>
          <a:rect l="0" t="0" r="0" b="0"/>
          <a:pathLst>
            <a:path>
              <a:moveTo>
                <a:pt x="0" y="520681"/>
              </a:moveTo>
              <a:lnTo>
                <a:pt x="136626" y="520681"/>
              </a:lnTo>
              <a:lnTo>
                <a:pt x="136626" y="0"/>
              </a:lnTo>
              <a:lnTo>
                <a:pt x="273253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6018" y="3580121"/>
        <a:ext cx="29401" cy="29401"/>
      </dsp:txXfrm>
    </dsp:sp>
    <dsp:sp modelId="{273EE210-618B-421A-A763-41750472B653}">
      <dsp:nvSpPr>
        <dsp:cNvPr id="0" name=""/>
        <dsp:cNvSpPr/>
      </dsp:nvSpPr>
      <dsp:spPr>
        <a:xfrm>
          <a:off x="3214568" y="2293116"/>
          <a:ext cx="273253" cy="1562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626" y="0"/>
              </a:lnTo>
              <a:lnTo>
                <a:pt x="136626" y="1562045"/>
              </a:lnTo>
              <a:lnTo>
                <a:pt x="273253" y="15620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1551" y="3034495"/>
        <a:ext cx="79288" cy="79288"/>
      </dsp:txXfrm>
    </dsp:sp>
    <dsp:sp modelId="{0B49BC4A-CA95-4729-93D8-1D8ECECC975C}">
      <dsp:nvSpPr>
        <dsp:cNvPr id="0" name=""/>
        <dsp:cNvSpPr/>
      </dsp:nvSpPr>
      <dsp:spPr>
        <a:xfrm>
          <a:off x="4854091" y="2293117"/>
          <a:ext cx="273253" cy="520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626" y="0"/>
              </a:lnTo>
              <a:lnTo>
                <a:pt x="136626" y="520681"/>
              </a:lnTo>
              <a:lnTo>
                <a:pt x="273253" y="5206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6018" y="2538757"/>
        <a:ext cx="29401" cy="29401"/>
      </dsp:txXfrm>
    </dsp:sp>
    <dsp:sp modelId="{C84B2B31-2D63-47C1-876A-F781C138D766}">
      <dsp:nvSpPr>
        <dsp:cNvPr id="0" name=""/>
        <dsp:cNvSpPr/>
      </dsp:nvSpPr>
      <dsp:spPr>
        <a:xfrm>
          <a:off x="4854091" y="2247397"/>
          <a:ext cx="2732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3253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83887" y="2286285"/>
        <a:ext cx="13662" cy="13662"/>
      </dsp:txXfrm>
    </dsp:sp>
    <dsp:sp modelId="{A1F197B7-F56D-414C-871F-9C584DBB208A}">
      <dsp:nvSpPr>
        <dsp:cNvPr id="0" name=""/>
        <dsp:cNvSpPr/>
      </dsp:nvSpPr>
      <dsp:spPr>
        <a:xfrm>
          <a:off x="4854091" y="1772435"/>
          <a:ext cx="273253" cy="520681"/>
        </a:xfrm>
        <a:custGeom>
          <a:avLst/>
          <a:gdLst/>
          <a:ahLst/>
          <a:cxnLst/>
          <a:rect l="0" t="0" r="0" b="0"/>
          <a:pathLst>
            <a:path>
              <a:moveTo>
                <a:pt x="0" y="520681"/>
              </a:moveTo>
              <a:lnTo>
                <a:pt x="136626" y="520681"/>
              </a:lnTo>
              <a:lnTo>
                <a:pt x="136626" y="0"/>
              </a:lnTo>
              <a:lnTo>
                <a:pt x="273253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6018" y="2018075"/>
        <a:ext cx="29401" cy="29401"/>
      </dsp:txXfrm>
    </dsp:sp>
    <dsp:sp modelId="{65A53B52-9A66-44E6-AEBB-32DAE27E4210}">
      <dsp:nvSpPr>
        <dsp:cNvPr id="0" name=""/>
        <dsp:cNvSpPr/>
      </dsp:nvSpPr>
      <dsp:spPr>
        <a:xfrm>
          <a:off x="3214568" y="2247396"/>
          <a:ext cx="2732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3253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4363" y="2286285"/>
        <a:ext cx="13662" cy="13662"/>
      </dsp:txXfrm>
    </dsp:sp>
    <dsp:sp modelId="{BE5310E4-EF93-46EF-B4BB-80579C8E0925}">
      <dsp:nvSpPr>
        <dsp:cNvPr id="0" name=""/>
        <dsp:cNvSpPr/>
      </dsp:nvSpPr>
      <dsp:spPr>
        <a:xfrm>
          <a:off x="4854091" y="731071"/>
          <a:ext cx="273253" cy="520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626" y="0"/>
              </a:lnTo>
              <a:lnTo>
                <a:pt x="136626" y="520681"/>
              </a:lnTo>
              <a:lnTo>
                <a:pt x="273253" y="5206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6018" y="976711"/>
        <a:ext cx="29401" cy="29401"/>
      </dsp:txXfrm>
    </dsp:sp>
    <dsp:sp modelId="{3E66861E-8FD7-4F98-B7EC-BF22EDC1381F}">
      <dsp:nvSpPr>
        <dsp:cNvPr id="0" name=""/>
        <dsp:cNvSpPr/>
      </dsp:nvSpPr>
      <dsp:spPr>
        <a:xfrm>
          <a:off x="4854091" y="685351"/>
          <a:ext cx="2732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3253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83887" y="724239"/>
        <a:ext cx="13662" cy="13662"/>
      </dsp:txXfrm>
    </dsp:sp>
    <dsp:sp modelId="{4EED8A71-032B-4296-B210-E8455511F608}">
      <dsp:nvSpPr>
        <dsp:cNvPr id="0" name=""/>
        <dsp:cNvSpPr/>
      </dsp:nvSpPr>
      <dsp:spPr>
        <a:xfrm>
          <a:off x="4854091" y="210389"/>
          <a:ext cx="273253" cy="520681"/>
        </a:xfrm>
        <a:custGeom>
          <a:avLst/>
          <a:gdLst/>
          <a:ahLst/>
          <a:cxnLst/>
          <a:rect l="0" t="0" r="0" b="0"/>
          <a:pathLst>
            <a:path>
              <a:moveTo>
                <a:pt x="0" y="520681"/>
              </a:moveTo>
              <a:lnTo>
                <a:pt x="136626" y="520681"/>
              </a:lnTo>
              <a:lnTo>
                <a:pt x="136626" y="0"/>
              </a:lnTo>
              <a:lnTo>
                <a:pt x="273253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6018" y="456029"/>
        <a:ext cx="29401" cy="29401"/>
      </dsp:txXfrm>
    </dsp:sp>
    <dsp:sp modelId="{86E776EB-D7F3-438B-A92F-78D8FF4AE3EB}">
      <dsp:nvSpPr>
        <dsp:cNvPr id="0" name=""/>
        <dsp:cNvSpPr/>
      </dsp:nvSpPr>
      <dsp:spPr>
        <a:xfrm>
          <a:off x="3214568" y="731071"/>
          <a:ext cx="273253" cy="1562045"/>
        </a:xfrm>
        <a:custGeom>
          <a:avLst/>
          <a:gdLst/>
          <a:ahLst/>
          <a:cxnLst/>
          <a:rect l="0" t="0" r="0" b="0"/>
          <a:pathLst>
            <a:path>
              <a:moveTo>
                <a:pt x="0" y="1562045"/>
              </a:moveTo>
              <a:lnTo>
                <a:pt x="136626" y="1562045"/>
              </a:lnTo>
              <a:lnTo>
                <a:pt x="136626" y="0"/>
              </a:lnTo>
              <a:lnTo>
                <a:pt x="27325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1551" y="1472449"/>
        <a:ext cx="79288" cy="79288"/>
      </dsp:txXfrm>
    </dsp:sp>
    <dsp:sp modelId="{7B38314E-D41F-4CB5-A93A-9DC8398B4EF0}">
      <dsp:nvSpPr>
        <dsp:cNvPr id="0" name=""/>
        <dsp:cNvSpPr/>
      </dsp:nvSpPr>
      <dsp:spPr>
        <a:xfrm rot="16200000">
          <a:off x="1910122" y="2084844"/>
          <a:ext cx="2192345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Temple Sutfin – VP Development</a:t>
          </a:r>
        </a:p>
      </dsp:txBody>
      <dsp:txXfrm>
        <a:off x="1910122" y="2084844"/>
        <a:ext cx="2192345" cy="416545"/>
      </dsp:txXfrm>
    </dsp:sp>
    <dsp:sp modelId="{74AFFCE3-727C-4D04-AE6E-691517ADF503}">
      <dsp:nvSpPr>
        <dsp:cNvPr id="0" name=""/>
        <dsp:cNvSpPr/>
      </dsp:nvSpPr>
      <dsp:spPr>
        <a:xfrm>
          <a:off x="3487822" y="522798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 Mgr.</a:t>
          </a:r>
        </a:p>
      </dsp:txBody>
      <dsp:txXfrm>
        <a:off x="3487822" y="522798"/>
        <a:ext cx="1366269" cy="416545"/>
      </dsp:txXfrm>
    </dsp:sp>
    <dsp:sp modelId="{9EFC65A8-C57D-41E4-BBEA-EB266EFF8737}">
      <dsp:nvSpPr>
        <dsp:cNvPr id="0" name=""/>
        <dsp:cNvSpPr/>
      </dsp:nvSpPr>
      <dsp:spPr>
        <a:xfrm>
          <a:off x="5127345" y="2116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Sr. Developer</a:t>
          </a:r>
        </a:p>
      </dsp:txBody>
      <dsp:txXfrm>
        <a:off x="5127345" y="2116"/>
        <a:ext cx="1366269" cy="416545"/>
      </dsp:txXfrm>
    </dsp:sp>
    <dsp:sp modelId="{3A183B87-755F-4F7B-8A86-AAD67E12D636}">
      <dsp:nvSpPr>
        <dsp:cNvPr id="0" name=""/>
        <dsp:cNvSpPr/>
      </dsp:nvSpPr>
      <dsp:spPr>
        <a:xfrm>
          <a:off x="5127345" y="522798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Developer</a:t>
          </a:r>
        </a:p>
      </dsp:txBody>
      <dsp:txXfrm>
        <a:off x="5127345" y="522798"/>
        <a:ext cx="1366269" cy="416545"/>
      </dsp:txXfrm>
    </dsp:sp>
    <dsp:sp modelId="{9936A853-D0E1-4CFB-86E0-A85483186EE0}">
      <dsp:nvSpPr>
        <dsp:cNvPr id="0" name=""/>
        <dsp:cNvSpPr/>
      </dsp:nvSpPr>
      <dsp:spPr>
        <a:xfrm>
          <a:off x="5127345" y="1043480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Intern</a:t>
          </a:r>
        </a:p>
      </dsp:txBody>
      <dsp:txXfrm>
        <a:off x="5127345" y="1043480"/>
        <a:ext cx="1366269" cy="416545"/>
      </dsp:txXfrm>
    </dsp:sp>
    <dsp:sp modelId="{2623F566-2335-487E-A7FB-909DC6598921}">
      <dsp:nvSpPr>
        <dsp:cNvPr id="0" name=""/>
        <dsp:cNvSpPr/>
      </dsp:nvSpPr>
      <dsp:spPr>
        <a:xfrm>
          <a:off x="3487822" y="2084844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 Mgr.</a:t>
          </a:r>
        </a:p>
      </dsp:txBody>
      <dsp:txXfrm>
        <a:off x="3487822" y="2084844"/>
        <a:ext cx="1366269" cy="416545"/>
      </dsp:txXfrm>
    </dsp:sp>
    <dsp:sp modelId="{2824FFE1-6812-4A1D-8AA5-556BFFD69629}">
      <dsp:nvSpPr>
        <dsp:cNvPr id="0" name=""/>
        <dsp:cNvSpPr/>
      </dsp:nvSpPr>
      <dsp:spPr>
        <a:xfrm>
          <a:off x="5127345" y="1564162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Sr. Developer</a:t>
          </a:r>
        </a:p>
      </dsp:txBody>
      <dsp:txXfrm>
        <a:off x="5127345" y="1564162"/>
        <a:ext cx="1366269" cy="416545"/>
      </dsp:txXfrm>
    </dsp:sp>
    <dsp:sp modelId="{708A162D-EB7E-4EC4-8298-605F68A73BD0}">
      <dsp:nvSpPr>
        <dsp:cNvPr id="0" name=""/>
        <dsp:cNvSpPr/>
      </dsp:nvSpPr>
      <dsp:spPr>
        <a:xfrm>
          <a:off x="5127345" y="2084844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Developer</a:t>
          </a:r>
        </a:p>
      </dsp:txBody>
      <dsp:txXfrm>
        <a:off x="5127345" y="2084844"/>
        <a:ext cx="1366269" cy="416545"/>
      </dsp:txXfrm>
    </dsp:sp>
    <dsp:sp modelId="{E877D2AC-38C1-4D2D-A872-9B75B3264EE5}">
      <dsp:nvSpPr>
        <dsp:cNvPr id="0" name=""/>
        <dsp:cNvSpPr/>
      </dsp:nvSpPr>
      <dsp:spPr>
        <a:xfrm>
          <a:off x="5127345" y="2605526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Intern</a:t>
          </a:r>
        </a:p>
      </dsp:txBody>
      <dsp:txXfrm>
        <a:off x="5127345" y="2605526"/>
        <a:ext cx="1366269" cy="416545"/>
      </dsp:txXfrm>
    </dsp:sp>
    <dsp:sp modelId="{DFA7C8DE-76D3-4CDE-8664-9642C45B2A9D}">
      <dsp:nvSpPr>
        <dsp:cNvPr id="0" name=""/>
        <dsp:cNvSpPr/>
      </dsp:nvSpPr>
      <dsp:spPr>
        <a:xfrm>
          <a:off x="3487822" y="3646890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 Mgr.</a:t>
          </a:r>
        </a:p>
      </dsp:txBody>
      <dsp:txXfrm>
        <a:off x="3487822" y="3646890"/>
        <a:ext cx="1366269" cy="416545"/>
      </dsp:txXfrm>
    </dsp:sp>
    <dsp:sp modelId="{FD654C8A-D004-48DB-B0C0-2C65E0427B86}">
      <dsp:nvSpPr>
        <dsp:cNvPr id="0" name=""/>
        <dsp:cNvSpPr/>
      </dsp:nvSpPr>
      <dsp:spPr>
        <a:xfrm>
          <a:off x="5127345" y="3126208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Sr. Developer</a:t>
          </a:r>
        </a:p>
      </dsp:txBody>
      <dsp:txXfrm>
        <a:off x="5127345" y="3126208"/>
        <a:ext cx="1366269" cy="416545"/>
      </dsp:txXfrm>
    </dsp:sp>
    <dsp:sp modelId="{3D38707E-9F36-4AE7-93E1-6EF38A14E982}">
      <dsp:nvSpPr>
        <dsp:cNvPr id="0" name=""/>
        <dsp:cNvSpPr/>
      </dsp:nvSpPr>
      <dsp:spPr>
        <a:xfrm>
          <a:off x="5127345" y="3646890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Developer</a:t>
          </a:r>
        </a:p>
      </dsp:txBody>
      <dsp:txXfrm>
        <a:off x="5127345" y="3646890"/>
        <a:ext cx="1366269" cy="416545"/>
      </dsp:txXfrm>
    </dsp:sp>
    <dsp:sp modelId="{2AA5968E-0E4A-4FC6-A9D4-6330C0065A90}">
      <dsp:nvSpPr>
        <dsp:cNvPr id="0" name=""/>
        <dsp:cNvSpPr/>
      </dsp:nvSpPr>
      <dsp:spPr>
        <a:xfrm>
          <a:off x="5127345" y="4167572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Intern</a:t>
          </a:r>
        </a:p>
      </dsp:txBody>
      <dsp:txXfrm>
        <a:off x="5127345" y="4167572"/>
        <a:ext cx="1366269" cy="416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41" y="431075"/>
            <a:ext cx="9849793" cy="1959525"/>
          </a:xfrm>
        </p:spPr>
        <p:txBody>
          <a:bodyPr/>
          <a:lstStyle/>
          <a:p>
            <a:r>
              <a:rPr lang="en-US" dirty="0"/>
              <a:t>Software Developer Internship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667" y="2730136"/>
            <a:ext cx="8637072" cy="1762552"/>
          </a:xfrm>
        </p:spPr>
        <p:txBody>
          <a:bodyPr>
            <a:normAutofit/>
          </a:bodyPr>
          <a:lstStyle/>
          <a:p>
            <a:r>
              <a:rPr lang="en-US" dirty="0"/>
              <a:t>Fred </a:t>
            </a:r>
            <a:r>
              <a:rPr lang="en-US" dirty="0" err="1"/>
              <a:t>O’hara</a:t>
            </a:r>
            <a:endParaRPr lang="en-US" dirty="0"/>
          </a:p>
          <a:p>
            <a:r>
              <a:rPr lang="en-US" dirty="0"/>
              <a:t>Fall 2016</a:t>
            </a:r>
          </a:p>
          <a:p>
            <a:r>
              <a:rPr lang="en-US" dirty="0"/>
              <a:t>Madison College</a:t>
            </a:r>
          </a:p>
        </p:txBody>
      </p:sp>
    </p:spTree>
    <p:extLst>
      <p:ext uri="{BB962C8B-B14F-4D97-AF65-F5344CB8AC3E}">
        <p14:creationId xmlns:p14="http://schemas.microsoft.com/office/powerpoint/2010/main" val="265062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Trident Contract Management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8400"/>
              </p:ext>
            </p:extLst>
          </p:nvPr>
        </p:nvGraphicFramePr>
        <p:xfrm>
          <a:off x="1450975" y="2016125"/>
          <a:ext cx="9291638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411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1579" y="373444"/>
            <a:ext cx="9291215" cy="1049235"/>
          </a:xfrm>
        </p:spPr>
        <p:txBody>
          <a:bodyPr/>
          <a:lstStyle/>
          <a:p>
            <a:r>
              <a:rPr lang="en-US" dirty="0"/>
              <a:t>Key Accomplishments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429099"/>
              </p:ext>
            </p:extLst>
          </p:nvPr>
        </p:nvGraphicFramePr>
        <p:xfrm>
          <a:off x="1450975" y="1645920"/>
          <a:ext cx="9291638" cy="4075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580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831" y="242816"/>
            <a:ext cx="9291215" cy="1049235"/>
          </a:xfrm>
        </p:spPr>
        <p:txBody>
          <a:bodyPr/>
          <a:lstStyle/>
          <a:p>
            <a:r>
              <a:rPr lang="en-US" dirty="0"/>
              <a:t>Work Team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496116"/>
              </p:ext>
            </p:extLst>
          </p:nvPr>
        </p:nvGraphicFramePr>
        <p:xfrm>
          <a:off x="1346472" y="1252863"/>
          <a:ext cx="9291638" cy="458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5974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77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Rockwell</vt:lpstr>
      <vt:lpstr>Gallery</vt:lpstr>
      <vt:lpstr>Software Developer Internship</vt:lpstr>
      <vt:lpstr>Trident Contract Management</vt:lpstr>
      <vt:lpstr>Key Accomplishments</vt:lpstr>
      <vt:lpstr>Work Team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Developer Internship</dc:title>
  <dc:creator>OHARA</dc:creator>
  <cp:lastModifiedBy>OHARA</cp:lastModifiedBy>
  <cp:revision>3</cp:revision>
  <dcterms:created xsi:type="dcterms:W3CDTF">2016-07-31T11:43:44Z</dcterms:created>
  <dcterms:modified xsi:type="dcterms:W3CDTF">2016-07-31T12:07:42Z</dcterms:modified>
</cp:coreProperties>
</file>