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86076" autoAdjust="0"/>
  </p:normalViewPr>
  <p:slideViewPr>
    <p:cSldViewPr snapToGrid="0">
      <p:cViewPr varScale="1">
        <p:scale>
          <a:sx n="100" d="100"/>
          <a:sy n="100" d="100"/>
        </p:scale>
        <p:origin x="124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255EA-9628-4905-AF3D-88720D2DE585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22DB8-9CEE-44C3-A122-12A19A841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9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Carousel of products</a:t>
            </a:r>
            <a:r>
              <a:rPr lang="en-US" baseline="0" dirty="0" smtClean="0"/>
              <a:t> with hover state shading that indicates the image can be clicked.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Packages are their own tiles (off screen)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Selected piece of equipment expands more info section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Add to cart is greyed out until quantity, start date, and days to rent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When </a:t>
            </a:r>
            <a:r>
              <a:rPr lang="en-US" baseline="0" dirty="0" err="1" smtClean="0"/>
              <a:t>Qty</a:t>
            </a:r>
            <a:r>
              <a:rPr lang="en-US" baseline="0" dirty="0" smtClean="0"/>
              <a:t> is increased, the product description text section is covered by a </a:t>
            </a:r>
            <a:r>
              <a:rPr lang="en-US" baseline="0" dirty="0" err="1" smtClean="0"/>
              <a:t>slideout</a:t>
            </a:r>
            <a:r>
              <a:rPr lang="en-US" baseline="0" dirty="0" smtClean="0"/>
              <a:t> form with start date, days of rental, and rental total for entire 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22DB8-9CEE-44C3-A122-12A19A841A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7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C58D-D15D-49DD-857A-9B053D4E1DF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CC20-B879-4026-B805-64BD495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C58D-D15D-49DD-857A-9B053D4E1DF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CC20-B879-4026-B805-64BD495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C58D-D15D-49DD-857A-9B053D4E1DF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CC20-B879-4026-B805-64BD495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72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1497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772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C58D-D15D-49DD-857A-9B053D4E1DF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CC20-B879-4026-B805-64BD495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9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C58D-D15D-49DD-857A-9B053D4E1DF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CC20-B879-4026-B805-64BD495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7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C58D-D15D-49DD-857A-9B053D4E1DF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CC20-B879-4026-B805-64BD495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7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C58D-D15D-49DD-857A-9B053D4E1DF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CC20-B879-4026-B805-64BD495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2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C58D-D15D-49DD-857A-9B053D4E1DF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CC20-B879-4026-B805-64BD495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2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C58D-D15D-49DD-857A-9B053D4E1DF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CC20-B879-4026-B805-64BD495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7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C58D-D15D-49DD-857A-9B053D4E1DF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CC20-B879-4026-B805-64BD495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5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C58D-D15D-49DD-857A-9B053D4E1DF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CC20-B879-4026-B805-64BD495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7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1C58D-D15D-49DD-857A-9B053D4E1DF4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CC20-B879-4026-B805-64BD495A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7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72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8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010" y="0"/>
            <a:ext cx="7523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3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791" y="0"/>
            <a:ext cx="48304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3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506" y="0"/>
            <a:ext cx="3534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1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791" y="0"/>
            <a:ext cx="48304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1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791" y="0"/>
            <a:ext cx="48304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3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79</Words>
  <Application>Microsoft Office PowerPoint</Application>
  <PresentationFormat>Widescreen</PresentationFormat>
  <Paragraphs>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Storyboard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Madison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3</cp:revision>
  <dcterms:created xsi:type="dcterms:W3CDTF">2016-02-02T02:29:25Z</dcterms:created>
  <dcterms:modified xsi:type="dcterms:W3CDTF">2016-02-02T02:43:32Z</dcterms:modified>
</cp:coreProperties>
</file>