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3" r:id="rId3"/>
    <p:sldId id="262" r:id="rId4"/>
    <p:sldId id="258" r:id="rId5"/>
    <p:sldId id="264" r:id="rId6"/>
    <p:sldId id="265" r:id="rId7"/>
    <p:sldId id="266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E5F5"/>
    <a:srgbClr val="155D7D"/>
    <a:srgbClr val="BFBFBF"/>
    <a:srgbClr val="8ED973"/>
    <a:srgbClr val="FFFFFF"/>
    <a:srgbClr val="2198CD"/>
    <a:srgbClr val="BDE08E"/>
    <a:srgbClr val="F3F9EB"/>
    <a:srgbClr val="D4F1D3"/>
    <a:srgbClr val="EBF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9" autoAdjust="0"/>
    <p:restoredTop sz="94660"/>
  </p:normalViewPr>
  <p:slideViewPr>
    <p:cSldViewPr snapToGrid="0">
      <p:cViewPr varScale="1">
        <p:scale>
          <a:sx n="70" d="100"/>
          <a:sy n="70" d="100"/>
        </p:scale>
        <p:origin x="54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56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0DF71AF-E6FC-657D-B759-1E747FE1BD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5930FD-2A3F-1F05-6880-0AB72FDED6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5BD0F-648E-467A-A636-69955938710C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925D96-9551-863E-EC6E-EA8E5FE0F5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C5AFFC-492A-0828-8EFD-F7079BCB49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B43EB-D050-4689-BE75-46FC45A9A2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105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9B23B-13F4-4796-97E3-381DEB9A55AC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614E8-98D1-445F-B659-304813CAF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11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614E8-98D1-445F-B659-304813CAFA8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715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866FC-6E31-8974-0E79-D86D6B842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68D77F7-370F-518B-895C-0DA7BA047C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C05D6EC-501A-3337-558A-51D854E9B6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DCE1DF-1DF0-C366-DF87-3416CCAF37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614E8-98D1-445F-B659-304813CAFA8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833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A10FC-2194-D7A6-521C-36AE99DF4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6316954-CD47-A112-044B-B8B886D581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49999AF-CCE7-0DBC-15D7-9B7106AB5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B9BA38-8A04-EDB1-1859-363052EE5B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614E8-98D1-445F-B659-304813CAFA8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627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9B873-10C5-7C12-23B7-ABFEA1193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3F9EED-C63F-6433-C049-91974B8D2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45A89E-F9AF-DE11-F160-C88B9F2A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DB8092-E48A-4EE5-273F-863DB60C5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B32A5D-1650-A294-EA92-24DBAAA7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60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B7BCC-1EB7-0C79-E6B8-592D248F6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3923A2-F514-AA20-EADE-563B5D484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E9C646-02A9-C551-D68F-DB0F986B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9E8EC8-BA0D-6404-84B8-661F57C0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389E6-54DA-A6B5-9CE0-CB6E1310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71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892469-4A22-772E-AF35-FF8C3F2E7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8A6284-A6EE-5BDD-94D8-AE835CF91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BEC593-6808-3EFA-FB98-44F4F38DB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013ABC-E759-AB20-1F00-3F2D86FE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F31A98-01D7-5572-6511-64A9C5CA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87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7B25A-25FC-2FEA-E8E7-3286D31C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508898-0E69-1769-0780-F3A4EA075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FE7D7F-B01B-F4E8-E16B-193057929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BA2798-EF16-CCA9-AD76-084FBDCF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7C3641-36FE-965E-F223-1F478115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42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4B1273-4CE0-A9D5-E5A5-AB14D841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69E7AF-DF0D-5D98-21CB-07DDDAFC1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A0726B-B275-BF17-720C-F1DF6A16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1E1C19-D634-94F0-E867-FDD1781D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2AD673-E008-6B40-F633-7A77B50A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8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07BAB-A286-6AC5-BC6E-8DC0283F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53AD1F-5696-20D6-64DF-2F609A252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B67DB4-D8D5-E71C-7BF0-698C5D81F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74E4E9-E9EB-F7AF-1B05-06F1FBC3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40B971-49F9-3D24-AB06-3449DCF4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6BA9DF-3ED3-A0CB-C1AB-552D94D1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3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1A9F5C-4697-E1D0-2B5D-9C4A1101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AF750B-704B-8979-3C6A-C689CA75F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56CF26-621A-3D6C-FA0E-9DE41AC89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17A62A-B679-5EC5-B7CC-C540E9595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5B3049-E791-F33B-7285-EE38FADBA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A286835-B346-C47B-D80E-3A86FE0B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9821C89-8636-C02B-7D57-4C52DAF2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4E06893-CE7F-3192-AFF5-96BEF58A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79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74D79-0A8E-227D-4B09-B89B11A1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32485A-D05E-0BC3-510D-DC857D49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EF31B8-B7B2-2CFF-E2FB-53397275F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45C977-8453-3EE0-FD14-4AFE6E75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8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C7FABC0-D475-99DB-D872-D3853B75B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5ABAF6-6824-0246-FF9D-E547F400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1C889D-EF3B-F6C0-19D0-3F61B51B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50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862720-340B-3A1D-DA8F-E78F9BD1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39FBE4-D79B-60E4-526C-12965B38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5E933D-6387-ABE4-DAAA-AF2E6997C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8EDECC-1F1E-2FAA-FECE-8ABD1630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BBD16B-082A-C294-4033-DFB6A6D1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4A9168-DCB5-9B69-B762-F0D38640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14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BCDB7-6BE8-32AE-D40A-34D4B11B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3A548C2-AFF5-C152-3002-A37F10A83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ACB759-485A-9E3D-10DC-B996E46F0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C59318-5A37-30BA-63E2-49E7D4CD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201C08-F7B6-C1E8-02AF-97FC218B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15D8EB-2F2F-0D8C-0243-198193C4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70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D06C9A2-FE58-6452-0523-4DCC25BF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7A1153-84C4-A284-FAF6-EC31B18A3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C71DA5-D7FA-AF95-E8D2-5F82D8BC1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C2F003-99E1-48AA-97ED-3A7A4F8A3DF4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F09398-6FF9-9D4D-652C-C45FB22FF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A82249-57AC-69B3-46DA-3A8BD8A74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68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15.svg"/><Relationship Id="rId5" Type="http://schemas.openxmlformats.org/officeDocument/2006/relationships/image" Target="../media/image2.png"/><Relationship Id="rId10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3" Type="http://schemas.openxmlformats.org/officeDocument/2006/relationships/image" Target="../media/image13.jpg"/><Relationship Id="rId7" Type="http://schemas.microsoft.com/office/2007/relationships/hdphoto" Target="../media/hdphoto1.wdp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7.svg"/><Relationship Id="rId5" Type="http://schemas.openxmlformats.org/officeDocument/2006/relationships/image" Target="../media/image4.png"/><Relationship Id="rId15" Type="http://schemas.openxmlformats.org/officeDocument/2006/relationships/image" Target="../media/image20.jpg"/><Relationship Id="rId10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8.svg"/><Relationship Id="rId14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10" Type="http://schemas.microsoft.com/office/2007/relationships/hdphoto" Target="../media/hdphoto1.wdp"/><Relationship Id="rId4" Type="http://schemas.openxmlformats.org/officeDocument/2006/relationships/image" Target="../media/image13.jpg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2B9B20-84BB-4D4F-8A0D-9DFB4E66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202" y="2200192"/>
            <a:ext cx="5334930" cy="15020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b="1">
                <a:solidFill>
                  <a:schemeClr val="bg2">
                    <a:lumMod val="50000"/>
                  </a:schemeClr>
                </a:solidFill>
              </a:rPr>
              <a:t>Teamer App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B17BD24-9E7F-82DE-CBDC-7ABE9B4BF694}"/>
              </a:ext>
            </a:extLst>
          </p:cNvPr>
          <p:cNvSpPr>
            <a:spLocks noChangeAspect="1"/>
          </p:cNvSpPr>
          <p:nvPr/>
        </p:nvSpPr>
        <p:spPr>
          <a:xfrm>
            <a:off x="2066806" y="2061000"/>
            <a:ext cx="2736000" cy="2736000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 descr="Ein Bild, das Ball, Golf, Golfball, Sportausrüstung enthält.&#10;&#10;Automatisch generierte Beschreibung">
            <a:extLst>
              <a:ext uri="{FF2B5EF4-FFF2-40B4-BE49-F238E27FC236}">
                <a16:creationId xmlns:a16="http://schemas.microsoft.com/office/drawing/2014/main" id="{27322DB1-A781-82FC-42FE-85C9FC48E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478" y="2451138"/>
            <a:ext cx="1956656" cy="1956656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D7299765-84BA-65E8-B48B-6EBC955E17E7}"/>
              </a:ext>
            </a:extLst>
          </p:cNvPr>
          <p:cNvSpPr txBox="1"/>
          <p:nvPr/>
        </p:nvSpPr>
        <p:spPr>
          <a:xfrm>
            <a:off x="6265594" y="3506535"/>
            <a:ext cx="317400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/>
              <a:t>-    Target Device</a:t>
            </a:r>
          </a:p>
          <a:p>
            <a:pPr>
              <a:lnSpc>
                <a:spcPct val="100000"/>
              </a:lnSpc>
            </a:pPr>
            <a:r>
              <a:rPr lang="en-US" sz="2800"/>
              <a:t>-    Screens</a:t>
            </a:r>
          </a:p>
        </p:txBody>
      </p:sp>
    </p:spTree>
    <p:extLst>
      <p:ext uri="{BB962C8B-B14F-4D97-AF65-F5344CB8AC3E}">
        <p14:creationId xmlns:p14="http://schemas.microsoft.com/office/powerpoint/2010/main" val="226691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63231-CBEC-F207-1299-911705F22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0F8C3C9-DB81-E561-0543-08BF23D319A7}"/>
              </a:ext>
            </a:extLst>
          </p:cNvPr>
          <p:cNvGrpSpPr>
            <a:grpSpLocks noChangeAspect="1"/>
          </p:cNvGrpSpPr>
          <p:nvPr/>
        </p:nvGrpSpPr>
        <p:grpSpPr>
          <a:xfrm>
            <a:off x="151203" y="167840"/>
            <a:ext cx="466921" cy="476560"/>
            <a:chOff x="2066806" y="2061000"/>
            <a:chExt cx="2736000" cy="2736000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916CDACD-847B-19D4-0094-F017A7DFE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6806" y="2061000"/>
              <a:ext cx="2736000" cy="2736000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 descr="Ein Bild, das Ball, Golf, Golfball, Sportausrüstung enthält.&#10;&#10;Automatisch generierte Beschreibung">
              <a:extLst>
                <a:ext uri="{FF2B5EF4-FFF2-40B4-BE49-F238E27FC236}">
                  <a16:creationId xmlns:a16="http://schemas.microsoft.com/office/drawing/2014/main" id="{08A271F2-7DCA-F5AE-0FEF-907F19CE9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478" y="2451138"/>
              <a:ext cx="1956656" cy="1956656"/>
            </a:xfrm>
            <a:prstGeom prst="rect">
              <a:avLst/>
            </a:prstGeom>
          </p:spPr>
        </p:pic>
      </p:grpSp>
      <p:sp>
        <p:nvSpPr>
          <p:cNvPr id="8" name="Titel 1">
            <a:extLst>
              <a:ext uri="{FF2B5EF4-FFF2-40B4-BE49-F238E27FC236}">
                <a16:creationId xmlns:a16="http://schemas.microsoft.com/office/drawing/2014/main" id="{A1D2C1C5-EEC4-8634-FDD7-AC37F1C693E8}"/>
              </a:ext>
            </a:extLst>
          </p:cNvPr>
          <p:cNvSpPr txBox="1">
            <a:spLocks/>
          </p:cNvSpPr>
          <p:nvPr/>
        </p:nvSpPr>
        <p:spPr>
          <a:xfrm>
            <a:off x="601160" y="131897"/>
            <a:ext cx="2434140" cy="599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solidFill>
                  <a:schemeClr val="bg2">
                    <a:lumMod val="50000"/>
                  </a:schemeClr>
                </a:solidFill>
              </a:rPr>
              <a:t>Teamer App</a:t>
            </a:r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DCF13DE1-B047-C775-29CC-8CD7BEF53307}"/>
              </a:ext>
            </a:extLst>
          </p:cNvPr>
          <p:cNvGrpSpPr/>
          <p:nvPr/>
        </p:nvGrpSpPr>
        <p:grpSpPr>
          <a:xfrm>
            <a:off x="2" y="6404400"/>
            <a:ext cx="12191998" cy="453600"/>
            <a:chOff x="0" y="5946701"/>
            <a:chExt cx="12191998" cy="453600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AA5DF330-008E-41A0-6855-33B825C39B36}"/>
                </a:ext>
              </a:extLst>
            </p:cNvPr>
            <p:cNvSpPr/>
            <p:nvPr/>
          </p:nvSpPr>
          <p:spPr>
            <a:xfrm>
              <a:off x="0" y="5946701"/>
              <a:ext cx="4038600" cy="453600"/>
            </a:xfrm>
            <a:prstGeom prst="rect">
              <a:avLst/>
            </a:prstGeom>
            <a:gradFill>
              <a:gsLst>
                <a:gs pos="39000">
                  <a:srgbClr val="114D68"/>
                </a:gs>
                <a:gs pos="0">
                  <a:srgbClr val="155E7F"/>
                </a:gs>
                <a:gs pos="100000">
                  <a:srgbClr val="0D3C52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D987AEEE-B84D-90FE-4534-D7B379C51630}"/>
                </a:ext>
              </a:extLst>
            </p:cNvPr>
            <p:cNvSpPr/>
            <p:nvPr/>
          </p:nvSpPr>
          <p:spPr>
            <a:xfrm>
              <a:off x="4038600" y="5946701"/>
              <a:ext cx="8153398" cy="453600"/>
            </a:xfrm>
            <a:prstGeom prst="rect">
              <a:avLst/>
            </a:prstGeom>
            <a:gradFill>
              <a:gsLst>
                <a:gs pos="39000">
                  <a:srgbClr val="0A2D3E"/>
                </a:gs>
                <a:gs pos="0">
                  <a:srgbClr val="071F2A"/>
                </a:gs>
                <a:gs pos="100000">
                  <a:srgbClr val="104760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A9231FCB-EAC5-B1C8-4C5E-67198DCD2965}"/>
              </a:ext>
            </a:extLst>
          </p:cNvPr>
          <p:cNvSpPr txBox="1"/>
          <p:nvPr/>
        </p:nvSpPr>
        <p:spPr>
          <a:xfrm>
            <a:off x="1809750" y="1085850"/>
            <a:ext cx="695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Todos</a:t>
            </a:r>
          </a:p>
          <a:p>
            <a:pPr marL="285750" indent="-285750">
              <a:buFontTx/>
              <a:buChar char="-"/>
            </a:pPr>
            <a:r>
              <a:rPr lang="de-DE"/>
              <a:t>Screen Spielarchiv ersetllen (Mit Löschbutton)</a:t>
            </a:r>
          </a:p>
          <a:p>
            <a:pPr marL="285750" indent="-285750">
              <a:buFontTx/>
              <a:buChar char="-"/>
            </a:pPr>
            <a:r>
              <a:rPr lang="de-DE"/>
              <a:t>Screen Stats erstellen </a:t>
            </a:r>
          </a:p>
        </p:txBody>
      </p:sp>
    </p:spTree>
    <p:extLst>
      <p:ext uri="{BB962C8B-B14F-4D97-AF65-F5344CB8AC3E}">
        <p14:creationId xmlns:p14="http://schemas.microsoft.com/office/powerpoint/2010/main" val="33932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D78DD316-17E2-5A80-2622-E093B13C162F}"/>
              </a:ext>
            </a:extLst>
          </p:cNvPr>
          <p:cNvSpPr/>
          <p:nvPr/>
        </p:nvSpPr>
        <p:spPr>
          <a:xfrm>
            <a:off x="977463" y="3694223"/>
            <a:ext cx="7133074" cy="1126911"/>
          </a:xfrm>
          <a:prstGeom prst="roundRect">
            <a:avLst>
              <a:gd name="adj" fmla="val 13445"/>
            </a:avLst>
          </a:prstGeom>
          <a:solidFill>
            <a:srgbClr val="D1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41016"/>
              </a:solidFill>
            </a:endParaRP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DA96CC51-6D35-547A-E11D-D8F4D9965200}"/>
              </a:ext>
            </a:extLst>
          </p:cNvPr>
          <p:cNvSpPr/>
          <p:nvPr/>
        </p:nvSpPr>
        <p:spPr>
          <a:xfrm>
            <a:off x="977462" y="4821135"/>
            <a:ext cx="10689021" cy="1126910"/>
          </a:xfrm>
          <a:prstGeom prst="roundRect">
            <a:avLst>
              <a:gd name="adj" fmla="val 623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41016"/>
              </a:solidFill>
            </a:endParaRP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ED577434-141B-8A16-A5D2-50682F714CCC}"/>
              </a:ext>
            </a:extLst>
          </p:cNvPr>
          <p:cNvSpPr/>
          <p:nvPr/>
        </p:nvSpPr>
        <p:spPr>
          <a:xfrm>
            <a:off x="8115298" y="2105296"/>
            <a:ext cx="3551185" cy="2718262"/>
          </a:xfrm>
          <a:prstGeom prst="roundRect">
            <a:avLst>
              <a:gd name="adj" fmla="val 6236"/>
            </a:avLst>
          </a:prstGeom>
          <a:solidFill>
            <a:srgbClr val="D1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41016"/>
              </a:solidFill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BD096D3-D7AC-C87B-482D-53F5B171D7A3}"/>
              </a:ext>
            </a:extLst>
          </p:cNvPr>
          <p:cNvGrpSpPr/>
          <p:nvPr/>
        </p:nvGrpSpPr>
        <p:grpSpPr>
          <a:xfrm>
            <a:off x="2" y="6404400"/>
            <a:ext cx="12191998" cy="453600"/>
            <a:chOff x="0" y="5946701"/>
            <a:chExt cx="12191998" cy="4536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6BC0A6B-858A-F299-298B-FF3641654C75}"/>
                </a:ext>
              </a:extLst>
            </p:cNvPr>
            <p:cNvSpPr/>
            <p:nvPr/>
          </p:nvSpPr>
          <p:spPr>
            <a:xfrm>
              <a:off x="0" y="5946701"/>
              <a:ext cx="4038600" cy="453600"/>
            </a:xfrm>
            <a:prstGeom prst="rect">
              <a:avLst/>
            </a:prstGeom>
            <a:gradFill>
              <a:gsLst>
                <a:gs pos="39000">
                  <a:srgbClr val="114D68"/>
                </a:gs>
                <a:gs pos="0">
                  <a:srgbClr val="155E7F"/>
                </a:gs>
                <a:gs pos="100000">
                  <a:srgbClr val="0D3C52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9C2A792D-14A1-17A3-CD18-8CC57E515C6F}"/>
                </a:ext>
              </a:extLst>
            </p:cNvPr>
            <p:cNvSpPr/>
            <p:nvPr/>
          </p:nvSpPr>
          <p:spPr>
            <a:xfrm>
              <a:off x="4038600" y="5946701"/>
              <a:ext cx="8153398" cy="453600"/>
            </a:xfrm>
            <a:prstGeom prst="rect">
              <a:avLst/>
            </a:prstGeom>
            <a:gradFill>
              <a:gsLst>
                <a:gs pos="39000">
                  <a:srgbClr val="0A2D3E"/>
                </a:gs>
                <a:gs pos="0">
                  <a:srgbClr val="071F2A"/>
                </a:gs>
                <a:gs pos="100000">
                  <a:srgbClr val="104760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04FBD06-C1BD-B27E-DD2D-EE8AF53402B7}"/>
              </a:ext>
            </a:extLst>
          </p:cNvPr>
          <p:cNvGrpSpPr>
            <a:grpSpLocks noChangeAspect="1"/>
          </p:cNvGrpSpPr>
          <p:nvPr/>
        </p:nvGrpSpPr>
        <p:grpSpPr>
          <a:xfrm>
            <a:off x="151203" y="167840"/>
            <a:ext cx="466921" cy="476560"/>
            <a:chOff x="2066806" y="2061000"/>
            <a:chExt cx="2736000" cy="2736000"/>
          </a:xfrm>
        </p:grpSpPr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ECE06382-E8DE-FCA1-2B75-870FE9518C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6806" y="2061000"/>
              <a:ext cx="2736000" cy="2736000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Grafik 14" descr="Ein Bild, das Ball, Golf, Golfball, Sportausrüstung enthält.&#10;&#10;Automatisch generierte Beschreibung">
              <a:extLst>
                <a:ext uri="{FF2B5EF4-FFF2-40B4-BE49-F238E27FC236}">
                  <a16:creationId xmlns:a16="http://schemas.microsoft.com/office/drawing/2014/main" id="{B24FA509-93C6-8221-A013-3C084531B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478" y="2451138"/>
              <a:ext cx="1956656" cy="1956656"/>
            </a:xfrm>
            <a:prstGeom prst="rect">
              <a:avLst/>
            </a:prstGeom>
          </p:spPr>
        </p:pic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FE1B9CC7-8D10-6508-BB77-AE057519F89F}"/>
              </a:ext>
            </a:extLst>
          </p:cNvPr>
          <p:cNvSpPr txBox="1">
            <a:spLocks/>
          </p:cNvSpPr>
          <p:nvPr/>
        </p:nvSpPr>
        <p:spPr>
          <a:xfrm>
            <a:off x="601160" y="131897"/>
            <a:ext cx="2434140" cy="599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solidFill>
                  <a:schemeClr val="bg2">
                    <a:lumMod val="50000"/>
                  </a:schemeClr>
                </a:solidFill>
              </a:rPr>
              <a:t>Teamer App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0EFE582-CF0F-5A90-C9A1-3DB46152308D}"/>
              </a:ext>
            </a:extLst>
          </p:cNvPr>
          <p:cNvSpPr txBox="1"/>
          <p:nvPr/>
        </p:nvSpPr>
        <p:spPr>
          <a:xfrm>
            <a:off x="98652" y="696962"/>
            <a:ext cx="2936648" cy="102310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b="1" kern="12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Navigation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b="1" kern="120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Screens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7E68EFDD-6CE3-B08E-6975-8AFB28A3310B}"/>
              </a:ext>
            </a:extLst>
          </p:cNvPr>
          <p:cNvSpPr/>
          <p:nvPr/>
        </p:nvSpPr>
        <p:spPr>
          <a:xfrm>
            <a:off x="9133789" y="5037896"/>
            <a:ext cx="1514204" cy="479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145B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041016"/>
                </a:solidFill>
              </a:rPr>
              <a:t>Statistik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623E90C8-8052-2589-8C62-BAF5451E9B10}"/>
              </a:ext>
            </a:extLst>
          </p:cNvPr>
          <p:cNvSpPr/>
          <p:nvPr/>
        </p:nvSpPr>
        <p:spPr>
          <a:xfrm>
            <a:off x="3337878" y="5041940"/>
            <a:ext cx="2412245" cy="479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145B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041016"/>
                </a:solidFill>
              </a:rPr>
              <a:t>Team-Management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5B36F9B0-8E46-00D4-8F67-EE1013091472}"/>
              </a:ext>
            </a:extLst>
          </p:cNvPr>
          <p:cNvSpPr/>
          <p:nvPr/>
        </p:nvSpPr>
        <p:spPr>
          <a:xfrm>
            <a:off x="8314273" y="2539211"/>
            <a:ext cx="1315229" cy="6905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145B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041016"/>
                </a:solidFill>
              </a:rPr>
              <a:t>Aktuelle </a:t>
            </a:r>
            <a:br>
              <a:rPr lang="de-DE">
                <a:solidFill>
                  <a:srgbClr val="041016"/>
                </a:solidFill>
              </a:rPr>
            </a:br>
            <a:r>
              <a:rPr lang="de-DE">
                <a:solidFill>
                  <a:srgbClr val="041016"/>
                </a:solidFill>
              </a:rPr>
              <a:t>Events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9016B442-AF8F-8EB7-8910-B1F26275CC35}"/>
              </a:ext>
            </a:extLst>
          </p:cNvPr>
          <p:cNvSpPr/>
          <p:nvPr/>
        </p:nvSpPr>
        <p:spPr>
          <a:xfrm>
            <a:off x="9948542" y="2539211"/>
            <a:ext cx="1514204" cy="6905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145B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041016"/>
                </a:solidFill>
              </a:rPr>
              <a:t>Beste nach Kategorie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337FC26-2A4F-2DC3-F167-4FF2269EFDC6}"/>
              </a:ext>
            </a:extLst>
          </p:cNvPr>
          <p:cNvSpPr/>
          <p:nvPr/>
        </p:nvSpPr>
        <p:spPr>
          <a:xfrm>
            <a:off x="8872400" y="3555846"/>
            <a:ext cx="1908346" cy="6905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145B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041016"/>
                </a:solidFill>
              </a:rPr>
              <a:t>Ganze Statisitk (sortierbar)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89A6E94-E7EA-AC56-060D-9AA4FD36B181}"/>
              </a:ext>
            </a:extLst>
          </p:cNvPr>
          <p:cNvGrpSpPr/>
          <p:nvPr/>
        </p:nvGrpSpPr>
        <p:grpSpPr>
          <a:xfrm>
            <a:off x="1392821" y="3912393"/>
            <a:ext cx="6302358" cy="690573"/>
            <a:chOff x="1513202" y="3939477"/>
            <a:chExt cx="6302358" cy="690573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B492575D-4EE3-DF7C-85AF-329E70C6850F}"/>
                </a:ext>
              </a:extLst>
            </p:cNvPr>
            <p:cNvSpPr/>
            <p:nvPr/>
          </p:nvSpPr>
          <p:spPr>
            <a:xfrm>
              <a:off x="5816405" y="3939477"/>
              <a:ext cx="1999155" cy="69057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145B7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rgbClr val="041016"/>
                  </a:solidFill>
                </a:rPr>
                <a:t>Automatische Teamerstellung</a:t>
              </a:r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1DC6A78F-AC13-E6A6-757B-6B54F99DECF4}"/>
                </a:ext>
              </a:extLst>
            </p:cNvPr>
            <p:cNvSpPr/>
            <p:nvPr/>
          </p:nvSpPr>
          <p:spPr>
            <a:xfrm>
              <a:off x="3664803" y="3939477"/>
              <a:ext cx="1729907" cy="6905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145B7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rgbClr val="041016"/>
                  </a:solidFill>
                </a:rPr>
                <a:t>Spieler </a:t>
              </a:r>
              <a:br>
                <a:rPr lang="de-DE">
                  <a:solidFill>
                    <a:srgbClr val="041016"/>
                  </a:solidFill>
                </a:rPr>
              </a:br>
              <a:r>
                <a:rPr lang="de-DE">
                  <a:solidFill>
                    <a:srgbClr val="041016"/>
                  </a:solidFill>
                </a:rPr>
                <a:t>hinzufügen</a:t>
              </a:r>
            </a:p>
          </p:txBody>
        </p:sp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2EA7CFE6-5A72-EBEC-5E78-1CB246807454}"/>
                </a:ext>
              </a:extLst>
            </p:cNvPr>
            <p:cNvSpPr/>
            <p:nvPr/>
          </p:nvSpPr>
          <p:spPr>
            <a:xfrm>
              <a:off x="1513202" y="3939477"/>
              <a:ext cx="1729907" cy="6905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145B7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rgbClr val="041016"/>
                  </a:solidFill>
                </a:rPr>
                <a:t>Spieldaten </a:t>
              </a:r>
              <a:br>
                <a:rPr lang="de-DE">
                  <a:solidFill>
                    <a:srgbClr val="041016"/>
                  </a:solidFill>
                </a:rPr>
              </a:br>
              <a:r>
                <a:rPr lang="de-DE">
                  <a:solidFill>
                    <a:srgbClr val="041016"/>
                  </a:solidFill>
                </a:rPr>
                <a:t>hinzufügen</a:t>
              </a:r>
            </a:p>
          </p:txBody>
        </p:sp>
      </p:grp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1E3C769C-94BE-CB28-8681-155EC054AF6B}"/>
              </a:ext>
            </a:extLst>
          </p:cNvPr>
          <p:cNvSpPr/>
          <p:nvPr/>
        </p:nvSpPr>
        <p:spPr>
          <a:xfrm>
            <a:off x="6187635" y="5470992"/>
            <a:ext cx="2520667" cy="4791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>
                <a:solidFill>
                  <a:schemeClr val="bg2">
                    <a:lumMod val="50000"/>
                  </a:schemeClr>
                </a:solidFill>
              </a:rPr>
              <a:t>Bottom-Navigation-Bar</a:t>
            </a:r>
          </a:p>
        </p:txBody>
      </p:sp>
    </p:spTree>
    <p:extLst>
      <p:ext uri="{BB962C8B-B14F-4D97-AF65-F5344CB8AC3E}">
        <p14:creationId xmlns:p14="http://schemas.microsoft.com/office/powerpoint/2010/main" val="1400653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ilkreis 246">
            <a:extLst>
              <a:ext uri="{FF2B5EF4-FFF2-40B4-BE49-F238E27FC236}">
                <a16:creationId xmlns:a16="http://schemas.microsoft.com/office/drawing/2014/main" id="{9186FD29-2E4B-D2E9-8E1A-738A6F19A3AC}"/>
              </a:ext>
            </a:extLst>
          </p:cNvPr>
          <p:cNvSpPr/>
          <p:nvPr/>
        </p:nvSpPr>
        <p:spPr>
          <a:xfrm rot="5400000">
            <a:off x="5180671" y="4741504"/>
            <a:ext cx="1656395" cy="3373216"/>
          </a:xfrm>
          <a:prstGeom prst="pie">
            <a:avLst>
              <a:gd name="adj1" fmla="val 5397958"/>
              <a:gd name="adj2" fmla="val 16200000"/>
            </a:avLst>
          </a:prstGeom>
          <a:solidFill>
            <a:srgbClr val="C1E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C5072CBB-F754-74A2-FE0E-6FAC31B1F9A2}"/>
              </a:ext>
            </a:extLst>
          </p:cNvPr>
          <p:cNvSpPr/>
          <p:nvPr/>
        </p:nvSpPr>
        <p:spPr>
          <a:xfrm>
            <a:off x="1216541" y="4693419"/>
            <a:ext cx="2269766" cy="440517"/>
          </a:xfrm>
          <a:prstGeom prst="rect">
            <a:avLst/>
          </a:prstGeom>
          <a:solidFill>
            <a:srgbClr val="BFBFBF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70DE60B9-E733-C8AD-9873-87E19E64D113}"/>
              </a:ext>
            </a:extLst>
          </p:cNvPr>
          <p:cNvSpPr/>
          <p:nvPr/>
        </p:nvSpPr>
        <p:spPr>
          <a:xfrm>
            <a:off x="8813524" y="4480449"/>
            <a:ext cx="2269766" cy="7448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BB3A2C7E-4F2F-925E-CA36-717D4A639716}"/>
              </a:ext>
            </a:extLst>
          </p:cNvPr>
          <p:cNvCxnSpPr>
            <a:cxnSpLocks/>
          </p:cNvCxnSpPr>
          <p:nvPr/>
        </p:nvCxnSpPr>
        <p:spPr>
          <a:xfrm>
            <a:off x="8851071" y="2919975"/>
            <a:ext cx="2208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C1AE4AC2-30FF-AF68-4B36-8FED219B2677}"/>
              </a:ext>
            </a:extLst>
          </p:cNvPr>
          <p:cNvSpPr/>
          <p:nvPr/>
        </p:nvSpPr>
        <p:spPr>
          <a:xfrm>
            <a:off x="4881088" y="2111015"/>
            <a:ext cx="2269766" cy="24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40162099-3AB4-9C1D-AAF3-7BF814394372}"/>
              </a:ext>
            </a:extLst>
          </p:cNvPr>
          <p:cNvSpPr/>
          <p:nvPr/>
        </p:nvSpPr>
        <p:spPr>
          <a:xfrm>
            <a:off x="4881088" y="1597454"/>
            <a:ext cx="2269766" cy="24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FDE0A81-BBFC-6CD7-3670-6DEAA8794F94}"/>
              </a:ext>
            </a:extLst>
          </p:cNvPr>
          <p:cNvSpPr/>
          <p:nvPr/>
        </p:nvSpPr>
        <p:spPr>
          <a:xfrm>
            <a:off x="4881088" y="3138135"/>
            <a:ext cx="2269766" cy="24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0F7AAAE-91AA-E836-E7F8-6665EB9E0295}"/>
              </a:ext>
            </a:extLst>
          </p:cNvPr>
          <p:cNvSpPr/>
          <p:nvPr/>
        </p:nvSpPr>
        <p:spPr>
          <a:xfrm>
            <a:off x="4881088" y="2881355"/>
            <a:ext cx="2269766" cy="24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5775D8B1-7E63-BCFC-02C5-6BD3D2DD1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62744" y="854532"/>
            <a:ext cx="583097" cy="14074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008C4E2-7589-10F2-84A5-CA7F7F73D1F7}"/>
              </a:ext>
            </a:extLst>
          </p:cNvPr>
          <p:cNvSpPr txBox="1"/>
          <p:nvPr/>
        </p:nvSpPr>
        <p:spPr>
          <a:xfrm>
            <a:off x="4582222" y="5900843"/>
            <a:ext cx="285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Mitglieder auswählen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02F5EED-7ECB-0139-4237-481CC07220E7}"/>
              </a:ext>
            </a:extLst>
          </p:cNvPr>
          <p:cNvGrpSpPr>
            <a:grpSpLocks noChangeAspect="1"/>
          </p:cNvGrpSpPr>
          <p:nvPr/>
        </p:nvGrpSpPr>
        <p:grpSpPr>
          <a:xfrm>
            <a:off x="151203" y="167840"/>
            <a:ext cx="466921" cy="476560"/>
            <a:chOff x="2066806" y="2061000"/>
            <a:chExt cx="2736000" cy="2736000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B853E8BC-B312-5275-2E71-4E0A072FD4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6806" y="2061000"/>
              <a:ext cx="2736000" cy="2736000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 descr="Ein Bild, das Ball, Golf, Golfball, Sportausrüstung enthält.&#10;&#10;Automatisch generierte Beschreibung">
              <a:extLst>
                <a:ext uri="{FF2B5EF4-FFF2-40B4-BE49-F238E27FC236}">
                  <a16:creationId xmlns:a16="http://schemas.microsoft.com/office/drawing/2014/main" id="{A65A7250-2631-A128-FBF0-C15F55A84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478" y="2451138"/>
              <a:ext cx="1956656" cy="1956656"/>
            </a:xfrm>
            <a:prstGeom prst="rect">
              <a:avLst/>
            </a:prstGeom>
          </p:spPr>
        </p:pic>
      </p:grpSp>
      <p:sp>
        <p:nvSpPr>
          <p:cNvPr id="8" name="Titel 1">
            <a:extLst>
              <a:ext uri="{FF2B5EF4-FFF2-40B4-BE49-F238E27FC236}">
                <a16:creationId xmlns:a16="http://schemas.microsoft.com/office/drawing/2014/main" id="{43EF90FC-9F2C-8C32-DD3F-120B16889DAD}"/>
              </a:ext>
            </a:extLst>
          </p:cNvPr>
          <p:cNvSpPr txBox="1">
            <a:spLocks/>
          </p:cNvSpPr>
          <p:nvPr/>
        </p:nvSpPr>
        <p:spPr>
          <a:xfrm>
            <a:off x="508294" y="278836"/>
            <a:ext cx="1806951" cy="362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>
                <a:solidFill>
                  <a:schemeClr val="bg2">
                    <a:lumMod val="50000"/>
                  </a:schemeClr>
                </a:solidFill>
              </a:rPr>
              <a:t>Teamer App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B70973B-F8BA-6CE3-DF7A-CC56C58FD1C4}"/>
              </a:ext>
            </a:extLst>
          </p:cNvPr>
          <p:cNvSpPr/>
          <p:nvPr/>
        </p:nvSpPr>
        <p:spPr>
          <a:xfrm>
            <a:off x="4873984" y="5143500"/>
            <a:ext cx="2269766" cy="549623"/>
          </a:xfrm>
          <a:prstGeom prst="rect">
            <a:avLst/>
          </a:prstGeom>
          <a:solidFill>
            <a:srgbClr val="D4F1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B4C41D01-92E9-58B5-F2B2-1E285024C7B8}"/>
              </a:ext>
            </a:extLst>
          </p:cNvPr>
          <p:cNvCxnSpPr/>
          <p:nvPr/>
        </p:nvCxnSpPr>
        <p:spPr>
          <a:xfrm>
            <a:off x="5698781" y="5603557"/>
            <a:ext cx="7000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Grafik 28">
            <a:extLst>
              <a:ext uri="{FF2B5EF4-FFF2-40B4-BE49-F238E27FC236}">
                <a16:creationId xmlns:a16="http://schemas.microsoft.com/office/drawing/2014/main" id="{3C2304D8-1481-B948-7819-A2FFF7B17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7836" y="5183987"/>
            <a:ext cx="1652805" cy="379084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E0A80D33-FDC8-1D18-2D84-DC749FC05FD3}"/>
              </a:ext>
            </a:extLst>
          </p:cNvPr>
          <p:cNvSpPr txBox="1"/>
          <p:nvPr/>
        </p:nvSpPr>
        <p:spPr>
          <a:xfrm>
            <a:off x="2894938" y="4770299"/>
            <a:ext cx="265483" cy="2860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2000"/>
              <a:t>+</a:t>
            </a:r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209D089-1726-2EDB-D29B-A50B607E3B0C}"/>
              </a:ext>
            </a:extLst>
          </p:cNvPr>
          <p:cNvSpPr txBox="1"/>
          <p:nvPr/>
        </p:nvSpPr>
        <p:spPr>
          <a:xfrm>
            <a:off x="4996709" y="1088190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Spieler wählen</a:t>
            </a:r>
            <a:endParaRPr lang="de-DE" sz="2400" b="1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6836CE95-8209-C6F5-7A82-494202D39CBA}"/>
              </a:ext>
            </a:extLst>
          </p:cNvPr>
          <p:cNvSpPr txBox="1"/>
          <p:nvPr/>
        </p:nvSpPr>
        <p:spPr>
          <a:xfrm>
            <a:off x="4973849" y="887558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253C90A-CD07-0EFC-B6DB-90625B553069}"/>
              </a:ext>
            </a:extLst>
          </p:cNvPr>
          <p:cNvSpPr txBox="1"/>
          <p:nvPr/>
        </p:nvSpPr>
        <p:spPr>
          <a:xfrm>
            <a:off x="5076317" y="215262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Ethan Parker</a:t>
            </a:r>
            <a:endParaRPr lang="de-DE" sz="240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B75843A-1029-22C9-4CE6-6D76BA1066C9}"/>
              </a:ext>
            </a:extLst>
          </p:cNvPr>
          <p:cNvSpPr txBox="1"/>
          <p:nvPr/>
        </p:nvSpPr>
        <p:spPr>
          <a:xfrm>
            <a:off x="5076317" y="343652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Olivia Bennett</a:t>
            </a:r>
            <a:endParaRPr lang="de-DE" sz="240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252FBAC1-16C9-1168-D810-26C16FAA6525}"/>
              </a:ext>
            </a:extLst>
          </p:cNvPr>
          <p:cNvSpPr txBox="1"/>
          <p:nvPr/>
        </p:nvSpPr>
        <p:spPr>
          <a:xfrm>
            <a:off x="5076317" y="317974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Mason Cooper</a:t>
            </a:r>
            <a:endParaRPr lang="de-DE" sz="240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C2EE465-58AB-C9E1-D472-C36582464116}"/>
              </a:ext>
            </a:extLst>
          </p:cNvPr>
          <p:cNvSpPr txBox="1"/>
          <p:nvPr/>
        </p:nvSpPr>
        <p:spPr>
          <a:xfrm>
            <a:off x="5076317" y="138228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Ava Mitchell</a:t>
            </a:r>
            <a:endParaRPr lang="de-DE" sz="240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A22960B4-CD32-09A7-1BB6-2EB9A231B61F}"/>
              </a:ext>
            </a:extLst>
          </p:cNvPr>
          <p:cNvSpPr txBox="1"/>
          <p:nvPr/>
        </p:nvSpPr>
        <p:spPr>
          <a:xfrm>
            <a:off x="5076317" y="292296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Logan Brooks</a:t>
            </a:r>
            <a:endParaRPr lang="de-DE" sz="240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A496158-B6AD-3173-6E55-8A60CD716CEC}"/>
              </a:ext>
            </a:extLst>
          </p:cNvPr>
          <p:cNvSpPr txBox="1"/>
          <p:nvPr/>
        </p:nvSpPr>
        <p:spPr>
          <a:xfrm>
            <a:off x="5076317" y="240940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Harper Sullivan</a:t>
            </a:r>
            <a:endParaRPr lang="de-DE" sz="240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3D21AAF0-7236-6BCC-F3D8-494A0677E369}"/>
              </a:ext>
            </a:extLst>
          </p:cNvPr>
          <p:cNvSpPr txBox="1"/>
          <p:nvPr/>
        </p:nvSpPr>
        <p:spPr>
          <a:xfrm>
            <a:off x="5076317" y="266618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Jackson Reed</a:t>
            </a:r>
            <a:endParaRPr lang="de-DE" sz="240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A6D394D-26CA-07DF-FA1C-BFA91EBB03BA}"/>
              </a:ext>
            </a:extLst>
          </p:cNvPr>
          <p:cNvSpPr txBox="1"/>
          <p:nvPr/>
        </p:nvSpPr>
        <p:spPr>
          <a:xfrm>
            <a:off x="5076317" y="3693306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Sophia Carter</a:t>
            </a:r>
            <a:endParaRPr lang="de-DE" sz="240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9223E34E-61D9-3452-4F21-595B91A30CBB}"/>
              </a:ext>
            </a:extLst>
          </p:cNvPr>
          <p:cNvSpPr txBox="1"/>
          <p:nvPr/>
        </p:nvSpPr>
        <p:spPr>
          <a:xfrm>
            <a:off x="5076317" y="163906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Aiden Morgan</a:t>
            </a:r>
            <a:endParaRPr lang="de-DE" sz="240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2A73DF7-760A-CE2C-DF29-36C9BEC66D51}"/>
              </a:ext>
            </a:extLst>
          </p:cNvPr>
          <p:cNvSpPr txBox="1"/>
          <p:nvPr/>
        </p:nvSpPr>
        <p:spPr>
          <a:xfrm>
            <a:off x="5076317" y="189584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Emma Hayes</a:t>
            </a:r>
            <a:endParaRPr lang="de-DE" sz="240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1F1B3CBC-EBB5-9A70-1D18-A02CE6A551F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3088"/>
          <a:stretch/>
        </p:blipFill>
        <p:spPr>
          <a:xfrm>
            <a:off x="4576715" y="633065"/>
            <a:ext cx="2944220" cy="5135982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3BA3A900-DB56-6AB2-3634-C4A2B7F56092}"/>
              </a:ext>
            </a:extLst>
          </p:cNvPr>
          <p:cNvSpPr>
            <a:spLocks noChangeAspect="1"/>
          </p:cNvSpPr>
          <p:nvPr/>
        </p:nvSpPr>
        <p:spPr>
          <a:xfrm>
            <a:off x="6813224" y="2427818"/>
            <a:ext cx="124752" cy="124752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EC459734-5F2E-3D14-E87A-9E09A5BD14C8}"/>
              </a:ext>
            </a:extLst>
          </p:cNvPr>
          <p:cNvSpPr>
            <a:spLocks noChangeAspect="1"/>
          </p:cNvSpPr>
          <p:nvPr/>
        </p:nvSpPr>
        <p:spPr>
          <a:xfrm>
            <a:off x="6812600" y="1913634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3E393C9F-4F6F-7C5B-BB7C-0FBF9DC822DA}"/>
              </a:ext>
            </a:extLst>
          </p:cNvPr>
          <p:cNvSpPr>
            <a:spLocks noChangeAspect="1"/>
          </p:cNvSpPr>
          <p:nvPr/>
        </p:nvSpPr>
        <p:spPr>
          <a:xfrm>
            <a:off x="6812600" y="2666183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2E79B5AD-9FF4-CF9E-86D9-B013388E75F5}"/>
              </a:ext>
            </a:extLst>
          </p:cNvPr>
          <p:cNvSpPr>
            <a:spLocks noChangeAspect="1"/>
          </p:cNvSpPr>
          <p:nvPr/>
        </p:nvSpPr>
        <p:spPr>
          <a:xfrm>
            <a:off x="6812600" y="1400075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: abgerundete Ecken 63">
            <a:extLst>
              <a:ext uri="{FF2B5EF4-FFF2-40B4-BE49-F238E27FC236}">
                <a16:creationId xmlns:a16="http://schemas.microsoft.com/office/drawing/2014/main" id="{F02C2C06-0710-A9B7-8CBF-4DB57418BF91}"/>
              </a:ext>
            </a:extLst>
          </p:cNvPr>
          <p:cNvSpPr>
            <a:spLocks noChangeAspect="1"/>
          </p:cNvSpPr>
          <p:nvPr/>
        </p:nvSpPr>
        <p:spPr>
          <a:xfrm>
            <a:off x="6812600" y="3711098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FDE1E352-0BFF-7328-8F51-D66D31DCB77F}"/>
              </a:ext>
            </a:extLst>
          </p:cNvPr>
          <p:cNvSpPr>
            <a:spLocks noChangeAspect="1"/>
          </p:cNvSpPr>
          <p:nvPr/>
        </p:nvSpPr>
        <p:spPr>
          <a:xfrm>
            <a:off x="6812600" y="3454315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174E6FB7-62EE-89EF-362A-638B5B957069}"/>
              </a:ext>
            </a:extLst>
          </p:cNvPr>
          <p:cNvGrpSpPr/>
          <p:nvPr/>
        </p:nvGrpSpPr>
        <p:grpSpPr>
          <a:xfrm>
            <a:off x="6812600" y="2940508"/>
            <a:ext cx="126000" cy="126000"/>
            <a:chOff x="3135950" y="3283408"/>
            <a:chExt cx="126000" cy="126000"/>
          </a:xfrm>
        </p:grpSpPr>
        <p:sp>
          <p:nvSpPr>
            <p:cNvPr id="67" name="Rechteck: abgerundete Ecken 66">
              <a:extLst>
                <a:ext uri="{FF2B5EF4-FFF2-40B4-BE49-F238E27FC236}">
                  <a16:creationId xmlns:a16="http://schemas.microsoft.com/office/drawing/2014/main" id="{1570CC15-F271-633C-8D92-1414225468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5950" y="3283408"/>
              <a:ext cx="126000" cy="126000"/>
            </a:xfrm>
            <a:prstGeom prst="roundRect">
              <a:avLst>
                <a:gd name="adj" fmla="val 9725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DD743A31-3F45-9C7C-86E2-489C3E5CD0A4}"/>
                </a:ext>
              </a:extLst>
            </p:cNvPr>
            <p:cNvCxnSpPr>
              <a:cxnSpLocks/>
            </p:cNvCxnSpPr>
            <p:nvPr/>
          </p:nvCxnSpPr>
          <p:spPr>
            <a:xfrm>
              <a:off x="3139245" y="3357280"/>
              <a:ext cx="57467" cy="4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4EA49C5C-86C9-E013-AE4F-D6FDA0E5FF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4808" y="3298127"/>
              <a:ext cx="74635" cy="1004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639C8F6A-EE48-76E0-D662-30F07DF1B01A}"/>
              </a:ext>
            </a:extLst>
          </p:cNvPr>
          <p:cNvGrpSpPr/>
          <p:nvPr/>
        </p:nvGrpSpPr>
        <p:grpSpPr>
          <a:xfrm>
            <a:off x="6812600" y="3197412"/>
            <a:ext cx="126000" cy="126000"/>
            <a:chOff x="3135950" y="3283408"/>
            <a:chExt cx="126000" cy="126000"/>
          </a:xfrm>
        </p:grpSpPr>
        <p:sp>
          <p:nvSpPr>
            <p:cNvPr id="91" name="Rechteck: abgerundete Ecken 90">
              <a:extLst>
                <a:ext uri="{FF2B5EF4-FFF2-40B4-BE49-F238E27FC236}">
                  <a16:creationId xmlns:a16="http://schemas.microsoft.com/office/drawing/2014/main" id="{C4361C4C-AD3F-BDEC-8BD2-4CFEB94B94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5950" y="3283408"/>
              <a:ext cx="126000" cy="126000"/>
            </a:xfrm>
            <a:prstGeom prst="roundRect">
              <a:avLst>
                <a:gd name="adj" fmla="val 9725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BD8DE3C5-2C13-174A-A2E4-FA932ED6D2DA}"/>
                </a:ext>
              </a:extLst>
            </p:cNvPr>
            <p:cNvCxnSpPr>
              <a:cxnSpLocks/>
            </p:cNvCxnSpPr>
            <p:nvPr/>
          </p:nvCxnSpPr>
          <p:spPr>
            <a:xfrm>
              <a:off x="3139245" y="3357280"/>
              <a:ext cx="57467" cy="4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3FA51723-69B0-3BA9-F0D0-CE15D64CC0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4808" y="3298127"/>
              <a:ext cx="74635" cy="1004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4B8B051D-F41B-5CC9-68A5-506BB56A9780}"/>
              </a:ext>
            </a:extLst>
          </p:cNvPr>
          <p:cNvGrpSpPr/>
          <p:nvPr/>
        </p:nvGrpSpPr>
        <p:grpSpPr>
          <a:xfrm>
            <a:off x="6813224" y="2171350"/>
            <a:ext cx="126000" cy="124752"/>
            <a:chOff x="3135950" y="3283408"/>
            <a:chExt cx="126000" cy="126000"/>
          </a:xfrm>
        </p:grpSpPr>
        <p:sp>
          <p:nvSpPr>
            <p:cNvPr id="99" name="Rechteck: abgerundete Ecken 98">
              <a:extLst>
                <a:ext uri="{FF2B5EF4-FFF2-40B4-BE49-F238E27FC236}">
                  <a16:creationId xmlns:a16="http://schemas.microsoft.com/office/drawing/2014/main" id="{287367FF-4989-AF8E-B141-D7705F0D54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5950" y="3283408"/>
              <a:ext cx="126000" cy="126000"/>
            </a:xfrm>
            <a:prstGeom prst="roundRect">
              <a:avLst>
                <a:gd name="adj" fmla="val 9725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7CA7E381-B4A8-DD45-A579-132DA4A2F312}"/>
                </a:ext>
              </a:extLst>
            </p:cNvPr>
            <p:cNvCxnSpPr>
              <a:cxnSpLocks/>
            </p:cNvCxnSpPr>
            <p:nvPr/>
          </p:nvCxnSpPr>
          <p:spPr>
            <a:xfrm>
              <a:off x="3139245" y="3357280"/>
              <a:ext cx="57467" cy="4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>
              <a:extLst>
                <a:ext uri="{FF2B5EF4-FFF2-40B4-BE49-F238E27FC236}">
                  <a16:creationId xmlns:a16="http://schemas.microsoft.com/office/drawing/2014/main" id="{36DFBF8E-7032-BD59-2D5B-1EA394479D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4808" y="3298127"/>
              <a:ext cx="74635" cy="1004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F6720AC9-3B33-AC0C-E3AC-73B93AC542BD}"/>
              </a:ext>
            </a:extLst>
          </p:cNvPr>
          <p:cNvGrpSpPr/>
          <p:nvPr/>
        </p:nvGrpSpPr>
        <p:grpSpPr>
          <a:xfrm>
            <a:off x="6812600" y="1657479"/>
            <a:ext cx="126000" cy="124752"/>
            <a:chOff x="3135950" y="3283408"/>
            <a:chExt cx="126000" cy="126000"/>
          </a:xfrm>
        </p:grpSpPr>
        <p:sp>
          <p:nvSpPr>
            <p:cNvPr id="103" name="Rechteck: abgerundete Ecken 102">
              <a:extLst>
                <a:ext uri="{FF2B5EF4-FFF2-40B4-BE49-F238E27FC236}">
                  <a16:creationId xmlns:a16="http://schemas.microsoft.com/office/drawing/2014/main" id="{A20E44EC-CF0D-A232-1C75-C96B194488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5950" y="3283408"/>
              <a:ext cx="126000" cy="126000"/>
            </a:xfrm>
            <a:prstGeom prst="roundRect">
              <a:avLst>
                <a:gd name="adj" fmla="val 9725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AA0E23E3-D54A-94E3-7335-6F69B8F89D58}"/>
                </a:ext>
              </a:extLst>
            </p:cNvPr>
            <p:cNvCxnSpPr>
              <a:cxnSpLocks/>
            </p:cNvCxnSpPr>
            <p:nvPr/>
          </p:nvCxnSpPr>
          <p:spPr>
            <a:xfrm>
              <a:off x="3139245" y="3357280"/>
              <a:ext cx="57467" cy="4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03BA089E-9FC8-6E77-2560-91A6F83FD0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4808" y="3298127"/>
              <a:ext cx="74635" cy="1004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2240070D-6A8A-EB16-479B-CA6949C7917D}"/>
              </a:ext>
            </a:extLst>
          </p:cNvPr>
          <p:cNvGrpSpPr/>
          <p:nvPr/>
        </p:nvGrpSpPr>
        <p:grpSpPr>
          <a:xfrm>
            <a:off x="6519191" y="4673407"/>
            <a:ext cx="360000" cy="358892"/>
            <a:chOff x="2901950" y="4595572"/>
            <a:chExt cx="360000" cy="358892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F301D953-0AB1-7639-C323-7D6C1A5902EA}"/>
                </a:ext>
              </a:extLst>
            </p:cNvPr>
            <p:cNvGrpSpPr/>
            <p:nvPr/>
          </p:nvGrpSpPr>
          <p:grpSpPr>
            <a:xfrm>
              <a:off x="2901950" y="4595572"/>
              <a:ext cx="360000" cy="358892"/>
              <a:chOff x="2952750" y="4927324"/>
              <a:chExt cx="374650" cy="386213"/>
            </a:xfrm>
            <a:solidFill>
              <a:schemeClr val="accent2"/>
            </a:solidFill>
          </p:grpSpPr>
          <p:sp>
            <p:nvSpPr>
              <p:cNvPr id="107" name="Rechteck: abgerundete Ecken 106">
                <a:extLst>
                  <a:ext uri="{FF2B5EF4-FFF2-40B4-BE49-F238E27FC236}">
                    <a16:creationId xmlns:a16="http://schemas.microsoft.com/office/drawing/2014/main" id="{2A7EAE93-9CAE-1E7B-A517-29E15195537A}"/>
                  </a:ext>
                </a:extLst>
              </p:cNvPr>
              <p:cNvSpPr/>
              <p:nvPr/>
            </p:nvSpPr>
            <p:spPr>
              <a:xfrm>
                <a:off x="2952750" y="4927324"/>
                <a:ext cx="374650" cy="386213"/>
              </a:xfrm>
              <a:prstGeom prst="roundRect">
                <a:avLst>
                  <a:gd name="adj" fmla="val 28531"/>
                </a:avLst>
              </a:prstGeom>
              <a:solidFill>
                <a:srgbClr val="8ED973"/>
              </a:solidFill>
              <a:ln>
                <a:noFill/>
              </a:ln>
              <a:effectLst>
                <a:outerShdw blurRad="736600" dist="50800" dir="5400000" sx="47000" sy="47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" name="Textfeld 107">
                <a:extLst>
                  <a:ext uri="{FF2B5EF4-FFF2-40B4-BE49-F238E27FC236}">
                    <a16:creationId xmlns:a16="http://schemas.microsoft.com/office/drawing/2014/main" id="{69486084-7EBC-A55E-AB76-BCD9A0DABC69}"/>
                  </a:ext>
                </a:extLst>
              </p:cNvPr>
              <p:cNvSpPr txBox="1"/>
              <p:nvPr/>
            </p:nvSpPr>
            <p:spPr>
              <a:xfrm>
                <a:off x="2968562" y="5190309"/>
                <a:ext cx="343025" cy="993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600" b="1"/>
                  <a:t>Fertig</a:t>
                </a:r>
                <a:endParaRPr lang="de-DE" b="1"/>
              </a:p>
            </p:txBody>
          </p:sp>
        </p:grpSp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016FD6E3-87EE-4932-BEFC-C371CA934FD8}"/>
                </a:ext>
              </a:extLst>
            </p:cNvPr>
            <p:cNvGrpSpPr/>
            <p:nvPr/>
          </p:nvGrpSpPr>
          <p:grpSpPr>
            <a:xfrm>
              <a:off x="3007958" y="4687186"/>
              <a:ext cx="152400" cy="117694"/>
              <a:chOff x="3698412" y="4695820"/>
              <a:chExt cx="152400" cy="117694"/>
            </a:xfrm>
          </p:grpSpPr>
          <p:cxnSp>
            <p:nvCxnSpPr>
              <p:cNvPr id="110" name="Gerader Verbinder 109">
                <a:extLst>
                  <a:ext uri="{FF2B5EF4-FFF2-40B4-BE49-F238E27FC236}">
                    <a16:creationId xmlns:a16="http://schemas.microsoft.com/office/drawing/2014/main" id="{622F0F0C-77B3-C78F-227D-8293257A8E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8412" y="4762495"/>
                <a:ext cx="56601" cy="51019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Gerader Verbinder 110">
                <a:extLst>
                  <a:ext uri="{FF2B5EF4-FFF2-40B4-BE49-F238E27FC236}">
                    <a16:creationId xmlns:a16="http://schemas.microsoft.com/office/drawing/2014/main" id="{FF56969B-972B-8F9A-131A-961E9F2EF9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46240" y="4695820"/>
                <a:ext cx="104572" cy="117694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14" name="Grafik 13">
            <a:extLst>
              <a:ext uri="{FF2B5EF4-FFF2-40B4-BE49-F238E27FC236}">
                <a16:creationId xmlns:a16="http://schemas.microsoft.com/office/drawing/2014/main" id="{FF745463-7087-40FE-C618-ACA8D3229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2284" y="850888"/>
            <a:ext cx="583097" cy="140748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FA2B959C-9A08-A394-CAE0-C10DA233C555}"/>
              </a:ext>
            </a:extLst>
          </p:cNvPr>
          <p:cNvSpPr txBox="1"/>
          <p:nvPr/>
        </p:nvSpPr>
        <p:spPr>
          <a:xfrm>
            <a:off x="8780670" y="5762344"/>
            <a:ext cx="2349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Teams ablesen &amp; Ergebnissse eintragen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03B7904-AE60-D96C-E3E9-99E2275D611B}"/>
              </a:ext>
            </a:extLst>
          </p:cNvPr>
          <p:cNvSpPr/>
          <p:nvPr/>
        </p:nvSpPr>
        <p:spPr>
          <a:xfrm>
            <a:off x="8813524" y="5139856"/>
            <a:ext cx="2269766" cy="549623"/>
          </a:xfrm>
          <a:prstGeom prst="rect">
            <a:avLst/>
          </a:prstGeom>
          <a:solidFill>
            <a:srgbClr val="D4F1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7F6D759-21F5-4403-25F2-58EA3E095AE9}"/>
              </a:ext>
            </a:extLst>
          </p:cNvPr>
          <p:cNvCxnSpPr/>
          <p:nvPr/>
        </p:nvCxnSpPr>
        <p:spPr>
          <a:xfrm>
            <a:off x="9638321" y="5599913"/>
            <a:ext cx="7000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Grafik 17">
            <a:extLst>
              <a:ext uri="{FF2B5EF4-FFF2-40B4-BE49-F238E27FC236}">
                <a16:creationId xmlns:a16="http://schemas.microsoft.com/office/drawing/2014/main" id="{876CA677-967C-7212-0BFD-278965F55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7376" y="5180343"/>
            <a:ext cx="1652805" cy="379084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DF1447CB-9263-1942-6D1F-97C9237ECD19}"/>
              </a:ext>
            </a:extLst>
          </p:cNvPr>
          <p:cNvSpPr txBox="1"/>
          <p:nvPr/>
        </p:nvSpPr>
        <p:spPr>
          <a:xfrm>
            <a:off x="8936249" y="1084546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Teams</a:t>
            </a:r>
            <a:endParaRPr lang="de-DE" sz="2400" b="1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EE2675E-1AD9-B496-CB8F-BB53B81C78B2}"/>
              </a:ext>
            </a:extLst>
          </p:cNvPr>
          <p:cNvSpPr txBox="1"/>
          <p:nvPr/>
        </p:nvSpPr>
        <p:spPr>
          <a:xfrm>
            <a:off x="8913389" y="883914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6" name="Grafik 65">
            <a:extLst>
              <a:ext uri="{FF2B5EF4-FFF2-40B4-BE49-F238E27FC236}">
                <a16:creationId xmlns:a16="http://schemas.microsoft.com/office/drawing/2014/main" id="{047419D4-C19F-EB4D-AE1C-CAEE63F77DB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3088"/>
          <a:stretch/>
        </p:blipFill>
        <p:spPr>
          <a:xfrm>
            <a:off x="8516255" y="629421"/>
            <a:ext cx="2944220" cy="5135982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2AEB6C37-2F2D-8F06-A3B1-06130D036E33}"/>
              </a:ext>
            </a:extLst>
          </p:cNvPr>
          <p:cNvGrpSpPr/>
          <p:nvPr/>
        </p:nvGrpSpPr>
        <p:grpSpPr>
          <a:xfrm>
            <a:off x="8992024" y="2960798"/>
            <a:ext cx="996341" cy="1451321"/>
            <a:chOff x="5339207" y="1771341"/>
            <a:chExt cx="996341" cy="1451321"/>
          </a:xfrm>
        </p:grpSpPr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0FC55128-CFB7-04EE-EF7A-03E955EAA490}"/>
                </a:ext>
              </a:extLst>
            </p:cNvPr>
            <p:cNvSpPr txBox="1"/>
            <p:nvPr/>
          </p:nvSpPr>
          <p:spPr>
            <a:xfrm>
              <a:off x="5339207" y="280429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Ethan Parker</a:t>
              </a:r>
              <a:endParaRPr lang="de-DE" sz="2400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27A05698-9108-17B8-9733-FFA6745C61E4}"/>
                </a:ext>
              </a:extLst>
            </p:cNvPr>
            <p:cNvSpPr txBox="1"/>
            <p:nvPr/>
          </p:nvSpPr>
          <p:spPr>
            <a:xfrm>
              <a:off x="5339207" y="203395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Ava Mitchell</a:t>
              </a:r>
              <a:endParaRPr lang="de-DE" sz="2400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A0007761-3E3F-A93B-5A65-19CB21834730}"/>
                </a:ext>
              </a:extLst>
            </p:cNvPr>
            <p:cNvSpPr txBox="1"/>
            <p:nvPr/>
          </p:nvSpPr>
          <p:spPr>
            <a:xfrm>
              <a:off x="5339207" y="306107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Harper Sullivan</a:t>
              </a:r>
              <a:endParaRPr lang="de-DE" sz="2400"/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7B2D0987-B094-5842-C461-E742D89E6C33}"/>
                </a:ext>
              </a:extLst>
            </p:cNvPr>
            <p:cNvSpPr txBox="1"/>
            <p:nvPr/>
          </p:nvSpPr>
          <p:spPr>
            <a:xfrm>
              <a:off x="5339207" y="229073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Aiden Morgan</a:t>
              </a:r>
              <a:endParaRPr lang="de-DE" sz="2400"/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4D057725-70CE-EFD4-F9F7-F6F64EA76EDD}"/>
                </a:ext>
              </a:extLst>
            </p:cNvPr>
            <p:cNvSpPr txBox="1"/>
            <p:nvPr/>
          </p:nvSpPr>
          <p:spPr>
            <a:xfrm>
              <a:off x="5339207" y="254751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Emma Hayes</a:t>
              </a:r>
              <a:endParaRPr lang="de-DE" sz="2400"/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9D5A5E9A-332D-168D-E4A2-59E70CF8452D}"/>
                </a:ext>
              </a:extLst>
            </p:cNvPr>
            <p:cNvSpPr txBox="1"/>
            <p:nvPr/>
          </p:nvSpPr>
          <p:spPr>
            <a:xfrm>
              <a:off x="5339207" y="1771341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 b="1">
                  <a:solidFill>
                    <a:schemeClr val="accent6">
                      <a:lumMod val="75000"/>
                    </a:schemeClr>
                  </a:solidFill>
                </a:rPr>
                <a:t>Team Grün</a:t>
              </a:r>
              <a:endParaRPr lang="de-DE" sz="24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8F78A8AF-9DA0-A19D-87A1-C54C5574565A}"/>
              </a:ext>
            </a:extLst>
          </p:cNvPr>
          <p:cNvGrpSpPr/>
          <p:nvPr/>
        </p:nvGrpSpPr>
        <p:grpSpPr>
          <a:xfrm>
            <a:off x="9932590" y="1379044"/>
            <a:ext cx="996342" cy="1472601"/>
            <a:chOff x="6230746" y="3350747"/>
            <a:chExt cx="996342" cy="1472601"/>
          </a:xfrm>
        </p:grpSpPr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47CBDDD-B393-9210-0933-1AAE2962501D}"/>
                </a:ext>
              </a:extLst>
            </p:cNvPr>
            <p:cNvSpPr txBox="1"/>
            <p:nvPr/>
          </p:nvSpPr>
          <p:spPr>
            <a:xfrm>
              <a:off x="6230747" y="4121087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Olivia Bennett</a:t>
              </a:r>
              <a:endParaRPr lang="de-DE" sz="2400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94EC323F-23FB-A40B-6410-2BC532A21FE7}"/>
                </a:ext>
              </a:extLst>
            </p:cNvPr>
            <p:cNvSpPr txBox="1"/>
            <p:nvPr/>
          </p:nvSpPr>
          <p:spPr>
            <a:xfrm>
              <a:off x="6230747" y="3864307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Mason Cooper</a:t>
              </a:r>
              <a:endParaRPr lang="de-DE" sz="2400"/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07E25A50-3400-3DC9-98CD-35F8B1F1A379}"/>
                </a:ext>
              </a:extLst>
            </p:cNvPr>
            <p:cNvSpPr txBox="1"/>
            <p:nvPr/>
          </p:nvSpPr>
          <p:spPr>
            <a:xfrm>
              <a:off x="6230747" y="3607527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Logan Brooks</a:t>
              </a:r>
              <a:endParaRPr lang="de-DE" sz="2400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EDE2FE33-E281-3A8F-5FD6-1D8EF37BBC6D}"/>
                </a:ext>
              </a:extLst>
            </p:cNvPr>
            <p:cNvSpPr txBox="1"/>
            <p:nvPr/>
          </p:nvSpPr>
          <p:spPr>
            <a:xfrm>
              <a:off x="6230747" y="3350747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Jackson Reed</a:t>
              </a:r>
              <a:endParaRPr lang="de-DE" sz="2400"/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E89658D9-82F6-B3FC-2401-E5FF40115793}"/>
                </a:ext>
              </a:extLst>
            </p:cNvPr>
            <p:cNvSpPr txBox="1"/>
            <p:nvPr/>
          </p:nvSpPr>
          <p:spPr>
            <a:xfrm>
              <a:off x="6230747" y="4377870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Sophia Carter</a:t>
              </a:r>
              <a:endParaRPr lang="de-DE" sz="2400"/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9C6E741A-3DE7-54C1-D6E8-E55B9FF75F1B}"/>
                </a:ext>
              </a:extLst>
            </p:cNvPr>
            <p:cNvSpPr txBox="1"/>
            <p:nvPr/>
          </p:nvSpPr>
          <p:spPr>
            <a:xfrm>
              <a:off x="6230746" y="4661765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 b="1">
                  <a:solidFill>
                    <a:srgbClr val="FF0000"/>
                  </a:solidFill>
                </a:rPr>
                <a:t>Team Rot</a:t>
              </a:r>
              <a:endParaRPr lang="de-DE" sz="2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131" name="Gruppieren 130">
            <a:extLst>
              <a:ext uri="{FF2B5EF4-FFF2-40B4-BE49-F238E27FC236}">
                <a16:creationId xmlns:a16="http://schemas.microsoft.com/office/drawing/2014/main" id="{7EFDF50A-080A-7294-964A-2A57730B9F09}"/>
              </a:ext>
            </a:extLst>
          </p:cNvPr>
          <p:cNvGrpSpPr/>
          <p:nvPr/>
        </p:nvGrpSpPr>
        <p:grpSpPr>
          <a:xfrm>
            <a:off x="9341647" y="4694685"/>
            <a:ext cx="1237556" cy="367819"/>
            <a:chOff x="5827875" y="5018533"/>
            <a:chExt cx="1237556" cy="367819"/>
          </a:xfrm>
        </p:grpSpPr>
        <p:sp>
          <p:nvSpPr>
            <p:cNvPr id="128" name="Rechteck: abgerundete Ecken 127">
              <a:extLst>
                <a:ext uri="{FF2B5EF4-FFF2-40B4-BE49-F238E27FC236}">
                  <a16:creationId xmlns:a16="http://schemas.microsoft.com/office/drawing/2014/main" id="{22BFF38F-96AD-D59B-E780-6536352B11AC}"/>
                </a:ext>
              </a:extLst>
            </p:cNvPr>
            <p:cNvSpPr/>
            <p:nvPr/>
          </p:nvSpPr>
          <p:spPr>
            <a:xfrm>
              <a:off x="5827875" y="5018533"/>
              <a:ext cx="558648" cy="3678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130" name="Rechteck: abgerundete Ecken 129">
              <a:extLst>
                <a:ext uri="{FF2B5EF4-FFF2-40B4-BE49-F238E27FC236}">
                  <a16:creationId xmlns:a16="http://schemas.microsoft.com/office/drawing/2014/main" id="{7664431B-09DA-14CE-774A-284FDFE7BC5F}"/>
                </a:ext>
              </a:extLst>
            </p:cNvPr>
            <p:cNvSpPr/>
            <p:nvPr/>
          </p:nvSpPr>
          <p:spPr>
            <a:xfrm>
              <a:off x="6506783" y="5018533"/>
              <a:ext cx="558648" cy="3678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rgbClr val="FF0000"/>
                  </a:solidFill>
                </a:rPr>
                <a:t>14</a:t>
              </a:r>
            </a:p>
          </p:txBody>
        </p:sp>
      </p:grpSp>
      <p:sp>
        <p:nvSpPr>
          <p:cNvPr id="133" name="Textfeld 132">
            <a:extLst>
              <a:ext uri="{FF2B5EF4-FFF2-40B4-BE49-F238E27FC236}">
                <a16:creationId xmlns:a16="http://schemas.microsoft.com/office/drawing/2014/main" id="{90248B80-1FAC-BB08-21A4-4646730E9FBF}"/>
              </a:ext>
            </a:extLst>
          </p:cNvPr>
          <p:cNvSpPr txBox="1"/>
          <p:nvPr/>
        </p:nvSpPr>
        <p:spPr>
          <a:xfrm>
            <a:off x="9824694" y="4693420"/>
            <a:ext cx="27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:</a:t>
            </a: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E110CD15-D6EA-3965-C56F-29239E17FF32}"/>
              </a:ext>
            </a:extLst>
          </p:cNvPr>
          <p:cNvSpPr txBox="1"/>
          <p:nvPr/>
        </p:nvSpPr>
        <p:spPr>
          <a:xfrm>
            <a:off x="9457339" y="4505511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i="1">
                <a:solidFill>
                  <a:schemeClr val="tx1">
                    <a:lumMod val="50000"/>
                    <a:lumOff val="50000"/>
                  </a:schemeClr>
                </a:solidFill>
              </a:rPr>
              <a:t>Ergebnisse</a:t>
            </a:r>
            <a:endParaRPr lang="de-DE" sz="2400" i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39" name="Gruppieren 238">
            <a:extLst>
              <a:ext uri="{FF2B5EF4-FFF2-40B4-BE49-F238E27FC236}">
                <a16:creationId xmlns:a16="http://schemas.microsoft.com/office/drawing/2014/main" id="{72DF0B3E-6E99-0C27-17E7-57202A5E4E9D}"/>
              </a:ext>
            </a:extLst>
          </p:cNvPr>
          <p:cNvGrpSpPr/>
          <p:nvPr/>
        </p:nvGrpSpPr>
        <p:grpSpPr>
          <a:xfrm>
            <a:off x="10471278" y="4042544"/>
            <a:ext cx="360000" cy="358892"/>
            <a:chOff x="10623685" y="4042544"/>
            <a:chExt cx="360000" cy="358892"/>
          </a:xfrm>
        </p:grpSpPr>
        <p:grpSp>
          <p:nvGrpSpPr>
            <p:cNvPr id="138" name="Gruppieren 137">
              <a:extLst>
                <a:ext uri="{FF2B5EF4-FFF2-40B4-BE49-F238E27FC236}">
                  <a16:creationId xmlns:a16="http://schemas.microsoft.com/office/drawing/2014/main" id="{19C9153F-B192-A63C-DED8-64865C9A69B7}"/>
                </a:ext>
              </a:extLst>
            </p:cNvPr>
            <p:cNvGrpSpPr/>
            <p:nvPr/>
          </p:nvGrpSpPr>
          <p:grpSpPr>
            <a:xfrm>
              <a:off x="10623685" y="4042544"/>
              <a:ext cx="360000" cy="358892"/>
              <a:chOff x="2952750" y="4927324"/>
              <a:chExt cx="374650" cy="386213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142" name="Rechteck: abgerundete Ecken 141">
                <a:extLst>
                  <a:ext uri="{FF2B5EF4-FFF2-40B4-BE49-F238E27FC236}">
                    <a16:creationId xmlns:a16="http://schemas.microsoft.com/office/drawing/2014/main" id="{71584914-032B-1526-BE9A-AB47667C70FF}"/>
                  </a:ext>
                </a:extLst>
              </p:cNvPr>
              <p:cNvSpPr/>
              <p:nvPr/>
            </p:nvSpPr>
            <p:spPr>
              <a:xfrm>
                <a:off x="2952750" y="4927324"/>
                <a:ext cx="374650" cy="386213"/>
              </a:xfrm>
              <a:prstGeom prst="roundRect">
                <a:avLst>
                  <a:gd name="adj" fmla="val 28531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736600" dist="50800" dir="5400000" sx="47000" sy="47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3" name="Textfeld 142">
                <a:extLst>
                  <a:ext uri="{FF2B5EF4-FFF2-40B4-BE49-F238E27FC236}">
                    <a16:creationId xmlns:a16="http://schemas.microsoft.com/office/drawing/2014/main" id="{FE36B698-C57E-EEC3-87A9-7A9B647EDA7A}"/>
                  </a:ext>
                </a:extLst>
              </p:cNvPr>
              <p:cNvSpPr txBox="1"/>
              <p:nvPr/>
            </p:nvSpPr>
            <p:spPr>
              <a:xfrm>
                <a:off x="2968562" y="5190309"/>
                <a:ext cx="343025" cy="82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500" b="1"/>
                  <a:t>Speichern</a:t>
                </a:r>
                <a:endParaRPr lang="de-DE" sz="1600" b="1"/>
              </a:p>
            </p:txBody>
          </p:sp>
        </p:grpSp>
        <p:pic>
          <p:nvPicPr>
            <p:cNvPr id="147" name="Grafik 146" descr="Platte mit einfarbiger Füllung">
              <a:extLst>
                <a:ext uri="{FF2B5EF4-FFF2-40B4-BE49-F238E27FC236}">
                  <a16:creationId xmlns:a16="http://schemas.microsoft.com/office/drawing/2014/main" id="{64F87C68-91F2-877E-A501-4198A98C8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693832" y="4087961"/>
              <a:ext cx="217318" cy="217318"/>
            </a:xfrm>
            <a:prstGeom prst="rect">
              <a:avLst/>
            </a:prstGeom>
          </p:spPr>
        </p:pic>
      </p:grpSp>
      <p:grpSp>
        <p:nvGrpSpPr>
          <p:cNvPr id="150" name="Gruppieren 149">
            <a:extLst>
              <a:ext uri="{FF2B5EF4-FFF2-40B4-BE49-F238E27FC236}">
                <a16:creationId xmlns:a16="http://schemas.microsoft.com/office/drawing/2014/main" id="{6ABDD46D-1A18-E21E-6C61-1E1C1989B092}"/>
              </a:ext>
            </a:extLst>
          </p:cNvPr>
          <p:cNvGrpSpPr/>
          <p:nvPr/>
        </p:nvGrpSpPr>
        <p:grpSpPr>
          <a:xfrm>
            <a:off x="6798891" y="1137460"/>
            <a:ext cx="148942" cy="93469"/>
            <a:chOff x="3752084" y="1286463"/>
            <a:chExt cx="458896" cy="311885"/>
          </a:xfrm>
        </p:grpSpPr>
        <p:sp>
          <p:nvSpPr>
            <p:cNvPr id="148" name="Rechteck 147">
              <a:extLst>
                <a:ext uri="{FF2B5EF4-FFF2-40B4-BE49-F238E27FC236}">
                  <a16:creationId xmlns:a16="http://schemas.microsoft.com/office/drawing/2014/main" id="{426CB5B8-19F5-F38E-20E2-063AA41E1745}"/>
                </a:ext>
              </a:extLst>
            </p:cNvPr>
            <p:cNvSpPr/>
            <p:nvPr/>
          </p:nvSpPr>
          <p:spPr>
            <a:xfrm rot="8626426">
              <a:off x="3857551" y="1286463"/>
              <a:ext cx="353429" cy="14074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9" name="Gleichschenkliges Dreieck 148">
              <a:extLst>
                <a:ext uri="{FF2B5EF4-FFF2-40B4-BE49-F238E27FC236}">
                  <a16:creationId xmlns:a16="http://schemas.microsoft.com/office/drawing/2014/main" id="{3E4FA2BC-1056-40A5-45C8-C6F98B75EB12}"/>
                </a:ext>
              </a:extLst>
            </p:cNvPr>
            <p:cNvSpPr/>
            <p:nvPr/>
          </p:nvSpPr>
          <p:spPr>
            <a:xfrm rot="14078658">
              <a:off x="3746564" y="1459662"/>
              <a:ext cx="144206" cy="13316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B303B46A-C5F3-443F-BD66-258BB47656B1}"/>
              </a:ext>
            </a:extLst>
          </p:cNvPr>
          <p:cNvGrpSpPr/>
          <p:nvPr/>
        </p:nvGrpSpPr>
        <p:grpSpPr>
          <a:xfrm>
            <a:off x="2" y="6404400"/>
            <a:ext cx="12191998" cy="453600"/>
            <a:chOff x="0" y="5946701"/>
            <a:chExt cx="12191998" cy="453600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31490BC3-C19C-5A16-10BA-92E3B25C060A}"/>
                </a:ext>
              </a:extLst>
            </p:cNvPr>
            <p:cNvSpPr/>
            <p:nvPr/>
          </p:nvSpPr>
          <p:spPr>
            <a:xfrm>
              <a:off x="0" y="5946701"/>
              <a:ext cx="4038600" cy="453600"/>
            </a:xfrm>
            <a:prstGeom prst="rect">
              <a:avLst/>
            </a:prstGeom>
            <a:gradFill>
              <a:gsLst>
                <a:gs pos="39000">
                  <a:srgbClr val="114D68"/>
                </a:gs>
                <a:gs pos="0">
                  <a:srgbClr val="155E7F"/>
                </a:gs>
                <a:gs pos="100000">
                  <a:srgbClr val="0D3C52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E91EA676-591D-0948-E16F-DBA364ABBEB5}"/>
                </a:ext>
              </a:extLst>
            </p:cNvPr>
            <p:cNvSpPr/>
            <p:nvPr/>
          </p:nvSpPr>
          <p:spPr>
            <a:xfrm>
              <a:off x="4038600" y="5946701"/>
              <a:ext cx="8153398" cy="453600"/>
            </a:xfrm>
            <a:prstGeom prst="rect">
              <a:avLst/>
            </a:prstGeom>
            <a:gradFill>
              <a:gsLst>
                <a:gs pos="39000">
                  <a:srgbClr val="0A2D3E"/>
                </a:gs>
                <a:gs pos="0">
                  <a:srgbClr val="071F2A"/>
                </a:gs>
                <a:gs pos="100000">
                  <a:srgbClr val="104760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5" name="Rechteck 154">
            <a:extLst>
              <a:ext uri="{FF2B5EF4-FFF2-40B4-BE49-F238E27FC236}">
                <a16:creationId xmlns:a16="http://schemas.microsoft.com/office/drawing/2014/main" id="{C1A049C5-1996-7577-027A-82F99A952281}"/>
              </a:ext>
            </a:extLst>
          </p:cNvPr>
          <p:cNvSpPr/>
          <p:nvPr/>
        </p:nvSpPr>
        <p:spPr>
          <a:xfrm>
            <a:off x="1216541" y="2107371"/>
            <a:ext cx="2269766" cy="244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066BACB7-D7F0-25AD-663C-77A517ACD109}"/>
              </a:ext>
            </a:extLst>
          </p:cNvPr>
          <p:cNvSpPr/>
          <p:nvPr/>
        </p:nvSpPr>
        <p:spPr>
          <a:xfrm>
            <a:off x="1216541" y="1593810"/>
            <a:ext cx="2269766" cy="244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C9F13347-CDD4-A4B0-85EE-6F751D92A733}"/>
              </a:ext>
            </a:extLst>
          </p:cNvPr>
          <p:cNvSpPr/>
          <p:nvPr/>
        </p:nvSpPr>
        <p:spPr>
          <a:xfrm>
            <a:off x="1216541" y="3134491"/>
            <a:ext cx="2269766" cy="244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28BBB493-748B-4AA1-6A22-D3A739A2A7F2}"/>
              </a:ext>
            </a:extLst>
          </p:cNvPr>
          <p:cNvSpPr/>
          <p:nvPr/>
        </p:nvSpPr>
        <p:spPr>
          <a:xfrm>
            <a:off x="1216541" y="2877711"/>
            <a:ext cx="2269766" cy="244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9" name="Grafik 158">
            <a:extLst>
              <a:ext uri="{FF2B5EF4-FFF2-40B4-BE49-F238E27FC236}">
                <a16:creationId xmlns:a16="http://schemas.microsoft.com/office/drawing/2014/main" id="{CD6EA918-7043-4726-EC2E-268BF1123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8197" y="850888"/>
            <a:ext cx="583097" cy="140748"/>
          </a:xfrm>
          <a:prstGeom prst="rect">
            <a:avLst/>
          </a:prstGeom>
        </p:spPr>
      </p:pic>
      <p:sp>
        <p:nvSpPr>
          <p:cNvPr id="160" name="Textfeld 159">
            <a:extLst>
              <a:ext uri="{FF2B5EF4-FFF2-40B4-BE49-F238E27FC236}">
                <a16:creationId xmlns:a16="http://schemas.microsoft.com/office/drawing/2014/main" id="{4EE16DDC-87FA-24EC-A84F-251F80842B87}"/>
              </a:ext>
            </a:extLst>
          </p:cNvPr>
          <p:cNvSpPr txBox="1"/>
          <p:nvPr/>
        </p:nvSpPr>
        <p:spPr>
          <a:xfrm>
            <a:off x="1209437" y="5900843"/>
            <a:ext cx="234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Mitglieder auswählen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7D92F2C7-D2B4-1710-EAAD-EA3F4ED09E92}"/>
              </a:ext>
            </a:extLst>
          </p:cNvPr>
          <p:cNvSpPr/>
          <p:nvPr/>
        </p:nvSpPr>
        <p:spPr>
          <a:xfrm>
            <a:off x="1209437" y="5139856"/>
            <a:ext cx="2269766" cy="549623"/>
          </a:xfrm>
          <a:prstGeom prst="rect">
            <a:avLst/>
          </a:prstGeom>
          <a:solidFill>
            <a:srgbClr val="D4F1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6727736C-24D2-22B0-CB9E-46D6ED356D2E}"/>
              </a:ext>
            </a:extLst>
          </p:cNvPr>
          <p:cNvCxnSpPr/>
          <p:nvPr/>
        </p:nvCxnSpPr>
        <p:spPr>
          <a:xfrm>
            <a:off x="2034234" y="5599913"/>
            <a:ext cx="7000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3" name="Grafik 162">
            <a:extLst>
              <a:ext uri="{FF2B5EF4-FFF2-40B4-BE49-F238E27FC236}">
                <a16:creationId xmlns:a16="http://schemas.microsoft.com/office/drawing/2014/main" id="{7E430D9C-DB1F-E6F2-7F87-F562B7F58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3289" y="5180343"/>
            <a:ext cx="1652805" cy="379084"/>
          </a:xfrm>
          <a:prstGeom prst="rect">
            <a:avLst/>
          </a:prstGeom>
        </p:spPr>
      </p:pic>
      <p:sp>
        <p:nvSpPr>
          <p:cNvPr id="168" name="Textfeld 167">
            <a:extLst>
              <a:ext uri="{FF2B5EF4-FFF2-40B4-BE49-F238E27FC236}">
                <a16:creationId xmlns:a16="http://schemas.microsoft.com/office/drawing/2014/main" id="{891B4DC6-25C8-7BC5-0E89-C58481555AD8}"/>
              </a:ext>
            </a:extLst>
          </p:cNvPr>
          <p:cNvSpPr txBox="1"/>
          <p:nvPr/>
        </p:nvSpPr>
        <p:spPr>
          <a:xfrm>
            <a:off x="1332162" y="1084546"/>
            <a:ext cx="123355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Spieler bearbeiten</a:t>
            </a:r>
            <a:endParaRPr lang="de-DE" sz="2400" b="1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78AA78F1-8CD8-CD8E-A620-10F9FE9F20EC}"/>
              </a:ext>
            </a:extLst>
          </p:cNvPr>
          <p:cNvSpPr txBox="1"/>
          <p:nvPr/>
        </p:nvSpPr>
        <p:spPr>
          <a:xfrm>
            <a:off x="1309302" y="883914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0" name="Textfeld 169">
            <a:extLst>
              <a:ext uri="{FF2B5EF4-FFF2-40B4-BE49-F238E27FC236}">
                <a16:creationId xmlns:a16="http://schemas.microsoft.com/office/drawing/2014/main" id="{61818094-712B-D5C9-5609-7461404C0DCB}"/>
              </a:ext>
            </a:extLst>
          </p:cNvPr>
          <p:cNvSpPr txBox="1"/>
          <p:nvPr/>
        </p:nvSpPr>
        <p:spPr>
          <a:xfrm>
            <a:off x="1411770" y="214897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Ethan Parker</a:t>
            </a:r>
            <a:endParaRPr lang="de-DE" sz="2400"/>
          </a:p>
        </p:txBody>
      </p:sp>
      <p:sp>
        <p:nvSpPr>
          <p:cNvPr id="171" name="Textfeld 170">
            <a:extLst>
              <a:ext uri="{FF2B5EF4-FFF2-40B4-BE49-F238E27FC236}">
                <a16:creationId xmlns:a16="http://schemas.microsoft.com/office/drawing/2014/main" id="{43EFAD4A-6DE9-AC52-0147-C384635ADCEE}"/>
              </a:ext>
            </a:extLst>
          </p:cNvPr>
          <p:cNvSpPr txBox="1"/>
          <p:nvPr/>
        </p:nvSpPr>
        <p:spPr>
          <a:xfrm>
            <a:off x="1411770" y="343287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Olivia Bennett</a:t>
            </a:r>
            <a:endParaRPr lang="de-DE" sz="2400"/>
          </a:p>
        </p:txBody>
      </p:sp>
      <p:sp>
        <p:nvSpPr>
          <p:cNvPr id="172" name="Textfeld 171">
            <a:extLst>
              <a:ext uri="{FF2B5EF4-FFF2-40B4-BE49-F238E27FC236}">
                <a16:creationId xmlns:a16="http://schemas.microsoft.com/office/drawing/2014/main" id="{D4745476-6AEB-8172-D695-7470127980CF}"/>
              </a:ext>
            </a:extLst>
          </p:cNvPr>
          <p:cNvSpPr txBox="1"/>
          <p:nvPr/>
        </p:nvSpPr>
        <p:spPr>
          <a:xfrm>
            <a:off x="1411770" y="317609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Mason Cooper</a:t>
            </a:r>
            <a:endParaRPr lang="de-DE" sz="2400"/>
          </a:p>
        </p:txBody>
      </p:sp>
      <p:sp>
        <p:nvSpPr>
          <p:cNvPr id="173" name="Textfeld 172">
            <a:extLst>
              <a:ext uri="{FF2B5EF4-FFF2-40B4-BE49-F238E27FC236}">
                <a16:creationId xmlns:a16="http://schemas.microsoft.com/office/drawing/2014/main" id="{EA0DEEB7-75A5-4CCE-3EAC-6022C87869A2}"/>
              </a:ext>
            </a:extLst>
          </p:cNvPr>
          <p:cNvSpPr txBox="1"/>
          <p:nvPr/>
        </p:nvSpPr>
        <p:spPr>
          <a:xfrm>
            <a:off x="1411770" y="137863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Ava Mitchell</a:t>
            </a:r>
            <a:endParaRPr lang="de-DE" sz="2400"/>
          </a:p>
        </p:txBody>
      </p:sp>
      <p:sp>
        <p:nvSpPr>
          <p:cNvPr id="174" name="Textfeld 173">
            <a:extLst>
              <a:ext uri="{FF2B5EF4-FFF2-40B4-BE49-F238E27FC236}">
                <a16:creationId xmlns:a16="http://schemas.microsoft.com/office/drawing/2014/main" id="{C63ACF08-B892-4B52-8005-22377F438DA3}"/>
              </a:ext>
            </a:extLst>
          </p:cNvPr>
          <p:cNvSpPr txBox="1"/>
          <p:nvPr/>
        </p:nvSpPr>
        <p:spPr>
          <a:xfrm>
            <a:off x="1411770" y="291931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Logan Brooks</a:t>
            </a:r>
            <a:endParaRPr lang="de-DE" sz="2400"/>
          </a:p>
        </p:txBody>
      </p:sp>
      <p:sp>
        <p:nvSpPr>
          <p:cNvPr id="175" name="Textfeld 174">
            <a:extLst>
              <a:ext uri="{FF2B5EF4-FFF2-40B4-BE49-F238E27FC236}">
                <a16:creationId xmlns:a16="http://schemas.microsoft.com/office/drawing/2014/main" id="{1B22D624-6801-B8F1-B1BF-4D4C8F0429EF}"/>
              </a:ext>
            </a:extLst>
          </p:cNvPr>
          <p:cNvSpPr txBox="1"/>
          <p:nvPr/>
        </p:nvSpPr>
        <p:spPr>
          <a:xfrm>
            <a:off x="1411770" y="240575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Harper Sullivan</a:t>
            </a:r>
            <a:endParaRPr lang="de-DE" sz="2400"/>
          </a:p>
        </p:txBody>
      </p:sp>
      <p:sp>
        <p:nvSpPr>
          <p:cNvPr id="176" name="Textfeld 175">
            <a:extLst>
              <a:ext uri="{FF2B5EF4-FFF2-40B4-BE49-F238E27FC236}">
                <a16:creationId xmlns:a16="http://schemas.microsoft.com/office/drawing/2014/main" id="{0642DC78-4EFC-B0DC-5D50-44BAC03663EF}"/>
              </a:ext>
            </a:extLst>
          </p:cNvPr>
          <p:cNvSpPr txBox="1"/>
          <p:nvPr/>
        </p:nvSpPr>
        <p:spPr>
          <a:xfrm>
            <a:off x="1411770" y="266253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Jackson Reed</a:t>
            </a:r>
            <a:endParaRPr lang="de-DE" sz="2400"/>
          </a:p>
        </p:txBody>
      </p:sp>
      <p:sp>
        <p:nvSpPr>
          <p:cNvPr id="177" name="Textfeld 176">
            <a:extLst>
              <a:ext uri="{FF2B5EF4-FFF2-40B4-BE49-F238E27FC236}">
                <a16:creationId xmlns:a16="http://schemas.microsoft.com/office/drawing/2014/main" id="{8A6FB916-93A5-70E5-639E-50E25ABDE366}"/>
              </a:ext>
            </a:extLst>
          </p:cNvPr>
          <p:cNvSpPr txBox="1"/>
          <p:nvPr/>
        </p:nvSpPr>
        <p:spPr>
          <a:xfrm>
            <a:off x="1411770" y="3689662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Sophia Carter</a:t>
            </a:r>
            <a:endParaRPr lang="de-DE" sz="2400"/>
          </a:p>
        </p:txBody>
      </p:sp>
      <p:sp>
        <p:nvSpPr>
          <p:cNvPr id="178" name="Textfeld 177">
            <a:extLst>
              <a:ext uri="{FF2B5EF4-FFF2-40B4-BE49-F238E27FC236}">
                <a16:creationId xmlns:a16="http://schemas.microsoft.com/office/drawing/2014/main" id="{236253EF-F920-B734-9624-E177A4E621DE}"/>
              </a:ext>
            </a:extLst>
          </p:cNvPr>
          <p:cNvSpPr txBox="1"/>
          <p:nvPr/>
        </p:nvSpPr>
        <p:spPr>
          <a:xfrm>
            <a:off x="1411770" y="163541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Aiden Morgan</a:t>
            </a:r>
            <a:endParaRPr lang="de-DE" sz="2400"/>
          </a:p>
        </p:txBody>
      </p:sp>
      <p:sp>
        <p:nvSpPr>
          <p:cNvPr id="179" name="Textfeld 178">
            <a:extLst>
              <a:ext uri="{FF2B5EF4-FFF2-40B4-BE49-F238E27FC236}">
                <a16:creationId xmlns:a16="http://schemas.microsoft.com/office/drawing/2014/main" id="{6958FF3A-2B91-17EF-27FF-0CB02FE39A91}"/>
              </a:ext>
            </a:extLst>
          </p:cNvPr>
          <p:cNvSpPr txBox="1"/>
          <p:nvPr/>
        </p:nvSpPr>
        <p:spPr>
          <a:xfrm>
            <a:off x="1411770" y="189219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Emma Hayes</a:t>
            </a:r>
            <a:endParaRPr lang="de-DE" sz="2400"/>
          </a:p>
        </p:txBody>
      </p:sp>
      <p:pic>
        <p:nvPicPr>
          <p:cNvPr id="180" name="Grafik 179">
            <a:extLst>
              <a:ext uri="{FF2B5EF4-FFF2-40B4-BE49-F238E27FC236}">
                <a16:creationId xmlns:a16="http://schemas.microsoft.com/office/drawing/2014/main" id="{D5330EF8-1D2B-6AB9-9870-D236987F6DC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3088"/>
          <a:stretch/>
        </p:blipFill>
        <p:spPr>
          <a:xfrm>
            <a:off x="912168" y="629421"/>
            <a:ext cx="2944220" cy="5135982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sp>
        <p:nvSpPr>
          <p:cNvPr id="181" name="Rechteck: abgerundete Ecken 180">
            <a:extLst>
              <a:ext uri="{FF2B5EF4-FFF2-40B4-BE49-F238E27FC236}">
                <a16:creationId xmlns:a16="http://schemas.microsoft.com/office/drawing/2014/main" id="{1ADAFE10-BEEB-0CC4-C15F-B7438484B1C4}"/>
              </a:ext>
            </a:extLst>
          </p:cNvPr>
          <p:cNvSpPr>
            <a:spLocks noChangeAspect="1"/>
          </p:cNvSpPr>
          <p:nvPr/>
        </p:nvSpPr>
        <p:spPr>
          <a:xfrm>
            <a:off x="3148677" y="2424174"/>
            <a:ext cx="124752" cy="124752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Rechteck: abgerundete Ecken 181">
            <a:extLst>
              <a:ext uri="{FF2B5EF4-FFF2-40B4-BE49-F238E27FC236}">
                <a16:creationId xmlns:a16="http://schemas.microsoft.com/office/drawing/2014/main" id="{519D357A-53E4-54EF-47A3-B0BEEFD29D56}"/>
              </a:ext>
            </a:extLst>
          </p:cNvPr>
          <p:cNvSpPr>
            <a:spLocks noChangeAspect="1"/>
          </p:cNvSpPr>
          <p:nvPr/>
        </p:nvSpPr>
        <p:spPr>
          <a:xfrm>
            <a:off x="3148053" y="1909990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: abgerundete Ecken 182">
            <a:extLst>
              <a:ext uri="{FF2B5EF4-FFF2-40B4-BE49-F238E27FC236}">
                <a16:creationId xmlns:a16="http://schemas.microsoft.com/office/drawing/2014/main" id="{50209358-E5A3-CF1D-A920-D98D1391E50E}"/>
              </a:ext>
            </a:extLst>
          </p:cNvPr>
          <p:cNvSpPr>
            <a:spLocks noChangeAspect="1"/>
          </p:cNvSpPr>
          <p:nvPr/>
        </p:nvSpPr>
        <p:spPr>
          <a:xfrm>
            <a:off x="3148053" y="2662539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Rechteck: abgerundete Ecken 183">
            <a:extLst>
              <a:ext uri="{FF2B5EF4-FFF2-40B4-BE49-F238E27FC236}">
                <a16:creationId xmlns:a16="http://schemas.microsoft.com/office/drawing/2014/main" id="{145931A5-41B3-E315-C0D8-10195E46E565}"/>
              </a:ext>
            </a:extLst>
          </p:cNvPr>
          <p:cNvSpPr>
            <a:spLocks noChangeAspect="1"/>
          </p:cNvSpPr>
          <p:nvPr/>
        </p:nvSpPr>
        <p:spPr>
          <a:xfrm>
            <a:off x="3148053" y="1396431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: abgerundete Ecken 184">
            <a:extLst>
              <a:ext uri="{FF2B5EF4-FFF2-40B4-BE49-F238E27FC236}">
                <a16:creationId xmlns:a16="http://schemas.microsoft.com/office/drawing/2014/main" id="{4993B981-D0C5-0946-C70A-BFD014B76ED8}"/>
              </a:ext>
            </a:extLst>
          </p:cNvPr>
          <p:cNvSpPr>
            <a:spLocks noChangeAspect="1"/>
          </p:cNvSpPr>
          <p:nvPr/>
        </p:nvSpPr>
        <p:spPr>
          <a:xfrm>
            <a:off x="3148053" y="3707454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hteck: abgerundete Ecken 185">
            <a:extLst>
              <a:ext uri="{FF2B5EF4-FFF2-40B4-BE49-F238E27FC236}">
                <a16:creationId xmlns:a16="http://schemas.microsoft.com/office/drawing/2014/main" id="{6119BB90-6FA4-74CA-6685-A272900EF0E4}"/>
              </a:ext>
            </a:extLst>
          </p:cNvPr>
          <p:cNvSpPr>
            <a:spLocks noChangeAspect="1"/>
          </p:cNvSpPr>
          <p:nvPr/>
        </p:nvSpPr>
        <p:spPr>
          <a:xfrm>
            <a:off x="3148053" y="3450671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7" name="Gruppieren 186">
            <a:extLst>
              <a:ext uri="{FF2B5EF4-FFF2-40B4-BE49-F238E27FC236}">
                <a16:creationId xmlns:a16="http://schemas.microsoft.com/office/drawing/2014/main" id="{D0D88586-F892-24F4-51A7-DE03DBC52686}"/>
              </a:ext>
            </a:extLst>
          </p:cNvPr>
          <p:cNvGrpSpPr/>
          <p:nvPr/>
        </p:nvGrpSpPr>
        <p:grpSpPr>
          <a:xfrm>
            <a:off x="3148053" y="2936864"/>
            <a:ext cx="126000" cy="126000"/>
            <a:chOff x="3135950" y="3283408"/>
            <a:chExt cx="126000" cy="126000"/>
          </a:xfrm>
        </p:grpSpPr>
        <p:sp>
          <p:nvSpPr>
            <p:cNvPr id="188" name="Rechteck: abgerundete Ecken 187">
              <a:extLst>
                <a:ext uri="{FF2B5EF4-FFF2-40B4-BE49-F238E27FC236}">
                  <a16:creationId xmlns:a16="http://schemas.microsoft.com/office/drawing/2014/main" id="{3ADFCAC0-C627-2CFB-D993-E874CFD149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5950" y="3283408"/>
              <a:ext cx="126000" cy="126000"/>
            </a:xfrm>
            <a:prstGeom prst="roundRect">
              <a:avLst>
                <a:gd name="adj" fmla="val 9725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9" name="Gerader Verbinder 188">
              <a:extLst>
                <a:ext uri="{FF2B5EF4-FFF2-40B4-BE49-F238E27FC236}">
                  <a16:creationId xmlns:a16="http://schemas.microsoft.com/office/drawing/2014/main" id="{52565EDE-3005-3716-090B-D03D3F11C3A2}"/>
                </a:ext>
              </a:extLst>
            </p:cNvPr>
            <p:cNvCxnSpPr>
              <a:cxnSpLocks/>
            </p:cNvCxnSpPr>
            <p:nvPr/>
          </p:nvCxnSpPr>
          <p:spPr>
            <a:xfrm>
              <a:off x="3139245" y="3357280"/>
              <a:ext cx="57467" cy="4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Gerader Verbinder 189">
              <a:extLst>
                <a:ext uri="{FF2B5EF4-FFF2-40B4-BE49-F238E27FC236}">
                  <a16:creationId xmlns:a16="http://schemas.microsoft.com/office/drawing/2014/main" id="{FA50F9B5-1F1C-665D-5ECB-1022B8636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4808" y="3298127"/>
              <a:ext cx="74635" cy="1004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uppieren 190">
            <a:extLst>
              <a:ext uri="{FF2B5EF4-FFF2-40B4-BE49-F238E27FC236}">
                <a16:creationId xmlns:a16="http://schemas.microsoft.com/office/drawing/2014/main" id="{8C97EA07-BAFF-D2F7-346C-D379163C6948}"/>
              </a:ext>
            </a:extLst>
          </p:cNvPr>
          <p:cNvGrpSpPr/>
          <p:nvPr/>
        </p:nvGrpSpPr>
        <p:grpSpPr>
          <a:xfrm>
            <a:off x="3148053" y="3193768"/>
            <a:ext cx="126000" cy="126000"/>
            <a:chOff x="3135950" y="3283408"/>
            <a:chExt cx="126000" cy="126000"/>
          </a:xfrm>
        </p:grpSpPr>
        <p:sp>
          <p:nvSpPr>
            <p:cNvPr id="192" name="Rechteck: abgerundete Ecken 191">
              <a:extLst>
                <a:ext uri="{FF2B5EF4-FFF2-40B4-BE49-F238E27FC236}">
                  <a16:creationId xmlns:a16="http://schemas.microsoft.com/office/drawing/2014/main" id="{B53D32E2-768E-9541-1F57-536FC12167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5950" y="3283408"/>
              <a:ext cx="126000" cy="126000"/>
            </a:xfrm>
            <a:prstGeom prst="roundRect">
              <a:avLst>
                <a:gd name="adj" fmla="val 9725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350341B3-E417-9F81-CDDC-6CCA93A68B53}"/>
                </a:ext>
              </a:extLst>
            </p:cNvPr>
            <p:cNvCxnSpPr>
              <a:cxnSpLocks/>
            </p:cNvCxnSpPr>
            <p:nvPr/>
          </p:nvCxnSpPr>
          <p:spPr>
            <a:xfrm>
              <a:off x="3139245" y="3357280"/>
              <a:ext cx="57467" cy="4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r Verbinder 193">
              <a:extLst>
                <a:ext uri="{FF2B5EF4-FFF2-40B4-BE49-F238E27FC236}">
                  <a16:creationId xmlns:a16="http://schemas.microsoft.com/office/drawing/2014/main" id="{600A795D-0570-6283-DACE-BE5D69A5D9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4808" y="3298127"/>
              <a:ext cx="74635" cy="1004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uppieren 194">
            <a:extLst>
              <a:ext uri="{FF2B5EF4-FFF2-40B4-BE49-F238E27FC236}">
                <a16:creationId xmlns:a16="http://schemas.microsoft.com/office/drawing/2014/main" id="{04E893B2-342D-262D-696E-F6AEF8C63B63}"/>
              </a:ext>
            </a:extLst>
          </p:cNvPr>
          <p:cNvGrpSpPr/>
          <p:nvPr/>
        </p:nvGrpSpPr>
        <p:grpSpPr>
          <a:xfrm>
            <a:off x="3148677" y="2167706"/>
            <a:ext cx="126000" cy="124752"/>
            <a:chOff x="3135950" y="3283408"/>
            <a:chExt cx="126000" cy="126000"/>
          </a:xfrm>
        </p:grpSpPr>
        <p:sp>
          <p:nvSpPr>
            <p:cNvPr id="196" name="Rechteck: abgerundete Ecken 195">
              <a:extLst>
                <a:ext uri="{FF2B5EF4-FFF2-40B4-BE49-F238E27FC236}">
                  <a16:creationId xmlns:a16="http://schemas.microsoft.com/office/drawing/2014/main" id="{EF92CF83-4EF0-EE76-5F0B-C46BAE253D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5950" y="3283408"/>
              <a:ext cx="126000" cy="126000"/>
            </a:xfrm>
            <a:prstGeom prst="roundRect">
              <a:avLst>
                <a:gd name="adj" fmla="val 9725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7" name="Gerader Verbinder 196">
              <a:extLst>
                <a:ext uri="{FF2B5EF4-FFF2-40B4-BE49-F238E27FC236}">
                  <a16:creationId xmlns:a16="http://schemas.microsoft.com/office/drawing/2014/main" id="{68FA1E9B-BC5D-F776-CFF8-8EE6EDE46BA4}"/>
                </a:ext>
              </a:extLst>
            </p:cNvPr>
            <p:cNvCxnSpPr>
              <a:cxnSpLocks/>
            </p:cNvCxnSpPr>
            <p:nvPr/>
          </p:nvCxnSpPr>
          <p:spPr>
            <a:xfrm>
              <a:off x="3139245" y="3357280"/>
              <a:ext cx="57467" cy="4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r Verbinder 197">
              <a:extLst>
                <a:ext uri="{FF2B5EF4-FFF2-40B4-BE49-F238E27FC236}">
                  <a16:creationId xmlns:a16="http://schemas.microsoft.com/office/drawing/2014/main" id="{F88CE314-6E2E-D152-E700-2DC76403D4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4808" y="3298127"/>
              <a:ext cx="74635" cy="1004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uppieren 198">
            <a:extLst>
              <a:ext uri="{FF2B5EF4-FFF2-40B4-BE49-F238E27FC236}">
                <a16:creationId xmlns:a16="http://schemas.microsoft.com/office/drawing/2014/main" id="{23B07D8D-1DBD-93E5-3FF5-42CB339A1AA1}"/>
              </a:ext>
            </a:extLst>
          </p:cNvPr>
          <p:cNvGrpSpPr/>
          <p:nvPr/>
        </p:nvGrpSpPr>
        <p:grpSpPr>
          <a:xfrm>
            <a:off x="3148053" y="1653835"/>
            <a:ext cx="126000" cy="124752"/>
            <a:chOff x="3135950" y="3283408"/>
            <a:chExt cx="126000" cy="126000"/>
          </a:xfrm>
        </p:grpSpPr>
        <p:sp>
          <p:nvSpPr>
            <p:cNvPr id="200" name="Rechteck: abgerundete Ecken 199">
              <a:extLst>
                <a:ext uri="{FF2B5EF4-FFF2-40B4-BE49-F238E27FC236}">
                  <a16:creationId xmlns:a16="http://schemas.microsoft.com/office/drawing/2014/main" id="{E0F56BAE-7BC3-A8C8-7CF3-480401A1C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5950" y="3283408"/>
              <a:ext cx="126000" cy="126000"/>
            </a:xfrm>
            <a:prstGeom prst="roundRect">
              <a:avLst>
                <a:gd name="adj" fmla="val 9725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F8EBB94B-17DD-A0E1-B80F-B65C7B95AFE6}"/>
                </a:ext>
              </a:extLst>
            </p:cNvPr>
            <p:cNvCxnSpPr>
              <a:cxnSpLocks/>
            </p:cNvCxnSpPr>
            <p:nvPr/>
          </p:nvCxnSpPr>
          <p:spPr>
            <a:xfrm>
              <a:off x="3139245" y="3357280"/>
              <a:ext cx="57467" cy="4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r Verbinder 201">
              <a:extLst>
                <a:ext uri="{FF2B5EF4-FFF2-40B4-BE49-F238E27FC236}">
                  <a16:creationId xmlns:a16="http://schemas.microsoft.com/office/drawing/2014/main" id="{0B096DA9-1FC3-2FD8-AFC0-8077E716B6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4808" y="3298127"/>
              <a:ext cx="74635" cy="1004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4" name="Grafik 213" descr="Pfeil nach unten mit einfarbiger Füllung">
            <a:extLst>
              <a:ext uri="{FF2B5EF4-FFF2-40B4-BE49-F238E27FC236}">
                <a16:creationId xmlns:a16="http://schemas.microsoft.com/office/drawing/2014/main" id="{F2495411-10AF-E82E-E069-4FD2CB870A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3753245" y="2747717"/>
            <a:ext cx="914400" cy="914400"/>
          </a:xfrm>
          <a:prstGeom prst="rect">
            <a:avLst/>
          </a:prstGeom>
        </p:spPr>
      </p:pic>
      <p:pic>
        <p:nvPicPr>
          <p:cNvPr id="215" name="Grafik 214" descr="Pfeil nach unten mit einfarbiger Füllung">
            <a:extLst>
              <a:ext uri="{FF2B5EF4-FFF2-40B4-BE49-F238E27FC236}">
                <a16:creationId xmlns:a16="http://schemas.microsoft.com/office/drawing/2014/main" id="{0A58E60B-30D1-3580-57EC-BD3FD9BEB7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7546066" y="2717175"/>
            <a:ext cx="914400" cy="914400"/>
          </a:xfrm>
          <a:prstGeom prst="rect">
            <a:avLst/>
          </a:prstGeom>
        </p:spPr>
      </p:pic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02E182D7-D5ED-98F1-B54B-4080722C1CE7}"/>
              </a:ext>
            </a:extLst>
          </p:cNvPr>
          <p:cNvGrpSpPr/>
          <p:nvPr/>
        </p:nvGrpSpPr>
        <p:grpSpPr>
          <a:xfrm>
            <a:off x="3965499" y="2548926"/>
            <a:ext cx="647840" cy="401136"/>
            <a:chOff x="3752084" y="1286463"/>
            <a:chExt cx="458896" cy="311885"/>
          </a:xfrm>
        </p:grpSpPr>
        <p:sp>
          <p:nvSpPr>
            <p:cNvPr id="225" name="Rechteck 224">
              <a:extLst>
                <a:ext uri="{FF2B5EF4-FFF2-40B4-BE49-F238E27FC236}">
                  <a16:creationId xmlns:a16="http://schemas.microsoft.com/office/drawing/2014/main" id="{1AE8A447-0DB6-BAD5-2116-DECF79EE5315}"/>
                </a:ext>
              </a:extLst>
            </p:cNvPr>
            <p:cNvSpPr/>
            <p:nvPr/>
          </p:nvSpPr>
          <p:spPr>
            <a:xfrm rot="8626426">
              <a:off x="3857551" y="1286463"/>
              <a:ext cx="353429" cy="14074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6" name="Gleichschenkliges Dreieck 225">
              <a:extLst>
                <a:ext uri="{FF2B5EF4-FFF2-40B4-BE49-F238E27FC236}">
                  <a16:creationId xmlns:a16="http://schemas.microsoft.com/office/drawing/2014/main" id="{3DA11195-849B-EEE0-DBF0-AA01D502A1A5}"/>
                </a:ext>
              </a:extLst>
            </p:cNvPr>
            <p:cNvSpPr/>
            <p:nvPr/>
          </p:nvSpPr>
          <p:spPr>
            <a:xfrm rot="14078658">
              <a:off x="3746564" y="1459662"/>
              <a:ext cx="144206" cy="13316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30" name="Grafik 229" descr="Archivbox (Archiv) mit einfarbiger Füllung">
            <a:extLst>
              <a:ext uri="{FF2B5EF4-FFF2-40B4-BE49-F238E27FC236}">
                <a16:creationId xmlns:a16="http://schemas.microsoft.com/office/drawing/2014/main" id="{E2892975-3D47-EF59-1350-293C2FD83C8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06514" y="4799993"/>
            <a:ext cx="226616" cy="226616"/>
          </a:xfrm>
          <a:prstGeom prst="rect">
            <a:avLst/>
          </a:prstGeom>
        </p:spPr>
      </p:pic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1DE695C5-0B3A-614B-B78F-B997B9F64F08}"/>
              </a:ext>
            </a:extLst>
          </p:cNvPr>
          <p:cNvCxnSpPr>
            <a:cxnSpLocks/>
          </p:cNvCxnSpPr>
          <p:nvPr/>
        </p:nvCxnSpPr>
        <p:spPr>
          <a:xfrm flipH="1">
            <a:off x="1688766" y="4913301"/>
            <a:ext cx="15756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0" name="Gruppieren 239">
            <a:extLst>
              <a:ext uri="{FF2B5EF4-FFF2-40B4-BE49-F238E27FC236}">
                <a16:creationId xmlns:a16="http://schemas.microsoft.com/office/drawing/2014/main" id="{3A46014C-FB64-25E8-8675-3BF4052C1E50}"/>
              </a:ext>
            </a:extLst>
          </p:cNvPr>
          <p:cNvGrpSpPr/>
          <p:nvPr/>
        </p:nvGrpSpPr>
        <p:grpSpPr>
          <a:xfrm>
            <a:off x="7823266" y="2518819"/>
            <a:ext cx="360000" cy="358892"/>
            <a:chOff x="2901950" y="4595572"/>
            <a:chExt cx="360000" cy="358892"/>
          </a:xfrm>
        </p:grpSpPr>
        <p:grpSp>
          <p:nvGrpSpPr>
            <p:cNvPr id="241" name="Gruppieren 240">
              <a:extLst>
                <a:ext uri="{FF2B5EF4-FFF2-40B4-BE49-F238E27FC236}">
                  <a16:creationId xmlns:a16="http://schemas.microsoft.com/office/drawing/2014/main" id="{FA587B02-33A6-069D-6193-BE959799ED1E}"/>
                </a:ext>
              </a:extLst>
            </p:cNvPr>
            <p:cNvGrpSpPr/>
            <p:nvPr/>
          </p:nvGrpSpPr>
          <p:grpSpPr>
            <a:xfrm>
              <a:off x="2901950" y="4595572"/>
              <a:ext cx="360000" cy="358892"/>
              <a:chOff x="2952750" y="4927324"/>
              <a:chExt cx="374650" cy="386213"/>
            </a:xfrm>
            <a:solidFill>
              <a:schemeClr val="accent2"/>
            </a:solidFill>
          </p:grpSpPr>
          <p:sp>
            <p:nvSpPr>
              <p:cNvPr id="245" name="Rechteck: abgerundete Ecken 244">
                <a:extLst>
                  <a:ext uri="{FF2B5EF4-FFF2-40B4-BE49-F238E27FC236}">
                    <a16:creationId xmlns:a16="http://schemas.microsoft.com/office/drawing/2014/main" id="{18C5E853-3C78-E635-9485-FFBADACAC527}"/>
                  </a:ext>
                </a:extLst>
              </p:cNvPr>
              <p:cNvSpPr/>
              <p:nvPr/>
            </p:nvSpPr>
            <p:spPr>
              <a:xfrm>
                <a:off x="2952750" y="4927324"/>
                <a:ext cx="374650" cy="386213"/>
              </a:xfrm>
              <a:prstGeom prst="roundRect">
                <a:avLst>
                  <a:gd name="adj" fmla="val 28531"/>
                </a:avLst>
              </a:prstGeom>
              <a:solidFill>
                <a:srgbClr val="8ED973"/>
              </a:solidFill>
              <a:ln>
                <a:noFill/>
              </a:ln>
              <a:effectLst>
                <a:outerShdw blurRad="736600" dist="50800" dir="5400000" sx="47000" sy="47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6" name="Textfeld 245">
                <a:extLst>
                  <a:ext uri="{FF2B5EF4-FFF2-40B4-BE49-F238E27FC236}">
                    <a16:creationId xmlns:a16="http://schemas.microsoft.com/office/drawing/2014/main" id="{52B2D6DA-A211-B2E0-6A53-8FE8DAA9ACCA}"/>
                  </a:ext>
                </a:extLst>
              </p:cNvPr>
              <p:cNvSpPr txBox="1"/>
              <p:nvPr/>
            </p:nvSpPr>
            <p:spPr>
              <a:xfrm>
                <a:off x="2968562" y="5190309"/>
                <a:ext cx="343025" cy="993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600" b="1"/>
                  <a:t>Fertig</a:t>
                </a:r>
                <a:endParaRPr lang="de-DE" b="1"/>
              </a:p>
            </p:txBody>
          </p:sp>
        </p:grpSp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7978463A-D988-0FEC-D5FD-4E32EEC9838D}"/>
                </a:ext>
              </a:extLst>
            </p:cNvPr>
            <p:cNvGrpSpPr/>
            <p:nvPr/>
          </p:nvGrpSpPr>
          <p:grpSpPr>
            <a:xfrm>
              <a:off x="3007958" y="4687186"/>
              <a:ext cx="152400" cy="117694"/>
              <a:chOff x="3698412" y="4695820"/>
              <a:chExt cx="152400" cy="117694"/>
            </a:xfrm>
          </p:grpSpPr>
          <p:cxnSp>
            <p:nvCxnSpPr>
              <p:cNvPr id="243" name="Gerader Verbinder 242">
                <a:extLst>
                  <a:ext uri="{FF2B5EF4-FFF2-40B4-BE49-F238E27FC236}">
                    <a16:creationId xmlns:a16="http://schemas.microsoft.com/office/drawing/2014/main" id="{A2E38FC3-4BAB-CAE9-CC5B-7FD14A3680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8412" y="4762495"/>
                <a:ext cx="56601" cy="51019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" name="Gerader Verbinder 243">
                <a:extLst>
                  <a:ext uri="{FF2B5EF4-FFF2-40B4-BE49-F238E27FC236}">
                    <a16:creationId xmlns:a16="http://schemas.microsoft.com/office/drawing/2014/main" id="{D5B87BCD-69A5-0CDD-610A-BE2B7612A8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46240" y="4695820"/>
                <a:ext cx="104572" cy="117694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Grafik 6" descr="Tageskalender mit einfarbiger Füllung">
            <a:extLst>
              <a:ext uri="{FF2B5EF4-FFF2-40B4-BE49-F238E27FC236}">
                <a16:creationId xmlns:a16="http://schemas.microsoft.com/office/drawing/2014/main" id="{59660495-ECB6-2CCB-58E2-B6F51738CF3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10658579" y="4698088"/>
            <a:ext cx="309529" cy="309529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710DD81-3FE7-F1FA-4DB1-BD5CC57AD8E4}"/>
              </a:ext>
            </a:extLst>
          </p:cNvPr>
          <p:cNvCxnSpPr>
            <a:cxnSpLocks/>
          </p:cNvCxnSpPr>
          <p:nvPr/>
        </p:nvCxnSpPr>
        <p:spPr>
          <a:xfrm flipH="1">
            <a:off x="9009815" y="4879464"/>
            <a:ext cx="15756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31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74B9A-4101-1F8D-448E-70529C407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hteck 53">
            <a:extLst>
              <a:ext uri="{FF2B5EF4-FFF2-40B4-BE49-F238E27FC236}">
                <a16:creationId xmlns:a16="http://schemas.microsoft.com/office/drawing/2014/main" id="{EAC79693-0318-91A9-A158-7B3B155388B3}"/>
              </a:ext>
            </a:extLst>
          </p:cNvPr>
          <p:cNvSpPr/>
          <p:nvPr/>
        </p:nvSpPr>
        <p:spPr>
          <a:xfrm>
            <a:off x="8813524" y="4480449"/>
            <a:ext cx="2269766" cy="7448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 descr="Ein Bild, das Text, Screenshot, Sportausrüstung, Sport enthält.&#10;&#10;Automatisch generierte Beschreibung">
            <a:extLst>
              <a:ext uri="{FF2B5EF4-FFF2-40B4-BE49-F238E27FC236}">
                <a16:creationId xmlns:a16="http://schemas.microsoft.com/office/drawing/2014/main" id="{71FF9859-5835-E478-470A-6FAA2A631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54"/>
          <a:stretch/>
        </p:blipFill>
        <p:spPr>
          <a:xfrm>
            <a:off x="4931443" y="5120934"/>
            <a:ext cx="2232651" cy="529650"/>
          </a:xfrm>
          <a:prstGeom prst="rect">
            <a:avLst/>
          </a:prstGeom>
        </p:spPr>
      </p:pic>
      <p:sp>
        <p:nvSpPr>
          <p:cNvPr id="247" name="Teilkreis 246">
            <a:extLst>
              <a:ext uri="{FF2B5EF4-FFF2-40B4-BE49-F238E27FC236}">
                <a16:creationId xmlns:a16="http://schemas.microsoft.com/office/drawing/2014/main" id="{60B17C65-5F3E-5192-5914-390B48BF0E92}"/>
              </a:ext>
            </a:extLst>
          </p:cNvPr>
          <p:cNvSpPr/>
          <p:nvPr/>
        </p:nvSpPr>
        <p:spPr>
          <a:xfrm rot="5400000">
            <a:off x="1523071" y="4741504"/>
            <a:ext cx="1656395" cy="3373216"/>
          </a:xfrm>
          <a:prstGeom prst="pie">
            <a:avLst>
              <a:gd name="adj1" fmla="val 5397958"/>
              <a:gd name="adj2" fmla="val 16200000"/>
            </a:avLst>
          </a:prstGeom>
          <a:solidFill>
            <a:srgbClr val="C1E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0" name="Grafik 9" descr="Ein Bild, das Text, Screenshot, Sportausrüstung, Sport enthält.&#10;&#10;Automatisch generierte Beschreibung">
            <a:extLst>
              <a:ext uri="{FF2B5EF4-FFF2-40B4-BE49-F238E27FC236}">
                <a16:creationId xmlns:a16="http://schemas.microsoft.com/office/drawing/2014/main" id="{1C0FCB7C-DCCF-A714-64D3-535D769F0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260" y="811993"/>
            <a:ext cx="2232651" cy="483859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F16E0EC-38DE-B75D-92B0-4BB245D6410E}"/>
              </a:ext>
            </a:extLst>
          </p:cNvPr>
          <p:cNvSpPr txBox="1"/>
          <p:nvPr/>
        </p:nvSpPr>
        <p:spPr>
          <a:xfrm>
            <a:off x="4582222" y="5900843"/>
            <a:ext cx="285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Alle Spiele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041715E-A752-D15B-9E02-0CB32904F573}"/>
              </a:ext>
            </a:extLst>
          </p:cNvPr>
          <p:cNvGrpSpPr>
            <a:grpSpLocks noChangeAspect="1"/>
          </p:cNvGrpSpPr>
          <p:nvPr/>
        </p:nvGrpSpPr>
        <p:grpSpPr>
          <a:xfrm>
            <a:off x="151203" y="167840"/>
            <a:ext cx="466921" cy="476560"/>
            <a:chOff x="2066806" y="2061000"/>
            <a:chExt cx="2736000" cy="2736000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CFC66078-A242-FF6C-72E5-35974F5543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6806" y="2061000"/>
              <a:ext cx="2736000" cy="2736000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 descr="Ein Bild, das Ball, Golf, Golfball, Sportausrüstung enthält.&#10;&#10;Automatisch generierte Beschreibung">
              <a:extLst>
                <a:ext uri="{FF2B5EF4-FFF2-40B4-BE49-F238E27FC236}">
                  <a16:creationId xmlns:a16="http://schemas.microsoft.com/office/drawing/2014/main" id="{7D3C4C68-6B4D-C25C-9D46-C6B83B2F7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478" y="2451138"/>
              <a:ext cx="1956656" cy="1956656"/>
            </a:xfrm>
            <a:prstGeom prst="rect">
              <a:avLst/>
            </a:prstGeom>
          </p:spPr>
        </p:pic>
      </p:grpSp>
      <p:sp>
        <p:nvSpPr>
          <p:cNvPr id="8" name="Titel 1">
            <a:extLst>
              <a:ext uri="{FF2B5EF4-FFF2-40B4-BE49-F238E27FC236}">
                <a16:creationId xmlns:a16="http://schemas.microsoft.com/office/drawing/2014/main" id="{42514B2A-99D3-52E0-0362-CBAB1B06B004}"/>
              </a:ext>
            </a:extLst>
          </p:cNvPr>
          <p:cNvSpPr txBox="1">
            <a:spLocks/>
          </p:cNvSpPr>
          <p:nvPr/>
        </p:nvSpPr>
        <p:spPr>
          <a:xfrm>
            <a:off x="508294" y="278836"/>
            <a:ext cx="1806951" cy="362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>
                <a:solidFill>
                  <a:schemeClr val="bg2">
                    <a:lumMod val="50000"/>
                  </a:schemeClr>
                </a:solidFill>
              </a:rPr>
              <a:t>Teamer App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CE33B71-4136-9A59-093B-AE28F6BA04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2284" y="850888"/>
            <a:ext cx="583097" cy="140748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C18D6DDD-0AA2-39B7-EFBA-AD77ECD2E078}"/>
              </a:ext>
            </a:extLst>
          </p:cNvPr>
          <p:cNvSpPr txBox="1"/>
          <p:nvPr/>
        </p:nvSpPr>
        <p:spPr>
          <a:xfrm>
            <a:off x="8780670" y="5900843"/>
            <a:ext cx="234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Ein Spiel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AC98911-FBB5-FC14-5ED9-3E82D8A18BE7}"/>
              </a:ext>
            </a:extLst>
          </p:cNvPr>
          <p:cNvSpPr txBox="1"/>
          <p:nvPr/>
        </p:nvSpPr>
        <p:spPr>
          <a:xfrm>
            <a:off x="8913389" y="883914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44BCB067-75BB-8C4D-1F1F-6BD63A3077B7}"/>
              </a:ext>
            </a:extLst>
          </p:cNvPr>
          <p:cNvGrpSpPr/>
          <p:nvPr/>
        </p:nvGrpSpPr>
        <p:grpSpPr>
          <a:xfrm>
            <a:off x="2" y="6404400"/>
            <a:ext cx="12191998" cy="453600"/>
            <a:chOff x="0" y="5946701"/>
            <a:chExt cx="12191998" cy="453600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02024582-8E76-170C-87AA-C24BE6BF817A}"/>
                </a:ext>
              </a:extLst>
            </p:cNvPr>
            <p:cNvSpPr/>
            <p:nvPr/>
          </p:nvSpPr>
          <p:spPr>
            <a:xfrm>
              <a:off x="0" y="5946701"/>
              <a:ext cx="4038600" cy="453600"/>
            </a:xfrm>
            <a:prstGeom prst="rect">
              <a:avLst/>
            </a:prstGeom>
            <a:gradFill>
              <a:gsLst>
                <a:gs pos="39000">
                  <a:srgbClr val="114D68"/>
                </a:gs>
                <a:gs pos="0">
                  <a:srgbClr val="155E7F"/>
                </a:gs>
                <a:gs pos="100000">
                  <a:srgbClr val="0D3C52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4395DB7F-7F65-5FD9-8EF3-ADC401F36C3F}"/>
                </a:ext>
              </a:extLst>
            </p:cNvPr>
            <p:cNvSpPr/>
            <p:nvPr/>
          </p:nvSpPr>
          <p:spPr>
            <a:xfrm>
              <a:off x="4038600" y="5946701"/>
              <a:ext cx="8153398" cy="453600"/>
            </a:xfrm>
            <a:prstGeom prst="rect">
              <a:avLst/>
            </a:prstGeom>
            <a:gradFill>
              <a:gsLst>
                <a:gs pos="39000">
                  <a:srgbClr val="0A2D3E"/>
                </a:gs>
                <a:gs pos="0">
                  <a:srgbClr val="071F2A"/>
                </a:gs>
                <a:gs pos="100000">
                  <a:srgbClr val="104760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59" name="Grafik 158">
            <a:extLst>
              <a:ext uri="{FF2B5EF4-FFF2-40B4-BE49-F238E27FC236}">
                <a16:creationId xmlns:a16="http://schemas.microsoft.com/office/drawing/2014/main" id="{680B0BAA-C20F-2DC0-47D8-6972426110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75984" y="846967"/>
            <a:ext cx="583097" cy="140748"/>
          </a:xfrm>
          <a:prstGeom prst="rect">
            <a:avLst/>
          </a:prstGeom>
        </p:spPr>
      </p:pic>
      <p:sp>
        <p:nvSpPr>
          <p:cNvPr id="160" name="Textfeld 159">
            <a:extLst>
              <a:ext uri="{FF2B5EF4-FFF2-40B4-BE49-F238E27FC236}">
                <a16:creationId xmlns:a16="http://schemas.microsoft.com/office/drawing/2014/main" id="{52365441-4E3A-C07F-C8D6-52DB32F4A420}"/>
              </a:ext>
            </a:extLst>
          </p:cNvPr>
          <p:cNvSpPr txBox="1"/>
          <p:nvPr/>
        </p:nvSpPr>
        <p:spPr>
          <a:xfrm>
            <a:off x="1209437" y="5900843"/>
            <a:ext cx="234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Stats</a:t>
            </a:r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9DA62E47-E407-5D9A-B7D5-AF8B64B4EDE8}"/>
              </a:ext>
            </a:extLst>
          </p:cNvPr>
          <p:cNvSpPr txBox="1"/>
          <p:nvPr/>
        </p:nvSpPr>
        <p:spPr>
          <a:xfrm>
            <a:off x="4987089" y="879993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80" name="Grafik 179">
            <a:extLst>
              <a:ext uri="{FF2B5EF4-FFF2-40B4-BE49-F238E27FC236}">
                <a16:creationId xmlns:a16="http://schemas.microsoft.com/office/drawing/2014/main" id="{D8D4EBE5-64BA-0F21-43CF-7BC1B764659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3410"/>
          <a:stretch/>
        </p:blipFill>
        <p:spPr>
          <a:xfrm>
            <a:off x="912168" y="629421"/>
            <a:ext cx="2944220" cy="5135982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pic>
        <p:nvPicPr>
          <p:cNvPr id="215" name="Grafik 214" descr="Pfeil nach unten mit einfarbiger Füllung">
            <a:extLst>
              <a:ext uri="{FF2B5EF4-FFF2-40B4-BE49-F238E27FC236}">
                <a16:creationId xmlns:a16="http://schemas.microsoft.com/office/drawing/2014/main" id="{B2BF6119-6601-4F72-2D24-E19C2A06FB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7546066" y="2717175"/>
            <a:ext cx="914400" cy="914400"/>
          </a:xfrm>
          <a:prstGeom prst="rect">
            <a:avLst/>
          </a:prstGeom>
        </p:spPr>
      </p:pic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4111E751-38A3-4399-0735-69D3E3D7AC9B}"/>
              </a:ext>
            </a:extLst>
          </p:cNvPr>
          <p:cNvGrpSpPr>
            <a:grpSpLocks noChangeAspect="1"/>
          </p:cNvGrpSpPr>
          <p:nvPr/>
        </p:nvGrpSpPr>
        <p:grpSpPr>
          <a:xfrm>
            <a:off x="3910551" y="2412174"/>
            <a:ext cx="612000" cy="612000"/>
            <a:chOff x="3765811" y="2104703"/>
            <a:chExt cx="914400" cy="914400"/>
          </a:xfrm>
        </p:grpSpPr>
        <p:pic>
          <p:nvPicPr>
            <p:cNvPr id="21" name="Grafik 20" descr="Uhr mit einfarbiger Füllung">
              <a:extLst>
                <a:ext uri="{FF2B5EF4-FFF2-40B4-BE49-F238E27FC236}">
                  <a16:creationId xmlns:a16="http://schemas.microsoft.com/office/drawing/2014/main" id="{EFBB2D84-86AF-30F9-6D31-8933DE32D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765811" y="2104703"/>
              <a:ext cx="914400" cy="914400"/>
            </a:xfrm>
            <a:prstGeom prst="rect">
              <a:avLst/>
            </a:prstGeom>
          </p:spPr>
        </p:pic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7BE6E4B6-6DB9-ED48-8321-42529BBA4634}"/>
                </a:ext>
              </a:extLst>
            </p:cNvPr>
            <p:cNvSpPr/>
            <p:nvPr/>
          </p:nvSpPr>
          <p:spPr>
            <a:xfrm>
              <a:off x="3935536" y="2471599"/>
              <a:ext cx="111830" cy="1393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F2951305-0EAC-D0A4-1DAC-53D24A47B294}"/>
                </a:ext>
              </a:extLst>
            </p:cNvPr>
            <p:cNvSpPr/>
            <p:nvPr/>
          </p:nvSpPr>
          <p:spPr>
            <a:xfrm>
              <a:off x="4385737" y="2492234"/>
              <a:ext cx="111830" cy="1393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62998056-F229-F01F-11B3-50E954E2C04D}"/>
                </a:ext>
              </a:extLst>
            </p:cNvPr>
            <p:cNvSpPr/>
            <p:nvPr/>
          </p:nvSpPr>
          <p:spPr>
            <a:xfrm>
              <a:off x="4167096" y="2717175"/>
              <a:ext cx="111830" cy="1393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58632D82-F4B7-E1E6-7984-B92E0FF71DC9}"/>
                </a:ext>
              </a:extLst>
            </p:cNvPr>
            <p:cNvSpPr/>
            <p:nvPr/>
          </p:nvSpPr>
          <p:spPr>
            <a:xfrm>
              <a:off x="4199865" y="2290753"/>
              <a:ext cx="45719" cy="56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5F64D19D-3077-7CD4-A290-2B0927827D4A}"/>
              </a:ext>
            </a:extLst>
          </p:cNvPr>
          <p:cNvSpPr txBox="1"/>
          <p:nvPr/>
        </p:nvSpPr>
        <p:spPr>
          <a:xfrm>
            <a:off x="5009949" y="1080625"/>
            <a:ext cx="123355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Alle Spiele</a:t>
            </a:r>
            <a:endParaRPr lang="de-DE" sz="2400" b="1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8A2ED38-BEB0-3BDB-80E9-9F45F661D9B0}"/>
              </a:ext>
            </a:extLst>
          </p:cNvPr>
          <p:cNvSpPr txBox="1"/>
          <p:nvPr/>
        </p:nvSpPr>
        <p:spPr>
          <a:xfrm>
            <a:off x="6303836" y="382052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#6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74AECBE4-DE2D-3085-6726-2A60C1F1AC6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3628"/>
          <a:stretch/>
        </p:blipFill>
        <p:spPr>
          <a:xfrm>
            <a:off x="4576715" y="633065"/>
            <a:ext cx="2944220" cy="5132338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CEDDA8DF-A8DB-BA02-FB75-B26B1F18E787}"/>
              </a:ext>
            </a:extLst>
          </p:cNvPr>
          <p:cNvSpPr txBox="1"/>
          <p:nvPr/>
        </p:nvSpPr>
        <p:spPr>
          <a:xfrm>
            <a:off x="7519155" y="2504640"/>
            <a:ext cx="9682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57300"/>
            <a:r>
              <a:rPr lang="de-DE" sz="3600">
                <a:solidFill>
                  <a:schemeClr val="bg2">
                    <a:lumMod val="75000"/>
                  </a:schemeClr>
                </a:solidFill>
              </a:rPr>
              <a:t>#6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E801E37-1F42-3DE0-D2EC-275E923D650B}"/>
              </a:ext>
            </a:extLst>
          </p:cNvPr>
          <p:cNvSpPr txBox="1"/>
          <p:nvPr/>
        </p:nvSpPr>
        <p:spPr>
          <a:xfrm>
            <a:off x="4870108" y="3834125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1.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4845A531-5121-2F0D-B5CB-43A79ABECE9A}"/>
              </a:ext>
            </a:extLst>
          </p:cNvPr>
          <p:cNvSpPr txBox="1"/>
          <p:nvPr/>
        </p:nvSpPr>
        <p:spPr>
          <a:xfrm>
            <a:off x="4870108" y="4039428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8.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5F696383-8734-D033-CB4F-E5B5A8AB2F09}"/>
              </a:ext>
            </a:extLst>
          </p:cNvPr>
          <p:cNvSpPr txBox="1"/>
          <p:nvPr/>
        </p:nvSpPr>
        <p:spPr>
          <a:xfrm>
            <a:off x="4870108" y="4244731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15.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777BC1D-752E-4B6C-21B6-BC90047623F3}"/>
              </a:ext>
            </a:extLst>
          </p:cNvPr>
          <p:cNvSpPr txBox="1"/>
          <p:nvPr/>
        </p:nvSpPr>
        <p:spPr>
          <a:xfrm>
            <a:off x="4870108" y="4450034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22.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300C5BC-996D-0A1C-512C-9DE89066B66E}"/>
              </a:ext>
            </a:extLst>
          </p:cNvPr>
          <p:cNvSpPr txBox="1"/>
          <p:nvPr/>
        </p:nvSpPr>
        <p:spPr>
          <a:xfrm>
            <a:off x="4870107" y="4655337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29.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14" name="Grafik 213" descr="Pfeil nach unten mit einfarbiger Füllung">
            <a:extLst>
              <a:ext uri="{FF2B5EF4-FFF2-40B4-BE49-F238E27FC236}">
                <a16:creationId xmlns:a16="http://schemas.microsoft.com/office/drawing/2014/main" id="{0A0EE11B-FFEA-B945-40F2-AA60D54201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3753245" y="2747717"/>
            <a:ext cx="914400" cy="914400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25733B36-B145-53EA-A9EE-1AE6FAC6D800}"/>
              </a:ext>
            </a:extLst>
          </p:cNvPr>
          <p:cNvSpPr txBox="1"/>
          <p:nvPr/>
        </p:nvSpPr>
        <p:spPr>
          <a:xfrm>
            <a:off x="4870107" y="4860639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5. November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BDBBCE42-F08E-77EE-5F74-5CE5F45544A1}"/>
              </a:ext>
            </a:extLst>
          </p:cNvPr>
          <p:cNvSpPr txBox="1"/>
          <p:nvPr/>
        </p:nvSpPr>
        <p:spPr>
          <a:xfrm>
            <a:off x="6303836" y="4027288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#7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D24D71B6-1482-0CB8-9787-B9AEEBC5AE23}"/>
              </a:ext>
            </a:extLst>
          </p:cNvPr>
          <p:cNvSpPr txBox="1"/>
          <p:nvPr/>
        </p:nvSpPr>
        <p:spPr>
          <a:xfrm>
            <a:off x="6303836" y="4234049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#8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6B25946F-FC8B-0A50-C0B7-1369B3D820FE}"/>
              </a:ext>
            </a:extLst>
          </p:cNvPr>
          <p:cNvSpPr txBox="1"/>
          <p:nvPr/>
        </p:nvSpPr>
        <p:spPr>
          <a:xfrm>
            <a:off x="6303836" y="4440810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#9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34B67BD0-4C62-EF05-7B04-8ADB48B650B4}"/>
              </a:ext>
            </a:extLst>
          </p:cNvPr>
          <p:cNvSpPr txBox="1"/>
          <p:nvPr/>
        </p:nvSpPr>
        <p:spPr>
          <a:xfrm>
            <a:off x="6303836" y="4647571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#10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6D6EC33-23E1-7772-E573-EE0758496938}"/>
              </a:ext>
            </a:extLst>
          </p:cNvPr>
          <p:cNvSpPr txBox="1"/>
          <p:nvPr/>
        </p:nvSpPr>
        <p:spPr>
          <a:xfrm>
            <a:off x="6303836" y="4854331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#11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D684D944-B8D3-E216-E7ED-E8CE00F9B5E1}"/>
              </a:ext>
            </a:extLst>
          </p:cNvPr>
          <p:cNvCxnSpPr>
            <a:cxnSpLocks/>
          </p:cNvCxnSpPr>
          <p:nvPr/>
        </p:nvCxnSpPr>
        <p:spPr>
          <a:xfrm flipH="1">
            <a:off x="9017464" y="4869165"/>
            <a:ext cx="15756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2" name="Grafik 51">
            <a:extLst>
              <a:ext uri="{FF2B5EF4-FFF2-40B4-BE49-F238E27FC236}">
                <a16:creationId xmlns:a16="http://schemas.microsoft.com/office/drawing/2014/main" id="{AE799332-D24F-AF72-D333-68407B3ED3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2284" y="850888"/>
            <a:ext cx="583097" cy="140748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77637792-23AB-2C21-0D77-BE5B3F97A480}"/>
              </a:ext>
            </a:extLst>
          </p:cNvPr>
          <p:cNvSpPr txBox="1"/>
          <p:nvPr/>
        </p:nvSpPr>
        <p:spPr>
          <a:xfrm>
            <a:off x="8913389" y="883914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289637B-82E0-DBED-4042-D691897EEBBB}"/>
              </a:ext>
            </a:extLst>
          </p:cNvPr>
          <p:cNvCxnSpPr>
            <a:cxnSpLocks/>
          </p:cNvCxnSpPr>
          <p:nvPr/>
        </p:nvCxnSpPr>
        <p:spPr>
          <a:xfrm>
            <a:off x="8851071" y="2919975"/>
            <a:ext cx="2208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6EE64768-023E-2FF5-218C-9081DD779E2D}"/>
              </a:ext>
            </a:extLst>
          </p:cNvPr>
          <p:cNvCxnSpPr/>
          <p:nvPr/>
        </p:nvCxnSpPr>
        <p:spPr>
          <a:xfrm>
            <a:off x="9638321" y="5599913"/>
            <a:ext cx="7000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C96A5F21-24EE-8DA5-A255-000C61F93D51}"/>
              </a:ext>
            </a:extLst>
          </p:cNvPr>
          <p:cNvSpPr txBox="1"/>
          <p:nvPr/>
        </p:nvSpPr>
        <p:spPr>
          <a:xfrm>
            <a:off x="8936249" y="1084546"/>
            <a:ext cx="125403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1. Oktober 2025   </a:t>
            </a:r>
            <a:r>
              <a:rPr lang="de-DE" sz="1050" b="1">
                <a:solidFill>
                  <a:schemeClr val="bg2">
                    <a:lumMod val="75000"/>
                  </a:schemeClr>
                </a:solidFill>
              </a:rPr>
              <a:t>#6</a:t>
            </a:r>
            <a:endParaRPr lang="de-DE" sz="2400" b="1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CB5D0413-896A-B5C1-EC48-44B5E2DF4089}"/>
              </a:ext>
            </a:extLst>
          </p:cNvPr>
          <p:cNvGrpSpPr/>
          <p:nvPr/>
        </p:nvGrpSpPr>
        <p:grpSpPr>
          <a:xfrm>
            <a:off x="8992024" y="2960798"/>
            <a:ext cx="996341" cy="1451321"/>
            <a:chOff x="5339207" y="1771341"/>
            <a:chExt cx="996341" cy="1451321"/>
          </a:xfrm>
        </p:grpSpPr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0E4C1A5A-D650-3C3B-537B-86BAB9F606AE}"/>
                </a:ext>
              </a:extLst>
            </p:cNvPr>
            <p:cNvSpPr txBox="1"/>
            <p:nvPr/>
          </p:nvSpPr>
          <p:spPr>
            <a:xfrm>
              <a:off x="5339207" y="280429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Ethan Parker</a:t>
              </a:r>
              <a:endParaRPr lang="de-DE" sz="2400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70A32D48-6947-ED7F-EA49-A0E28B28EE49}"/>
                </a:ext>
              </a:extLst>
            </p:cNvPr>
            <p:cNvSpPr txBox="1"/>
            <p:nvPr/>
          </p:nvSpPr>
          <p:spPr>
            <a:xfrm>
              <a:off x="5339207" y="203395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Ava Mitchell</a:t>
              </a:r>
              <a:endParaRPr lang="de-DE" sz="2400"/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6198B9C5-155E-A6C2-0A4F-4CE3219A9E48}"/>
                </a:ext>
              </a:extLst>
            </p:cNvPr>
            <p:cNvSpPr txBox="1"/>
            <p:nvPr/>
          </p:nvSpPr>
          <p:spPr>
            <a:xfrm>
              <a:off x="5339207" y="306107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Harper Sullivan</a:t>
              </a:r>
              <a:endParaRPr lang="de-DE" sz="2400"/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9DF5B7D3-177F-03C8-C3F7-E249DB3AE8CC}"/>
                </a:ext>
              </a:extLst>
            </p:cNvPr>
            <p:cNvSpPr txBox="1"/>
            <p:nvPr/>
          </p:nvSpPr>
          <p:spPr>
            <a:xfrm>
              <a:off x="5339207" y="229073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Aiden Morgan</a:t>
              </a:r>
              <a:endParaRPr lang="de-DE" sz="2400"/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AB3D0A37-FA80-2BB7-8667-088B73975C03}"/>
                </a:ext>
              </a:extLst>
            </p:cNvPr>
            <p:cNvSpPr txBox="1"/>
            <p:nvPr/>
          </p:nvSpPr>
          <p:spPr>
            <a:xfrm>
              <a:off x="5339207" y="254751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Emma Hayes</a:t>
              </a:r>
              <a:endParaRPr lang="de-DE" sz="2400"/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37874D61-CA73-A695-BA40-2686F3A427CE}"/>
                </a:ext>
              </a:extLst>
            </p:cNvPr>
            <p:cNvSpPr txBox="1"/>
            <p:nvPr/>
          </p:nvSpPr>
          <p:spPr>
            <a:xfrm>
              <a:off x="5339207" y="1771341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 b="1">
                  <a:solidFill>
                    <a:schemeClr val="accent6">
                      <a:lumMod val="75000"/>
                    </a:schemeClr>
                  </a:solidFill>
                </a:rPr>
                <a:t>Team Grün</a:t>
              </a:r>
              <a:endParaRPr lang="de-DE" sz="24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9F7A88DC-DACC-4C8E-1BB2-7B84E3F1B439}"/>
              </a:ext>
            </a:extLst>
          </p:cNvPr>
          <p:cNvGrpSpPr/>
          <p:nvPr/>
        </p:nvGrpSpPr>
        <p:grpSpPr>
          <a:xfrm>
            <a:off x="9932590" y="1379044"/>
            <a:ext cx="996342" cy="1472601"/>
            <a:chOff x="6230746" y="3350747"/>
            <a:chExt cx="996342" cy="1472601"/>
          </a:xfrm>
        </p:grpSpPr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59CA8907-87B0-2515-D4BD-EF00114353F0}"/>
                </a:ext>
              </a:extLst>
            </p:cNvPr>
            <p:cNvSpPr txBox="1"/>
            <p:nvPr/>
          </p:nvSpPr>
          <p:spPr>
            <a:xfrm>
              <a:off x="6230747" y="4121087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Olivia Bennett</a:t>
              </a:r>
              <a:endParaRPr lang="de-DE" sz="2400"/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9F9521CC-A02C-3BA9-4F37-B23A038AF796}"/>
                </a:ext>
              </a:extLst>
            </p:cNvPr>
            <p:cNvSpPr txBox="1"/>
            <p:nvPr/>
          </p:nvSpPr>
          <p:spPr>
            <a:xfrm>
              <a:off x="6230747" y="3864307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Mason Cooper</a:t>
              </a:r>
              <a:endParaRPr lang="de-DE" sz="2400"/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DD4617E1-66F1-4BEF-6DC2-5E44AE009142}"/>
                </a:ext>
              </a:extLst>
            </p:cNvPr>
            <p:cNvSpPr txBox="1"/>
            <p:nvPr/>
          </p:nvSpPr>
          <p:spPr>
            <a:xfrm>
              <a:off x="6230747" y="3607527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Logan Brooks</a:t>
              </a:r>
              <a:endParaRPr lang="de-DE" sz="2400"/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9DF8EBA7-7A71-2B58-CB4E-2A1EE9965F88}"/>
                </a:ext>
              </a:extLst>
            </p:cNvPr>
            <p:cNvSpPr txBox="1"/>
            <p:nvPr/>
          </p:nvSpPr>
          <p:spPr>
            <a:xfrm>
              <a:off x="6230747" y="3350747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Jackson Reed</a:t>
              </a:r>
              <a:endParaRPr lang="de-DE" sz="2400"/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808964D2-9879-3556-0179-CCB4D8B665C3}"/>
                </a:ext>
              </a:extLst>
            </p:cNvPr>
            <p:cNvSpPr txBox="1"/>
            <p:nvPr/>
          </p:nvSpPr>
          <p:spPr>
            <a:xfrm>
              <a:off x="6230747" y="4377870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Sophia Carter</a:t>
              </a:r>
              <a:endParaRPr lang="de-DE" sz="2400"/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206AF072-3446-D6F0-B3C4-1131F75DCCA2}"/>
                </a:ext>
              </a:extLst>
            </p:cNvPr>
            <p:cNvSpPr txBox="1"/>
            <p:nvPr/>
          </p:nvSpPr>
          <p:spPr>
            <a:xfrm>
              <a:off x="6230746" y="4661765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 b="1">
                  <a:solidFill>
                    <a:srgbClr val="FF0000"/>
                  </a:solidFill>
                </a:rPr>
                <a:t>Team Rot</a:t>
              </a:r>
              <a:endParaRPr lang="de-DE" sz="2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300F7399-C2B8-196A-83DF-4AC9A5C0FF70}"/>
              </a:ext>
            </a:extLst>
          </p:cNvPr>
          <p:cNvGrpSpPr/>
          <p:nvPr/>
        </p:nvGrpSpPr>
        <p:grpSpPr>
          <a:xfrm>
            <a:off x="9341647" y="4694685"/>
            <a:ext cx="1237556" cy="367819"/>
            <a:chOff x="5827875" y="5018533"/>
            <a:chExt cx="1237556" cy="367819"/>
          </a:xfrm>
          <a:solidFill>
            <a:schemeClr val="bg1">
              <a:lumMod val="95000"/>
            </a:schemeClr>
          </a:solidFill>
        </p:grpSpPr>
        <p:sp>
          <p:nvSpPr>
            <p:cNvPr id="75" name="Rechteck: abgerundete Ecken 74">
              <a:extLst>
                <a:ext uri="{FF2B5EF4-FFF2-40B4-BE49-F238E27FC236}">
                  <a16:creationId xmlns:a16="http://schemas.microsoft.com/office/drawing/2014/main" id="{3C88D3A2-57E2-8BC4-AA92-2BC3853363BD}"/>
                </a:ext>
              </a:extLst>
            </p:cNvPr>
            <p:cNvSpPr/>
            <p:nvPr/>
          </p:nvSpPr>
          <p:spPr>
            <a:xfrm>
              <a:off x="5827875" y="5018533"/>
              <a:ext cx="558648" cy="36781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76" name="Rechteck: abgerundete Ecken 75">
              <a:extLst>
                <a:ext uri="{FF2B5EF4-FFF2-40B4-BE49-F238E27FC236}">
                  <a16:creationId xmlns:a16="http://schemas.microsoft.com/office/drawing/2014/main" id="{9DD22C21-12B6-2484-4115-02A43A9B4EBF}"/>
                </a:ext>
              </a:extLst>
            </p:cNvPr>
            <p:cNvSpPr/>
            <p:nvPr/>
          </p:nvSpPr>
          <p:spPr>
            <a:xfrm>
              <a:off x="6506783" y="5018533"/>
              <a:ext cx="558648" cy="36781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rgbClr val="FF0000"/>
                  </a:solidFill>
                </a:rPr>
                <a:t>14</a:t>
              </a:r>
            </a:p>
          </p:txBody>
        </p:sp>
      </p:grpSp>
      <p:sp>
        <p:nvSpPr>
          <p:cNvPr id="77" name="Textfeld 76">
            <a:extLst>
              <a:ext uri="{FF2B5EF4-FFF2-40B4-BE49-F238E27FC236}">
                <a16:creationId xmlns:a16="http://schemas.microsoft.com/office/drawing/2014/main" id="{EF9F449C-729E-A90B-56BA-9AB9085809E8}"/>
              </a:ext>
            </a:extLst>
          </p:cNvPr>
          <p:cNvSpPr txBox="1"/>
          <p:nvPr/>
        </p:nvSpPr>
        <p:spPr>
          <a:xfrm>
            <a:off x="9824694" y="4693420"/>
            <a:ext cx="27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: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967EE262-E1E2-5017-5CC2-3BAA1580A1B9}"/>
              </a:ext>
            </a:extLst>
          </p:cNvPr>
          <p:cNvSpPr txBox="1"/>
          <p:nvPr/>
        </p:nvSpPr>
        <p:spPr>
          <a:xfrm>
            <a:off x="9457339" y="4505511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i="1">
                <a:solidFill>
                  <a:schemeClr val="tx1">
                    <a:lumMod val="50000"/>
                    <a:lumOff val="50000"/>
                  </a:schemeClr>
                </a:solidFill>
              </a:rPr>
              <a:t>Ergebnisse</a:t>
            </a:r>
            <a:endParaRPr lang="de-DE" sz="2400" i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Grafik 12" descr="Ein Bild, das Text, Screenshot, Sportausrüstung, Sport enthält.&#10;&#10;Automatisch generierte Beschreibung">
            <a:extLst>
              <a:ext uri="{FF2B5EF4-FFF2-40B4-BE49-F238E27FC236}">
                <a16:creationId xmlns:a16="http://schemas.microsoft.com/office/drawing/2014/main" id="{90D103DD-0822-CCF2-ED93-8C184D2BF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54"/>
          <a:stretch/>
        </p:blipFill>
        <p:spPr>
          <a:xfrm>
            <a:off x="8844831" y="5123347"/>
            <a:ext cx="2232651" cy="529650"/>
          </a:xfrm>
          <a:prstGeom prst="rect">
            <a:avLst/>
          </a:prstGeom>
        </p:spPr>
      </p:pic>
      <p:pic>
        <p:nvPicPr>
          <p:cNvPr id="66" name="Grafik 65">
            <a:extLst>
              <a:ext uri="{FF2B5EF4-FFF2-40B4-BE49-F238E27FC236}">
                <a16:creationId xmlns:a16="http://schemas.microsoft.com/office/drawing/2014/main" id="{DAD41AD7-15F2-CC83-1FD7-123518B41BE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3544"/>
          <a:stretch/>
        </p:blipFill>
        <p:spPr>
          <a:xfrm>
            <a:off x="8516255" y="629421"/>
            <a:ext cx="2944220" cy="5132338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BBA4A940-7F06-F0A0-D36A-6CEF7CCCAC62}"/>
              </a:ext>
            </a:extLst>
          </p:cNvPr>
          <p:cNvGrpSpPr/>
          <p:nvPr/>
        </p:nvGrpSpPr>
        <p:grpSpPr>
          <a:xfrm>
            <a:off x="4986025" y="2818357"/>
            <a:ext cx="1915859" cy="236867"/>
            <a:chOff x="4986025" y="2913607"/>
            <a:chExt cx="1915859" cy="236867"/>
          </a:xfrm>
        </p:grpSpPr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CC3A6B07-7AD7-5FA5-4D1A-727C27991B89}"/>
                </a:ext>
              </a:extLst>
            </p:cNvPr>
            <p:cNvSpPr txBox="1"/>
            <p:nvPr/>
          </p:nvSpPr>
          <p:spPr>
            <a:xfrm>
              <a:off x="4986025" y="2947919"/>
              <a:ext cx="1619900" cy="16158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defTabSz="1257300"/>
              <a:r>
                <a:rPr lang="de-DE" sz="1050" b="1"/>
                <a:t>Wintersemester 23/24</a:t>
              </a:r>
              <a:endParaRPr lang="de-DE" sz="2400" b="1"/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F61FDBBD-0916-ACB8-1473-F95A5E3CE510}"/>
                </a:ext>
              </a:extLst>
            </p:cNvPr>
            <p:cNvSpPr txBox="1"/>
            <p:nvPr/>
          </p:nvSpPr>
          <p:spPr>
            <a:xfrm rot="5400000">
              <a:off x="6675728" y="2924319"/>
              <a:ext cx="236867" cy="21544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defTabSz="1257300"/>
              <a:r>
                <a:rPr lang="de-DE" sz="1400" b="1"/>
                <a:t>^</a:t>
              </a:r>
              <a:endParaRPr lang="de-DE" sz="3600" b="1"/>
            </a:p>
          </p:txBody>
        </p: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1E9AF5EA-2305-61A2-4FBC-AA3643408964}"/>
              </a:ext>
            </a:extLst>
          </p:cNvPr>
          <p:cNvGrpSpPr/>
          <p:nvPr/>
        </p:nvGrpSpPr>
        <p:grpSpPr>
          <a:xfrm>
            <a:off x="4986025" y="3140011"/>
            <a:ext cx="1915858" cy="236867"/>
            <a:chOff x="4986025" y="3356136"/>
            <a:chExt cx="1915858" cy="236867"/>
          </a:xfrm>
        </p:grpSpPr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915C03E0-3D1C-B6E3-FECE-8AF1D3F51C18}"/>
                </a:ext>
              </a:extLst>
            </p:cNvPr>
            <p:cNvSpPr txBox="1"/>
            <p:nvPr/>
          </p:nvSpPr>
          <p:spPr>
            <a:xfrm>
              <a:off x="4986025" y="3387120"/>
              <a:ext cx="1619900" cy="16158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defTabSz="1257300"/>
              <a:r>
                <a:rPr lang="de-DE" sz="1050" b="1"/>
                <a:t>Sommersemeter 24</a:t>
              </a:r>
              <a:endParaRPr lang="de-DE" sz="2400" b="1"/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C79E96E6-72E1-F16C-F228-E26C1D4DE9E2}"/>
                </a:ext>
              </a:extLst>
            </p:cNvPr>
            <p:cNvSpPr txBox="1"/>
            <p:nvPr/>
          </p:nvSpPr>
          <p:spPr>
            <a:xfrm rot="5400000">
              <a:off x="6675727" y="3366848"/>
              <a:ext cx="236867" cy="21544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defTabSz="1257300"/>
              <a:r>
                <a:rPr lang="de-DE" sz="1400" b="1"/>
                <a:t>^</a:t>
              </a:r>
              <a:endParaRPr lang="de-DE" sz="3600" b="1"/>
            </a:p>
          </p:txBody>
        </p: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40F82D5E-45AC-32D8-EBCE-B0B39A52EFBC}"/>
              </a:ext>
            </a:extLst>
          </p:cNvPr>
          <p:cNvGrpSpPr/>
          <p:nvPr/>
        </p:nvGrpSpPr>
        <p:grpSpPr>
          <a:xfrm>
            <a:off x="4986025" y="3461665"/>
            <a:ext cx="1939183" cy="215444"/>
            <a:chOff x="4986025" y="3556915"/>
            <a:chExt cx="1939183" cy="215444"/>
          </a:xfrm>
        </p:grpSpPr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6E0843B9-C881-9E28-9B73-B2BEA83AE089}"/>
                </a:ext>
              </a:extLst>
            </p:cNvPr>
            <p:cNvSpPr txBox="1"/>
            <p:nvPr/>
          </p:nvSpPr>
          <p:spPr>
            <a:xfrm>
              <a:off x="4986025" y="3607246"/>
              <a:ext cx="1619900" cy="16158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defTabSz="1257300"/>
              <a:r>
                <a:rPr lang="de-DE" sz="1050" b="1"/>
                <a:t>Wintersemester 24/25</a:t>
              </a:r>
              <a:endParaRPr lang="de-DE" sz="2400" b="1"/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494EC9A5-A3CC-672A-2F93-90D0BE2D9716}"/>
                </a:ext>
              </a:extLst>
            </p:cNvPr>
            <p:cNvSpPr txBox="1"/>
            <p:nvPr/>
          </p:nvSpPr>
          <p:spPr>
            <a:xfrm rot="10800000">
              <a:off x="6688341" y="3556915"/>
              <a:ext cx="236867" cy="21544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defTabSz="1257300"/>
              <a:r>
                <a:rPr lang="de-DE" sz="1400" b="1"/>
                <a:t>^</a:t>
              </a:r>
              <a:endParaRPr lang="de-DE" sz="3600" b="1"/>
            </a:p>
          </p:txBody>
        </p:sp>
      </p:grp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94F941E3-79D2-C03A-ED91-F160B4B9A38E}"/>
              </a:ext>
            </a:extLst>
          </p:cNvPr>
          <p:cNvCxnSpPr>
            <a:cxnSpLocks/>
          </p:cNvCxnSpPr>
          <p:nvPr/>
        </p:nvCxnSpPr>
        <p:spPr>
          <a:xfrm>
            <a:off x="4931401" y="3079600"/>
            <a:ext cx="2208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F2BAC9E1-40E4-A33D-BFB3-12D0C78EAFED}"/>
              </a:ext>
            </a:extLst>
          </p:cNvPr>
          <p:cNvCxnSpPr>
            <a:cxnSpLocks/>
          </p:cNvCxnSpPr>
          <p:nvPr/>
        </p:nvCxnSpPr>
        <p:spPr>
          <a:xfrm>
            <a:off x="4902714" y="3429000"/>
            <a:ext cx="2208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47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1230D-F30E-2A19-5469-E0F92094F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Ein Bild, das Text, Screenshot, Sportausrüstung, Sport enthält.&#10;&#10;Automatisch generierte Beschreibung">
            <a:extLst>
              <a:ext uri="{FF2B5EF4-FFF2-40B4-BE49-F238E27FC236}">
                <a16:creationId xmlns:a16="http://schemas.microsoft.com/office/drawing/2014/main" id="{FAA28FC2-DACE-A811-795C-BA0292198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54"/>
          <a:stretch/>
        </p:blipFill>
        <p:spPr>
          <a:xfrm>
            <a:off x="1253656" y="5124855"/>
            <a:ext cx="2232651" cy="529650"/>
          </a:xfrm>
          <a:prstGeom prst="rect">
            <a:avLst/>
          </a:prstGeom>
        </p:spPr>
      </p:pic>
      <p:sp>
        <p:nvSpPr>
          <p:cNvPr id="247" name="Teilkreis 246">
            <a:extLst>
              <a:ext uri="{FF2B5EF4-FFF2-40B4-BE49-F238E27FC236}">
                <a16:creationId xmlns:a16="http://schemas.microsoft.com/office/drawing/2014/main" id="{3D289DF0-3586-5F8F-6658-81FA00B27F02}"/>
              </a:ext>
            </a:extLst>
          </p:cNvPr>
          <p:cNvSpPr/>
          <p:nvPr/>
        </p:nvSpPr>
        <p:spPr>
          <a:xfrm rot="5400000">
            <a:off x="5180671" y="4741504"/>
            <a:ext cx="1656395" cy="3373216"/>
          </a:xfrm>
          <a:prstGeom prst="pie">
            <a:avLst>
              <a:gd name="adj1" fmla="val 5397958"/>
              <a:gd name="adj2" fmla="val 16200000"/>
            </a:avLst>
          </a:prstGeom>
          <a:solidFill>
            <a:srgbClr val="C1E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0" name="Grafik 9" descr="Ein Bild, das Text, Screenshot, Sportausrüstung, Sport enthält.&#10;&#10;Automatisch generierte Beschreibung">
            <a:extLst>
              <a:ext uri="{FF2B5EF4-FFF2-40B4-BE49-F238E27FC236}">
                <a16:creationId xmlns:a16="http://schemas.microsoft.com/office/drawing/2014/main" id="{71FDCB7D-767C-A26E-8E91-D7671B452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100" y="850888"/>
            <a:ext cx="2232651" cy="483859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F3487DE1-9775-AD28-6840-7795BEBBA4BA}"/>
              </a:ext>
            </a:extLst>
          </p:cNvPr>
          <p:cNvSpPr txBox="1"/>
          <p:nvPr/>
        </p:nvSpPr>
        <p:spPr>
          <a:xfrm>
            <a:off x="4582222" y="5900843"/>
            <a:ext cx="285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Stats &amp; Events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EEBF542-63C7-8E6F-9D69-FD80D76FD872}"/>
              </a:ext>
            </a:extLst>
          </p:cNvPr>
          <p:cNvGrpSpPr>
            <a:grpSpLocks noChangeAspect="1"/>
          </p:cNvGrpSpPr>
          <p:nvPr/>
        </p:nvGrpSpPr>
        <p:grpSpPr>
          <a:xfrm>
            <a:off x="151203" y="167840"/>
            <a:ext cx="466921" cy="476560"/>
            <a:chOff x="2066806" y="2061000"/>
            <a:chExt cx="2736000" cy="2736000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45982A85-EA99-1196-B4A8-6C8F5F2BFA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6806" y="2061000"/>
              <a:ext cx="2736000" cy="2736000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 descr="Ein Bild, das Ball, Golf, Golfball, Sportausrüstung enthält.&#10;&#10;Automatisch generierte Beschreibung">
              <a:extLst>
                <a:ext uri="{FF2B5EF4-FFF2-40B4-BE49-F238E27FC236}">
                  <a16:creationId xmlns:a16="http://schemas.microsoft.com/office/drawing/2014/main" id="{3770098D-2596-947D-EAB7-1D3C64B43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478" y="2451138"/>
              <a:ext cx="1956656" cy="1956656"/>
            </a:xfrm>
            <a:prstGeom prst="rect">
              <a:avLst/>
            </a:prstGeom>
          </p:spPr>
        </p:pic>
      </p:grpSp>
      <p:sp>
        <p:nvSpPr>
          <p:cNvPr id="8" name="Titel 1">
            <a:extLst>
              <a:ext uri="{FF2B5EF4-FFF2-40B4-BE49-F238E27FC236}">
                <a16:creationId xmlns:a16="http://schemas.microsoft.com/office/drawing/2014/main" id="{5148E35F-B547-345B-EFBB-373460F791CA}"/>
              </a:ext>
            </a:extLst>
          </p:cNvPr>
          <p:cNvSpPr txBox="1">
            <a:spLocks/>
          </p:cNvSpPr>
          <p:nvPr/>
        </p:nvSpPr>
        <p:spPr>
          <a:xfrm>
            <a:off x="508294" y="278836"/>
            <a:ext cx="1806951" cy="362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>
                <a:solidFill>
                  <a:schemeClr val="bg2">
                    <a:lumMod val="50000"/>
                  </a:schemeClr>
                </a:solidFill>
              </a:rPr>
              <a:t>Teamer App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69904969-1A3A-83FD-B4C2-77176D3474C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3568"/>
          <a:stretch/>
        </p:blipFill>
        <p:spPr>
          <a:xfrm>
            <a:off x="4576715" y="633065"/>
            <a:ext cx="2944220" cy="5110510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0D93B613-7623-6FE0-4844-D458F0193368}"/>
              </a:ext>
            </a:extLst>
          </p:cNvPr>
          <p:cNvSpPr txBox="1"/>
          <p:nvPr/>
        </p:nvSpPr>
        <p:spPr>
          <a:xfrm>
            <a:off x="8780670" y="5900843"/>
            <a:ext cx="234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Beste Spieler</a:t>
            </a:r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89AC43BC-CEFB-BA5E-4207-7DC603FC2EE6}"/>
              </a:ext>
            </a:extLst>
          </p:cNvPr>
          <p:cNvGrpSpPr/>
          <p:nvPr/>
        </p:nvGrpSpPr>
        <p:grpSpPr>
          <a:xfrm>
            <a:off x="2" y="6404400"/>
            <a:ext cx="12191998" cy="453600"/>
            <a:chOff x="0" y="5946701"/>
            <a:chExt cx="12191998" cy="453600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AD3E1B92-F8B9-4036-9710-A09D843A68E1}"/>
                </a:ext>
              </a:extLst>
            </p:cNvPr>
            <p:cNvSpPr/>
            <p:nvPr/>
          </p:nvSpPr>
          <p:spPr>
            <a:xfrm>
              <a:off x="0" y="5946701"/>
              <a:ext cx="4038600" cy="453600"/>
            </a:xfrm>
            <a:prstGeom prst="rect">
              <a:avLst/>
            </a:prstGeom>
            <a:gradFill>
              <a:gsLst>
                <a:gs pos="39000">
                  <a:srgbClr val="114D68"/>
                </a:gs>
                <a:gs pos="0">
                  <a:srgbClr val="155E7F"/>
                </a:gs>
                <a:gs pos="100000">
                  <a:srgbClr val="0D3C52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DE18BC85-29D5-87BD-3D20-F4065C6099B2}"/>
                </a:ext>
              </a:extLst>
            </p:cNvPr>
            <p:cNvSpPr/>
            <p:nvPr/>
          </p:nvSpPr>
          <p:spPr>
            <a:xfrm>
              <a:off x="4038600" y="5946701"/>
              <a:ext cx="8153398" cy="453600"/>
            </a:xfrm>
            <a:prstGeom prst="rect">
              <a:avLst/>
            </a:prstGeom>
            <a:gradFill>
              <a:gsLst>
                <a:gs pos="39000">
                  <a:srgbClr val="0A2D3E"/>
                </a:gs>
                <a:gs pos="0">
                  <a:srgbClr val="071F2A"/>
                </a:gs>
                <a:gs pos="100000">
                  <a:srgbClr val="104760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59" name="Grafik 158">
            <a:extLst>
              <a:ext uri="{FF2B5EF4-FFF2-40B4-BE49-F238E27FC236}">
                <a16:creationId xmlns:a16="http://schemas.microsoft.com/office/drawing/2014/main" id="{A9F6A945-8839-F230-C908-E768C9A271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8197" y="850888"/>
            <a:ext cx="583097" cy="140748"/>
          </a:xfrm>
          <a:prstGeom prst="rect">
            <a:avLst/>
          </a:prstGeom>
        </p:spPr>
      </p:pic>
      <p:sp>
        <p:nvSpPr>
          <p:cNvPr id="160" name="Textfeld 159">
            <a:extLst>
              <a:ext uri="{FF2B5EF4-FFF2-40B4-BE49-F238E27FC236}">
                <a16:creationId xmlns:a16="http://schemas.microsoft.com/office/drawing/2014/main" id="{784693BF-D02D-A4D9-41B4-C6D47EAC9EC6}"/>
              </a:ext>
            </a:extLst>
          </p:cNvPr>
          <p:cNvSpPr txBox="1"/>
          <p:nvPr/>
        </p:nvSpPr>
        <p:spPr>
          <a:xfrm>
            <a:off x="1209437" y="5762344"/>
            <a:ext cx="2349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Event </a:t>
            </a:r>
            <a:br>
              <a:rPr lang="de-DE"/>
            </a:br>
            <a:r>
              <a:rPr lang="de-DE"/>
              <a:t>Artikel / Infos</a:t>
            </a:r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DF877FA-72E2-8A51-3381-E4C07F5D94B6}"/>
              </a:ext>
            </a:extLst>
          </p:cNvPr>
          <p:cNvSpPr txBox="1"/>
          <p:nvPr/>
        </p:nvSpPr>
        <p:spPr>
          <a:xfrm>
            <a:off x="1309302" y="883914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80" name="Grafik 179">
            <a:extLst>
              <a:ext uri="{FF2B5EF4-FFF2-40B4-BE49-F238E27FC236}">
                <a16:creationId xmlns:a16="http://schemas.microsoft.com/office/drawing/2014/main" id="{4C4A92B8-277E-20AF-09A5-F79AE29718C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3499"/>
          <a:stretch/>
        </p:blipFill>
        <p:spPr>
          <a:xfrm>
            <a:off x="912168" y="629421"/>
            <a:ext cx="2944220" cy="5114154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pic>
        <p:nvPicPr>
          <p:cNvPr id="214" name="Grafik 213" descr="Pfeil nach unten mit einfarbiger Füllung">
            <a:extLst>
              <a:ext uri="{FF2B5EF4-FFF2-40B4-BE49-F238E27FC236}">
                <a16:creationId xmlns:a16="http://schemas.microsoft.com/office/drawing/2014/main" id="{E23BD079-D07B-378C-94C7-CC1DECCEF4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3753245" y="2747717"/>
            <a:ext cx="914400" cy="914400"/>
          </a:xfrm>
          <a:prstGeom prst="rect">
            <a:avLst/>
          </a:prstGeom>
        </p:spPr>
      </p:pic>
      <p:pic>
        <p:nvPicPr>
          <p:cNvPr id="215" name="Grafik 214" descr="Pfeil nach unten mit einfarbiger Füllung">
            <a:extLst>
              <a:ext uri="{FF2B5EF4-FFF2-40B4-BE49-F238E27FC236}">
                <a16:creationId xmlns:a16="http://schemas.microsoft.com/office/drawing/2014/main" id="{CF880010-38C4-F8CA-63A3-FF80B3E086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7546066" y="2717175"/>
            <a:ext cx="914400" cy="914400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6A3CAB51-E2C6-B53C-07E4-76C56AEA0F8F}"/>
              </a:ext>
            </a:extLst>
          </p:cNvPr>
          <p:cNvCxnSpPr/>
          <p:nvPr/>
        </p:nvCxnSpPr>
        <p:spPr>
          <a:xfrm>
            <a:off x="5688381" y="5599913"/>
            <a:ext cx="70008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Trophäe Silhouette">
            <a:extLst>
              <a:ext uri="{FF2B5EF4-FFF2-40B4-BE49-F238E27FC236}">
                <a16:creationId xmlns:a16="http://schemas.microsoft.com/office/drawing/2014/main" id="{B579255F-7700-E0EF-E48F-BC8A3EA3D5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22803" y="2492531"/>
            <a:ext cx="510372" cy="510372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4A858B27-6881-869C-F8E7-5B2EF397A89F}"/>
              </a:ext>
            </a:extLst>
          </p:cNvPr>
          <p:cNvSpPr/>
          <p:nvPr/>
        </p:nvSpPr>
        <p:spPr>
          <a:xfrm>
            <a:off x="8813524" y="5139856"/>
            <a:ext cx="2269766" cy="549623"/>
          </a:xfrm>
          <a:prstGeom prst="rect">
            <a:avLst/>
          </a:prstGeom>
          <a:solidFill>
            <a:srgbClr val="D4F1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6EAC9C6-BD62-029A-2F42-9103451838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67376" y="5180343"/>
            <a:ext cx="1652805" cy="379084"/>
          </a:xfrm>
          <a:prstGeom prst="rect">
            <a:avLst/>
          </a:prstGeom>
        </p:spPr>
      </p:pic>
      <p:pic>
        <p:nvPicPr>
          <p:cNvPr id="55" name="Grafik 54" descr="Bild mit einfarbiger Füllung">
            <a:extLst>
              <a:ext uri="{FF2B5EF4-FFF2-40B4-BE49-F238E27FC236}">
                <a16:creationId xmlns:a16="http://schemas.microsoft.com/office/drawing/2014/main" id="{EAD253B8-E832-ACAE-3526-B630FFF1726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71050" y="2511900"/>
            <a:ext cx="491003" cy="491003"/>
          </a:xfrm>
          <a:prstGeom prst="rect">
            <a:avLst/>
          </a:prstGeom>
        </p:spPr>
      </p:pic>
      <p:pic>
        <p:nvPicPr>
          <p:cNvPr id="58" name="Grafik 57" descr="Ein Bild, das Person, Sportausrüstung, Schuhwerk, Sport enthält.&#10;&#10;Automatisch generierte Beschreibung">
            <a:extLst>
              <a:ext uri="{FF2B5EF4-FFF2-40B4-BE49-F238E27FC236}">
                <a16:creationId xmlns:a16="http://schemas.microsoft.com/office/drawing/2014/main" id="{349F1191-AB5A-C4B8-3D8A-A0B78C00FB5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397" y="1481341"/>
            <a:ext cx="1835695" cy="1226187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58F08C87-93E7-1205-B4E8-BB0F448555AA}"/>
              </a:ext>
            </a:extLst>
          </p:cNvPr>
          <p:cNvSpPr txBox="1"/>
          <p:nvPr/>
        </p:nvSpPr>
        <p:spPr>
          <a:xfrm>
            <a:off x="1402524" y="1203495"/>
            <a:ext cx="15165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Street Floorball 2025</a:t>
            </a:r>
            <a:endParaRPr lang="de-DE" sz="2400" b="1"/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502FA2C2-9D01-A27A-5DB5-4C96D444BA61}"/>
              </a:ext>
            </a:extLst>
          </p:cNvPr>
          <p:cNvCxnSpPr>
            <a:cxnSpLocks/>
          </p:cNvCxnSpPr>
          <p:nvPr/>
        </p:nvCxnSpPr>
        <p:spPr>
          <a:xfrm>
            <a:off x="1411769" y="2970270"/>
            <a:ext cx="1414894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C9D6CC49-E70E-4110-B4A9-6640F5A61DBC}"/>
              </a:ext>
            </a:extLst>
          </p:cNvPr>
          <p:cNvCxnSpPr>
            <a:cxnSpLocks/>
          </p:cNvCxnSpPr>
          <p:nvPr/>
        </p:nvCxnSpPr>
        <p:spPr>
          <a:xfrm>
            <a:off x="1411769" y="3122670"/>
            <a:ext cx="1567294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0F04F6DF-0446-25AD-F2C9-9D7504E181F5}"/>
              </a:ext>
            </a:extLst>
          </p:cNvPr>
          <p:cNvCxnSpPr>
            <a:cxnSpLocks/>
          </p:cNvCxnSpPr>
          <p:nvPr/>
        </p:nvCxnSpPr>
        <p:spPr>
          <a:xfrm>
            <a:off x="1411769" y="3275070"/>
            <a:ext cx="1468732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426B2364-84CD-C7D6-1FCF-1C8AC73071C9}"/>
              </a:ext>
            </a:extLst>
          </p:cNvPr>
          <p:cNvCxnSpPr>
            <a:cxnSpLocks/>
          </p:cNvCxnSpPr>
          <p:nvPr/>
        </p:nvCxnSpPr>
        <p:spPr>
          <a:xfrm flipV="1">
            <a:off x="1411769" y="3427470"/>
            <a:ext cx="1621132" cy="153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2361E7D8-89CE-3CF2-2B69-FB8727A05A26}"/>
              </a:ext>
            </a:extLst>
          </p:cNvPr>
          <p:cNvCxnSpPr>
            <a:cxnSpLocks/>
          </p:cNvCxnSpPr>
          <p:nvPr/>
        </p:nvCxnSpPr>
        <p:spPr>
          <a:xfrm>
            <a:off x="1411769" y="3579870"/>
            <a:ext cx="1066282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247A11A6-5BCE-2264-4589-2FA76BFEFBA2}"/>
              </a:ext>
            </a:extLst>
          </p:cNvPr>
          <p:cNvCxnSpPr>
            <a:cxnSpLocks/>
          </p:cNvCxnSpPr>
          <p:nvPr/>
        </p:nvCxnSpPr>
        <p:spPr>
          <a:xfrm>
            <a:off x="1703356" y="3902255"/>
            <a:ext cx="1066282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95CF05B4-6463-F5B1-10B2-F4A68C172EF2}"/>
              </a:ext>
            </a:extLst>
          </p:cNvPr>
          <p:cNvCxnSpPr>
            <a:cxnSpLocks/>
          </p:cNvCxnSpPr>
          <p:nvPr/>
        </p:nvCxnSpPr>
        <p:spPr>
          <a:xfrm>
            <a:off x="1703356" y="4054655"/>
            <a:ext cx="122955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6AFBA996-4738-B959-7B4F-AC6C17F5E2C3}"/>
              </a:ext>
            </a:extLst>
          </p:cNvPr>
          <p:cNvCxnSpPr>
            <a:cxnSpLocks/>
          </p:cNvCxnSpPr>
          <p:nvPr/>
        </p:nvCxnSpPr>
        <p:spPr>
          <a:xfrm>
            <a:off x="1703356" y="4207055"/>
            <a:ext cx="761482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269EED15-E48E-48E0-1655-47AFCF71EEC9}"/>
              </a:ext>
            </a:extLst>
          </p:cNvPr>
          <p:cNvCxnSpPr>
            <a:cxnSpLocks/>
          </p:cNvCxnSpPr>
          <p:nvPr/>
        </p:nvCxnSpPr>
        <p:spPr>
          <a:xfrm>
            <a:off x="1703356" y="4359455"/>
            <a:ext cx="913882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Ellipse 81">
            <a:extLst>
              <a:ext uri="{FF2B5EF4-FFF2-40B4-BE49-F238E27FC236}">
                <a16:creationId xmlns:a16="http://schemas.microsoft.com/office/drawing/2014/main" id="{3D4B681D-1F6D-3065-9857-D3A5B66B050A}"/>
              </a:ext>
            </a:extLst>
          </p:cNvPr>
          <p:cNvSpPr/>
          <p:nvPr/>
        </p:nvSpPr>
        <p:spPr>
          <a:xfrm>
            <a:off x="1486016" y="3866255"/>
            <a:ext cx="70222" cy="7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FBA6D96E-45DF-7DF7-B0EB-B9C854AE98F0}"/>
              </a:ext>
            </a:extLst>
          </p:cNvPr>
          <p:cNvSpPr/>
          <p:nvPr/>
        </p:nvSpPr>
        <p:spPr>
          <a:xfrm>
            <a:off x="1486016" y="4018655"/>
            <a:ext cx="70222" cy="7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45EED39A-0B8A-7991-CE87-8923F7637C5A}"/>
              </a:ext>
            </a:extLst>
          </p:cNvPr>
          <p:cNvSpPr/>
          <p:nvPr/>
        </p:nvSpPr>
        <p:spPr>
          <a:xfrm>
            <a:off x="1486016" y="4171055"/>
            <a:ext cx="70222" cy="7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B38A67D-38D7-5334-EDB7-60F80F600639}"/>
              </a:ext>
            </a:extLst>
          </p:cNvPr>
          <p:cNvSpPr/>
          <p:nvPr/>
        </p:nvSpPr>
        <p:spPr>
          <a:xfrm>
            <a:off x="1486016" y="4323455"/>
            <a:ext cx="70222" cy="7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A714ADBE-15A4-B5C0-6B84-ED1A34D266D2}"/>
              </a:ext>
            </a:extLst>
          </p:cNvPr>
          <p:cNvSpPr txBox="1"/>
          <p:nvPr/>
        </p:nvSpPr>
        <p:spPr>
          <a:xfrm>
            <a:off x="9053953" y="230986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4. Ethan Parker</a:t>
            </a:r>
            <a:endParaRPr lang="de-DE" sz="240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3B6C9768-96F2-06C1-A43E-18FDAC39A5A6}"/>
              </a:ext>
            </a:extLst>
          </p:cNvPr>
          <p:cNvSpPr txBox="1"/>
          <p:nvPr/>
        </p:nvSpPr>
        <p:spPr>
          <a:xfrm>
            <a:off x="9053953" y="359376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9. Olivia Bennett</a:t>
            </a:r>
            <a:endParaRPr lang="de-DE" sz="240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D6DA989C-52E9-769A-6A91-0C9485CC9C8D}"/>
              </a:ext>
            </a:extLst>
          </p:cNvPr>
          <p:cNvSpPr txBox="1"/>
          <p:nvPr/>
        </p:nvSpPr>
        <p:spPr>
          <a:xfrm>
            <a:off x="9053953" y="333698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8. Mason Cooper</a:t>
            </a:r>
            <a:endParaRPr lang="de-DE" sz="2400"/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7C1C7181-AF90-DEEE-9F6E-FB62AD235BDF}"/>
              </a:ext>
            </a:extLst>
          </p:cNvPr>
          <p:cNvSpPr txBox="1"/>
          <p:nvPr/>
        </p:nvSpPr>
        <p:spPr>
          <a:xfrm>
            <a:off x="9053953" y="153952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1. Ava Mitchell</a:t>
            </a:r>
            <a:endParaRPr lang="de-DE" sz="2400" b="1"/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3F5762D4-A256-9877-6CD9-0845248C8629}"/>
              </a:ext>
            </a:extLst>
          </p:cNvPr>
          <p:cNvSpPr txBox="1"/>
          <p:nvPr/>
        </p:nvSpPr>
        <p:spPr>
          <a:xfrm>
            <a:off x="9053953" y="308020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7. Logan Brooks</a:t>
            </a:r>
            <a:endParaRPr lang="de-DE" sz="2400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D80A07F4-99C0-151B-899A-63DC22190A97}"/>
              </a:ext>
            </a:extLst>
          </p:cNvPr>
          <p:cNvSpPr txBox="1"/>
          <p:nvPr/>
        </p:nvSpPr>
        <p:spPr>
          <a:xfrm>
            <a:off x="9053953" y="2566647"/>
            <a:ext cx="12616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5. Harper Sullivan</a:t>
            </a:r>
            <a:endParaRPr lang="de-DE" sz="2400"/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034ED84E-5A19-28F6-B217-873551301BD6}"/>
              </a:ext>
            </a:extLst>
          </p:cNvPr>
          <p:cNvSpPr txBox="1"/>
          <p:nvPr/>
        </p:nvSpPr>
        <p:spPr>
          <a:xfrm>
            <a:off x="9053953" y="282342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6. Jackson Reed</a:t>
            </a:r>
            <a:endParaRPr lang="de-DE" sz="2400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3837D031-63EF-FB5E-6254-C186506D8D0C}"/>
              </a:ext>
            </a:extLst>
          </p:cNvPr>
          <p:cNvSpPr txBox="1"/>
          <p:nvPr/>
        </p:nvSpPr>
        <p:spPr>
          <a:xfrm>
            <a:off x="9053953" y="3850550"/>
            <a:ext cx="12616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10. Sophia Carter</a:t>
            </a:r>
            <a:endParaRPr lang="de-DE" sz="2400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3DAF177A-58C2-C187-B7DC-423D22155717}"/>
              </a:ext>
            </a:extLst>
          </p:cNvPr>
          <p:cNvSpPr txBox="1"/>
          <p:nvPr/>
        </p:nvSpPr>
        <p:spPr>
          <a:xfrm>
            <a:off x="9053953" y="179630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2. Aiden Morgan</a:t>
            </a:r>
            <a:endParaRPr lang="de-DE" sz="2400" b="1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13270C20-57D5-DF88-BA25-A46A9A652B8C}"/>
              </a:ext>
            </a:extLst>
          </p:cNvPr>
          <p:cNvSpPr txBox="1"/>
          <p:nvPr/>
        </p:nvSpPr>
        <p:spPr>
          <a:xfrm>
            <a:off x="9053953" y="205308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3. Emma Hayes</a:t>
            </a:r>
            <a:endParaRPr lang="de-DE" sz="2400" b="1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16274037-94F1-99AF-AEBB-FE5B60DD7D8C}"/>
              </a:ext>
            </a:extLst>
          </p:cNvPr>
          <p:cNvSpPr txBox="1"/>
          <p:nvPr/>
        </p:nvSpPr>
        <p:spPr>
          <a:xfrm>
            <a:off x="8939653" y="1203495"/>
            <a:ext cx="15165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Beste Spieler</a:t>
            </a:r>
            <a:endParaRPr lang="de-DE" sz="2400" b="1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70A48551-61F6-9CC4-2B25-02EA05509A32}"/>
              </a:ext>
            </a:extLst>
          </p:cNvPr>
          <p:cNvSpPr/>
          <p:nvPr/>
        </p:nvSpPr>
        <p:spPr>
          <a:xfrm>
            <a:off x="8853483" y="4480449"/>
            <a:ext cx="2269766" cy="7448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: abgerundete Ecken 99">
            <a:extLst>
              <a:ext uri="{FF2B5EF4-FFF2-40B4-BE49-F238E27FC236}">
                <a16:creationId xmlns:a16="http://schemas.microsoft.com/office/drawing/2014/main" id="{FC4C039E-1598-97C1-6752-D8ECF461CFE1}"/>
              </a:ext>
            </a:extLst>
          </p:cNvPr>
          <p:cNvSpPr/>
          <p:nvPr/>
        </p:nvSpPr>
        <p:spPr>
          <a:xfrm>
            <a:off x="9410700" y="4761360"/>
            <a:ext cx="1168503" cy="3678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W_last_x</a:t>
            </a:r>
          </a:p>
        </p:txBody>
      </p:sp>
      <p:pic>
        <p:nvPicPr>
          <p:cNvPr id="66" name="Grafik 65">
            <a:extLst>
              <a:ext uri="{FF2B5EF4-FFF2-40B4-BE49-F238E27FC236}">
                <a16:creationId xmlns:a16="http://schemas.microsoft.com/office/drawing/2014/main" id="{B45A15DC-2765-2887-B3E0-E3BC1B7E0EA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3568"/>
          <a:stretch/>
        </p:blipFill>
        <p:spPr>
          <a:xfrm>
            <a:off x="8516255" y="629421"/>
            <a:ext cx="2944220" cy="5110510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sp>
        <p:nvSpPr>
          <p:cNvPr id="101" name="Textfeld 100">
            <a:extLst>
              <a:ext uri="{FF2B5EF4-FFF2-40B4-BE49-F238E27FC236}">
                <a16:creationId xmlns:a16="http://schemas.microsoft.com/office/drawing/2014/main" id="{BC7A9ECA-2331-9D82-DDCA-8A52E3C57540}"/>
              </a:ext>
            </a:extLst>
          </p:cNvPr>
          <p:cNvSpPr txBox="1"/>
          <p:nvPr/>
        </p:nvSpPr>
        <p:spPr>
          <a:xfrm>
            <a:off x="9457340" y="4549325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i="1">
                <a:solidFill>
                  <a:schemeClr val="tx1">
                    <a:lumMod val="50000"/>
                    <a:lumOff val="50000"/>
                  </a:schemeClr>
                </a:solidFill>
              </a:rPr>
              <a:t>Sortieren nach</a:t>
            </a:r>
            <a:endParaRPr lang="de-DE" sz="2400" i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08D7E326-C441-761B-66FC-BE7908F6AB6C}"/>
              </a:ext>
            </a:extLst>
          </p:cNvPr>
          <p:cNvSpPr/>
          <p:nvPr/>
        </p:nvSpPr>
        <p:spPr>
          <a:xfrm>
            <a:off x="10772479" y="1548318"/>
            <a:ext cx="144000" cy="144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079D5FA8-D015-C5AD-1427-FA2F4F9BC92E}"/>
              </a:ext>
            </a:extLst>
          </p:cNvPr>
          <p:cNvSpPr>
            <a:spLocks noChangeAspect="1"/>
          </p:cNvSpPr>
          <p:nvPr/>
        </p:nvSpPr>
        <p:spPr>
          <a:xfrm>
            <a:off x="10772479" y="1805099"/>
            <a:ext cx="144000" cy="144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D340FA54-3F11-3CFE-D932-9F4258462CD7}"/>
              </a:ext>
            </a:extLst>
          </p:cNvPr>
          <p:cNvSpPr>
            <a:spLocks noChangeAspect="1"/>
          </p:cNvSpPr>
          <p:nvPr/>
        </p:nvSpPr>
        <p:spPr>
          <a:xfrm>
            <a:off x="10772479" y="2061879"/>
            <a:ext cx="144000" cy="14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2B92416-1057-05B1-40D2-75904EC90E0E}"/>
              </a:ext>
            </a:extLst>
          </p:cNvPr>
          <p:cNvSpPr txBox="1"/>
          <p:nvPr/>
        </p:nvSpPr>
        <p:spPr>
          <a:xfrm>
            <a:off x="10315575" y="1554010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B795AE2E-2D4F-DBCA-00FE-3861531648AE}"/>
              </a:ext>
            </a:extLst>
          </p:cNvPr>
          <p:cNvSpPr txBox="1"/>
          <p:nvPr/>
        </p:nvSpPr>
        <p:spPr>
          <a:xfrm>
            <a:off x="10315575" y="179630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CE877488-4768-CF0F-846E-907F7602A486}"/>
              </a:ext>
            </a:extLst>
          </p:cNvPr>
          <p:cNvSpPr txBox="1"/>
          <p:nvPr/>
        </p:nvSpPr>
        <p:spPr>
          <a:xfrm>
            <a:off x="10315575" y="205308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9FA7957C-5CF6-8F91-2A07-0EAEE936DE99}"/>
              </a:ext>
            </a:extLst>
          </p:cNvPr>
          <p:cNvSpPr txBox="1"/>
          <p:nvPr/>
        </p:nvSpPr>
        <p:spPr>
          <a:xfrm>
            <a:off x="10315575" y="230986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282A0E2F-31C4-F4FB-7520-CD24CC6E9820}"/>
              </a:ext>
            </a:extLst>
          </p:cNvPr>
          <p:cNvSpPr txBox="1"/>
          <p:nvPr/>
        </p:nvSpPr>
        <p:spPr>
          <a:xfrm>
            <a:off x="10315575" y="256664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AC5F57C3-DE43-FFFC-95AA-12DE7AE1BA1B}"/>
              </a:ext>
            </a:extLst>
          </p:cNvPr>
          <p:cNvSpPr txBox="1"/>
          <p:nvPr/>
        </p:nvSpPr>
        <p:spPr>
          <a:xfrm>
            <a:off x="10315575" y="282342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9D6E222F-1E35-D3E0-9B4E-468279C2A58C}"/>
              </a:ext>
            </a:extLst>
          </p:cNvPr>
          <p:cNvSpPr txBox="1"/>
          <p:nvPr/>
        </p:nvSpPr>
        <p:spPr>
          <a:xfrm>
            <a:off x="10315575" y="308020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8BBAC730-EF6F-E967-0D7A-4F82480EA9E2}"/>
              </a:ext>
            </a:extLst>
          </p:cNvPr>
          <p:cNvSpPr txBox="1"/>
          <p:nvPr/>
        </p:nvSpPr>
        <p:spPr>
          <a:xfrm>
            <a:off x="10319211" y="333698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9FCAF1F4-8180-D301-A575-399B809D11AD}"/>
              </a:ext>
            </a:extLst>
          </p:cNvPr>
          <p:cNvSpPr txBox="1"/>
          <p:nvPr/>
        </p:nvSpPr>
        <p:spPr>
          <a:xfrm>
            <a:off x="10316529" y="359376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4674A456-CE66-4F1C-3BD5-5524964FB0AF}"/>
              </a:ext>
            </a:extLst>
          </p:cNvPr>
          <p:cNvSpPr txBox="1"/>
          <p:nvPr/>
        </p:nvSpPr>
        <p:spPr>
          <a:xfrm>
            <a:off x="10315575" y="3853256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27B84C00-B7B1-E29A-0B41-186788307C2E}"/>
              </a:ext>
            </a:extLst>
          </p:cNvPr>
          <p:cNvCxnSpPr>
            <a:cxnSpLocks/>
          </p:cNvCxnSpPr>
          <p:nvPr/>
        </p:nvCxnSpPr>
        <p:spPr>
          <a:xfrm>
            <a:off x="8850820" y="2262242"/>
            <a:ext cx="2208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99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A2B44-9A75-2E9E-FC7B-F35473FAF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hteck 41">
            <a:extLst>
              <a:ext uri="{FF2B5EF4-FFF2-40B4-BE49-F238E27FC236}">
                <a16:creationId xmlns:a16="http://schemas.microsoft.com/office/drawing/2014/main" id="{00BA173B-9E2B-CE5F-3C68-6000A92DE656}"/>
              </a:ext>
            </a:extLst>
          </p:cNvPr>
          <p:cNvSpPr/>
          <p:nvPr/>
        </p:nvSpPr>
        <p:spPr>
          <a:xfrm>
            <a:off x="4884741" y="5082469"/>
            <a:ext cx="2269766" cy="549623"/>
          </a:xfrm>
          <a:prstGeom prst="rect">
            <a:avLst/>
          </a:prstGeom>
          <a:solidFill>
            <a:srgbClr val="D4F1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4BF3AA87-D592-E2D9-1910-E23943290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593" y="5122956"/>
            <a:ext cx="1652805" cy="379084"/>
          </a:xfrm>
          <a:prstGeom prst="rect">
            <a:avLst/>
          </a:prstGeom>
        </p:spPr>
      </p:pic>
      <p:sp>
        <p:nvSpPr>
          <p:cNvPr id="247" name="Teilkreis 246">
            <a:extLst>
              <a:ext uri="{FF2B5EF4-FFF2-40B4-BE49-F238E27FC236}">
                <a16:creationId xmlns:a16="http://schemas.microsoft.com/office/drawing/2014/main" id="{265AA779-32AC-DBB8-DF55-9D9136BA78F3}"/>
              </a:ext>
            </a:extLst>
          </p:cNvPr>
          <p:cNvSpPr/>
          <p:nvPr/>
        </p:nvSpPr>
        <p:spPr>
          <a:xfrm rot="5400000">
            <a:off x="5180671" y="4741504"/>
            <a:ext cx="1656395" cy="3373216"/>
          </a:xfrm>
          <a:prstGeom prst="pie">
            <a:avLst>
              <a:gd name="adj1" fmla="val 5397958"/>
              <a:gd name="adj2" fmla="val 16200000"/>
            </a:avLst>
          </a:prstGeom>
          <a:solidFill>
            <a:srgbClr val="C1E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0" name="Grafik 9" descr="Ein Bild, das Text, Screenshot, Sportausrüstung, Sport enthält.&#10;&#10;Automatisch generierte Beschreibung">
            <a:extLst>
              <a:ext uri="{FF2B5EF4-FFF2-40B4-BE49-F238E27FC236}">
                <a16:creationId xmlns:a16="http://schemas.microsoft.com/office/drawing/2014/main" id="{C57033A4-FD85-44F7-788F-D8AEC188DB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00" y="838200"/>
            <a:ext cx="2232651" cy="478460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29C3F14-B394-0529-93F6-ED82E7D50214}"/>
              </a:ext>
            </a:extLst>
          </p:cNvPr>
          <p:cNvSpPr txBox="1"/>
          <p:nvPr/>
        </p:nvSpPr>
        <p:spPr>
          <a:xfrm>
            <a:off x="4582222" y="5900843"/>
            <a:ext cx="285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Stats &amp; Events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7257054-1A0B-7DE7-1D7D-DE860DBE22EE}"/>
              </a:ext>
            </a:extLst>
          </p:cNvPr>
          <p:cNvGrpSpPr>
            <a:grpSpLocks noChangeAspect="1"/>
          </p:cNvGrpSpPr>
          <p:nvPr/>
        </p:nvGrpSpPr>
        <p:grpSpPr>
          <a:xfrm>
            <a:off x="151203" y="167840"/>
            <a:ext cx="466921" cy="476560"/>
            <a:chOff x="2066806" y="2061000"/>
            <a:chExt cx="2736000" cy="2736000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7C43C9E2-6382-3F9D-19BB-0256C7F59E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6806" y="2061000"/>
              <a:ext cx="2736000" cy="2736000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 descr="Ein Bild, das Ball, Golf, Golfball, Sportausrüstung enthält.&#10;&#10;Automatisch generierte Beschreibung">
              <a:extLst>
                <a:ext uri="{FF2B5EF4-FFF2-40B4-BE49-F238E27FC236}">
                  <a16:creationId xmlns:a16="http://schemas.microsoft.com/office/drawing/2014/main" id="{15D17FF3-A983-B348-5BC0-CCB0ADCF4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478" y="2451138"/>
              <a:ext cx="1956656" cy="1956656"/>
            </a:xfrm>
            <a:prstGeom prst="rect">
              <a:avLst/>
            </a:prstGeom>
          </p:spPr>
        </p:pic>
      </p:grpSp>
      <p:sp>
        <p:nvSpPr>
          <p:cNvPr id="8" name="Titel 1">
            <a:extLst>
              <a:ext uri="{FF2B5EF4-FFF2-40B4-BE49-F238E27FC236}">
                <a16:creationId xmlns:a16="http://schemas.microsoft.com/office/drawing/2014/main" id="{1CD470C7-0C22-2270-0877-D890071A57C4}"/>
              </a:ext>
            </a:extLst>
          </p:cNvPr>
          <p:cNvSpPr txBox="1">
            <a:spLocks/>
          </p:cNvSpPr>
          <p:nvPr/>
        </p:nvSpPr>
        <p:spPr>
          <a:xfrm>
            <a:off x="508294" y="278836"/>
            <a:ext cx="1806951" cy="362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>
                <a:solidFill>
                  <a:schemeClr val="bg2">
                    <a:lumMod val="50000"/>
                  </a:schemeClr>
                </a:solidFill>
              </a:rPr>
              <a:t>Teamer App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2F5F941-D253-B7A5-827C-942E7CE31DDE}"/>
              </a:ext>
            </a:extLst>
          </p:cNvPr>
          <p:cNvSpPr txBox="1"/>
          <p:nvPr/>
        </p:nvSpPr>
        <p:spPr>
          <a:xfrm>
            <a:off x="8780670" y="5900843"/>
            <a:ext cx="234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Beste Spieler</a:t>
            </a:r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F7B2BC79-6CF4-17BD-F1A1-C1196CC1B3C4}"/>
              </a:ext>
            </a:extLst>
          </p:cNvPr>
          <p:cNvGrpSpPr/>
          <p:nvPr/>
        </p:nvGrpSpPr>
        <p:grpSpPr>
          <a:xfrm>
            <a:off x="2" y="6404400"/>
            <a:ext cx="12191998" cy="453600"/>
            <a:chOff x="0" y="5946701"/>
            <a:chExt cx="12191998" cy="453600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5679A1B2-D498-84EC-2D3A-AF3C6E259368}"/>
                </a:ext>
              </a:extLst>
            </p:cNvPr>
            <p:cNvSpPr/>
            <p:nvPr/>
          </p:nvSpPr>
          <p:spPr>
            <a:xfrm>
              <a:off x="0" y="5946701"/>
              <a:ext cx="4038600" cy="453600"/>
            </a:xfrm>
            <a:prstGeom prst="rect">
              <a:avLst/>
            </a:prstGeom>
            <a:gradFill>
              <a:gsLst>
                <a:gs pos="39000">
                  <a:srgbClr val="114D68"/>
                </a:gs>
                <a:gs pos="0">
                  <a:srgbClr val="155E7F"/>
                </a:gs>
                <a:gs pos="100000">
                  <a:srgbClr val="0D3C52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9A865B07-0A4E-E65D-13C5-831B048A3E42}"/>
                </a:ext>
              </a:extLst>
            </p:cNvPr>
            <p:cNvSpPr/>
            <p:nvPr/>
          </p:nvSpPr>
          <p:spPr>
            <a:xfrm>
              <a:off x="4038600" y="5946701"/>
              <a:ext cx="8153398" cy="453600"/>
            </a:xfrm>
            <a:prstGeom prst="rect">
              <a:avLst/>
            </a:prstGeom>
            <a:gradFill>
              <a:gsLst>
                <a:gs pos="39000">
                  <a:srgbClr val="0A2D3E"/>
                </a:gs>
                <a:gs pos="0">
                  <a:srgbClr val="071F2A"/>
                </a:gs>
                <a:gs pos="100000">
                  <a:srgbClr val="104760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0" name="Textfeld 159">
            <a:extLst>
              <a:ext uri="{FF2B5EF4-FFF2-40B4-BE49-F238E27FC236}">
                <a16:creationId xmlns:a16="http://schemas.microsoft.com/office/drawing/2014/main" id="{366F63D1-4C3E-9CCD-147E-A15FDBE71DD7}"/>
              </a:ext>
            </a:extLst>
          </p:cNvPr>
          <p:cNvSpPr txBox="1"/>
          <p:nvPr/>
        </p:nvSpPr>
        <p:spPr>
          <a:xfrm>
            <a:off x="1209437" y="5762344"/>
            <a:ext cx="2349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Event </a:t>
            </a:r>
            <a:br>
              <a:rPr lang="de-DE"/>
            </a:br>
            <a:r>
              <a:rPr lang="de-DE"/>
              <a:t>Artikel / Infos</a:t>
            </a:r>
          </a:p>
        </p:txBody>
      </p:sp>
      <p:pic>
        <p:nvPicPr>
          <p:cNvPr id="180" name="Grafik 179">
            <a:extLst>
              <a:ext uri="{FF2B5EF4-FFF2-40B4-BE49-F238E27FC236}">
                <a16:creationId xmlns:a16="http://schemas.microsoft.com/office/drawing/2014/main" id="{1803F1E8-44C0-EAC1-B83F-5CE597EDA29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3499"/>
          <a:stretch/>
        </p:blipFill>
        <p:spPr>
          <a:xfrm>
            <a:off x="912168" y="629421"/>
            <a:ext cx="2944220" cy="5114154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pic>
        <p:nvPicPr>
          <p:cNvPr id="214" name="Grafik 213" descr="Pfeil nach unten mit einfarbiger Füllung">
            <a:extLst>
              <a:ext uri="{FF2B5EF4-FFF2-40B4-BE49-F238E27FC236}">
                <a16:creationId xmlns:a16="http://schemas.microsoft.com/office/drawing/2014/main" id="{8D14A100-7A4B-AF3D-6506-726931AD05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3753245" y="2747717"/>
            <a:ext cx="914400" cy="914400"/>
          </a:xfrm>
          <a:prstGeom prst="rect">
            <a:avLst/>
          </a:prstGeom>
        </p:spPr>
      </p:pic>
      <p:pic>
        <p:nvPicPr>
          <p:cNvPr id="215" name="Grafik 214" descr="Pfeil nach unten mit einfarbiger Füllung">
            <a:extLst>
              <a:ext uri="{FF2B5EF4-FFF2-40B4-BE49-F238E27FC236}">
                <a16:creationId xmlns:a16="http://schemas.microsoft.com/office/drawing/2014/main" id="{CA01D667-700A-5CC7-9F4E-3C23E43924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7546066" y="2717175"/>
            <a:ext cx="914400" cy="914400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592E3C8-0CAE-7C80-338F-8BB29BB5E1A2}"/>
              </a:ext>
            </a:extLst>
          </p:cNvPr>
          <p:cNvCxnSpPr/>
          <p:nvPr/>
        </p:nvCxnSpPr>
        <p:spPr>
          <a:xfrm>
            <a:off x="5688381" y="5571338"/>
            <a:ext cx="70008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4C77B38B-670D-5507-23A0-17D6922F9CD5}"/>
              </a:ext>
            </a:extLst>
          </p:cNvPr>
          <p:cNvSpPr/>
          <p:nvPr/>
        </p:nvSpPr>
        <p:spPr>
          <a:xfrm>
            <a:off x="8813524" y="5139856"/>
            <a:ext cx="2269766" cy="549623"/>
          </a:xfrm>
          <a:prstGeom prst="rect">
            <a:avLst/>
          </a:prstGeom>
          <a:solidFill>
            <a:srgbClr val="D4F1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11206565-5E9F-ECAE-9FDD-6CF2517B1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376" y="5180343"/>
            <a:ext cx="1652805" cy="379084"/>
          </a:xfrm>
          <a:prstGeom prst="rect">
            <a:avLst/>
          </a:prstGeom>
        </p:spPr>
      </p:pic>
      <p:sp>
        <p:nvSpPr>
          <p:cNvPr id="89" name="Textfeld 88">
            <a:extLst>
              <a:ext uri="{FF2B5EF4-FFF2-40B4-BE49-F238E27FC236}">
                <a16:creationId xmlns:a16="http://schemas.microsoft.com/office/drawing/2014/main" id="{7883B30A-646E-388A-AF9F-5F3E11234A64}"/>
              </a:ext>
            </a:extLst>
          </p:cNvPr>
          <p:cNvSpPr txBox="1"/>
          <p:nvPr/>
        </p:nvSpPr>
        <p:spPr>
          <a:xfrm>
            <a:off x="9015211" y="153952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Anwesenheit</a:t>
            </a:r>
            <a:endParaRPr lang="de-DE" sz="240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FB8DA200-FF2E-D43A-C946-43B7B86565E9}"/>
              </a:ext>
            </a:extLst>
          </p:cNvPr>
          <p:cNvSpPr txBox="1"/>
          <p:nvPr/>
        </p:nvSpPr>
        <p:spPr>
          <a:xfrm>
            <a:off x="8939653" y="1203495"/>
            <a:ext cx="15165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Emma Hayes</a:t>
            </a:r>
            <a:endParaRPr lang="de-DE" sz="2400" b="1"/>
          </a:p>
        </p:txBody>
      </p:sp>
      <p:pic>
        <p:nvPicPr>
          <p:cNvPr id="66" name="Grafik 65">
            <a:extLst>
              <a:ext uri="{FF2B5EF4-FFF2-40B4-BE49-F238E27FC236}">
                <a16:creationId xmlns:a16="http://schemas.microsoft.com/office/drawing/2014/main" id="{1121B0E8-4287-1A17-F427-65BC760692F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3568"/>
          <a:stretch/>
        </p:blipFill>
        <p:spPr>
          <a:xfrm>
            <a:off x="8516255" y="629421"/>
            <a:ext cx="2944220" cy="5110510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sp>
        <p:nvSpPr>
          <p:cNvPr id="102" name="Ellipse 101">
            <a:extLst>
              <a:ext uri="{FF2B5EF4-FFF2-40B4-BE49-F238E27FC236}">
                <a16:creationId xmlns:a16="http://schemas.microsoft.com/office/drawing/2014/main" id="{7D8F2A7C-4CCC-2ACF-CEE6-49961D93C730}"/>
              </a:ext>
            </a:extLst>
          </p:cNvPr>
          <p:cNvSpPr/>
          <p:nvPr/>
        </p:nvSpPr>
        <p:spPr>
          <a:xfrm>
            <a:off x="10772479" y="2832218"/>
            <a:ext cx="144000" cy="144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EE5DC0A8-CFD1-20EF-F529-20B03C240EBD}"/>
              </a:ext>
            </a:extLst>
          </p:cNvPr>
          <p:cNvSpPr>
            <a:spLocks noChangeAspect="1"/>
          </p:cNvSpPr>
          <p:nvPr/>
        </p:nvSpPr>
        <p:spPr>
          <a:xfrm>
            <a:off x="10772479" y="1569440"/>
            <a:ext cx="144000" cy="144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A3316BF4-1C5E-B5D8-848C-69518B1539B3}"/>
              </a:ext>
            </a:extLst>
          </p:cNvPr>
          <p:cNvSpPr>
            <a:spLocks noChangeAspect="1"/>
          </p:cNvSpPr>
          <p:nvPr/>
        </p:nvSpPr>
        <p:spPr>
          <a:xfrm>
            <a:off x="10772479" y="2314614"/>
            <a:ext cx="144000" cy="14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0CE27E15-DBE1-9EB4-F5F6-9D630BA9B98A}"/>
              </a:ext>
            </a:extLst>
          </p:cNvPr>
          <p:cNvSpPr txBox="1"/>
          <p:nvPr/>
        </p:nvSpPr>
        <p:spPr>
          <a:xfrm>
            <a:off x="10315575" y="1554010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35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A20BD835-3D6E-D259-C3E6-56F577E0D578}"/>
              </a:ext>
            </a:extLst>
          </p:cNvPr>
          <p:cNvSpPr txBox="1"/>
          <p:nvPr/>
        </p:nvSpPr>
        <p:spPr>
          <a:xfrm>
            <a:off x="10315575" y="179630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202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093D257E-2D7B-33C7-93C0-EC76B22C44FF}"/>
              </a:ext>
            </a:extLst>
          </p:cNvPr>
          <p:cNvSpPr txBox="1"/>
          <p:nvPr/>
        </p:nvSpPr>
        <p:spPr>
          <a:xfrm>
            <a:off x="10315575" y="205308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156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C62846EB-D426-3A07-BB77-46D121B1E8E5}"/>
              </a:ext>
            </a:extLst>
          </p:cNvPr>
          <p:cNvSpPr txBox="1"/>
          <p:nvPr/>
        </p:nvSpPr>
        <p:spPr>
          <a:xfrm>
            <a:off x="10315575" y="230986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+46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1CE1F9EE-7174-8837-1CD0-E9B4FA3D3E6B}"/>
              </a:ext>
            </a:extLst>
          </p:cNvPr>
          <p:cNvSpPr txBox="1"/>
          <p:nvPr/>
        </p:nvSpPr>
        <p:spPr>
          <a:xfrm>
            <a:off x="10315575" y="256664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60%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7D2337CF-B709-73FB-2B1D-88B8C83F2344}"/>
              </a:ext>
            </a:extLst>
          </p:cNvPr>
          <p:cNvSpPr txBox="1"/>
          <p:nvPr/>
        </p:nvSpPr>
        <p:spPr>
          <a:xfrm>
            <a:off x="10315575" y="282342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E655061-E468-33A5-5D77-B37D4A56673D}"/>
              </a:ext>
            </a:extLst>
          </p:cNvPr>
          <p:cNvSpPr/>
          <p:nvPr/>
        </p:nvSpPr>
        <p:spPr>
          <a:xfrm>
            <a:off x="4111575" y="2619772"/>
            <a:ext cx="104075" cy="4073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DC7B9ED-994D-D4AF-7C02-75A99F252FEF}"/>
              </a:ext>
            </a:extLst>
          </p:cNvPr>
          <p:cNvSpPr/>
          <p:nvPr/>
        </p:nvSpPr>
        <p:spPr>
          <a:xfrm>
            <a:off x="4288350" y="2746826"/>
            <a:ext cx="104075" cy="2802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AF9F4CC-1A58-C1A5-5B46-C8E13CBFBF94}"/>
              </a:ext>
            </a:extLst>
          </p:cNvPr>
          <p:cNvSpPr/>
          <p:nvPr/>
        </p:nvSpPr>
        <p:spPr>
          <a:xfrm>
            <a:off x="3926388" y="2852452"/>
            <a:ext cx="104075" cy="1746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1521EF7-699F-7400-3FD5-5CF542D197BA}"/>
              </a:ext>
            </a:extLst>
          </p:cNvPr>
          <p:cNvSpPr txBox="1"/>
          <p:nvPr/>
        </p:nvSpPr>
        <p:spPr>
          <a:xfrm>
            <a:off x="5083603" y="234166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Ethan Parker</a:t>
            </a:r>
            <a:endParaRPr lang="de-DE" sz="240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EF38B2B-F2D3-EA63-07E3-D49F8FE34D67}"/>
              </a:ext>
            </a:extLst>
          </p:cNvPr>
          <p:cNvSpPr txBox="1"/>
          <p:nvPr/>
        </p:nvSpPr>
        <p:spPr>
          <a:xfrm>
            <a:off x="5083603" y="367848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Olivia Bennett</a:t>
            </a:r>
            <a:endParaRPr lang="de-DE" sz="240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032D19C-0644-7E25-CC3A-88472A641269}"/>
              </a:ext>
            </a:extLst>
          </p:cNvPr>
          <p:cNvSpPr txBox="1"/>
          <p:nvPr/>
        </p:nvSpPr>
        <p:spPr>
          <a:xfrm>
            <a:off x="5083603" y="3411125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Mason Cooper</a:t>
            </a:r>
            <a:endParaRPr lang="de-DE" sz="240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6D693D1-87F5-9591-4B36-D78877258994}"/>
              </a:ext>
            </a:extLst>
          </p:cNvPr>
          <p:cNvSpPr txBox="1"/>
          <p:nvPr/>
        </p:nvSpPr>
        <p:spPr>
          <a:xfrm>
            <a:off x="5083603" y="153957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Ava Mitchell</a:t>
            </a:r>
            <a:endParaRPr lang="de-DE" sz="240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412ED98-19A2-9BEA-C1D7-29BAD352B4C0}"/>
              </a:ext>
            </a:extLst>
          </p:cNvPr>
          <p:cNvSpPr txBox="1"/>
          <p:nvPr/>
        </p:nvSpPr>
        <p:spPr>
          <a:xfrm>
            <a:off x="5083603" y="3143761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Logan Brooks</a:t>
            </a:r>
            <a:endParaRPr lang="de-DE" sz="240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4CD6905-B6E6-0E98-2D75-0B799C05F441}"/>
              </a:ext>
            </a:extLst>
          </p:cNvPr>
          <p:cNvSpPr txBox="1"/>
          <p:nvPr/>
        </p:nvSpPr>
        <p:spPr>
          <a:xfrm>
            <a:off x="5083603" y="260903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Harper Sullivan</a:t>
            </a:r>
            <a:endParaRPr lang="de-DE" sz="240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6BE4CC8-B46F-BB24-5D5E-C7E6BE332769}"/>
              </a:ext>
            </a:extLst>
          </p:cNvPr>
          <p:cNvSpPr txBox="1"/>
          <p:nvPr/>
        </p:nvSpPr>
        <p:spPr>
          <a:xfrm>
            <a:off x="5083603" y="287639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Jackson Reed</a:t>
            </a:r>
            <a:endParaRPr lang="de-DE" sz="240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386CCE01-D7F8-978E-BE5E-5F87DA138CEF}"/>
              </a:ext>
            </a:extLst>
          </p:cNvPr>
          <p:cNvSpPr txBox="1"/>
          <p:nvPr/>
        </p:nvSpPr>
        <p:spPr>
          <a:xfrm>
            <a:off x="5083603" y="3945850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Sophia Carter</a:t>
            </a:r>
            <a:endParaRPr lang="de-DE" sz="240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8F165C9-7C38-73E9-A5CA-6F79CB7E709C}"/>
              </a:ext>
            </a:extLst>
          </p:cNvPr>
          <p:cNvSpPr txBox="1"/>
          <p:nvPr/>
        </p:nvSpPr>
        <p:spPr>
          <a:xfrm>
            <a:off x="5083603" y="1806941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Aiden Morgan</a:t>
            </a:r>
            <a:endParaRPr lang="de-DE" sz="240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04A0771-D86B-C5FA-37C0-FD88AA98D14A}"/>
              </a:ext>
            </a:extLst>
          </p:cNvPr>
          <p:cNvSpPr txBox="1"/>
          <p:nvPr/>
        </p:nvSpPr>
        <p:spPr>
          <a:xfrm>
            <a:off x="5083603" y="2074305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Emma Hayes</a:t>
            </a:r>
            <a:endParaRPr lang="de-DE" sz="240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A4ECB42-44C8-DDC8-2E12-D6C1C0ED6A3F}"/>
              </a:ext>
            </a:extLst>
          </p:cNvPr>
          <p:cNvSpPr txBox="1"/>
          <p:nvPr/>
        </p:nvSpPr>
        <p:spPr>
          <a:xfrm>
            <a:off x="4999297" y="1203495"/>
            <a:ext cx="15165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Alle Statistiken</a:t>
            </a:r>
            <a:endParaRPr lang="de-DE" sz="2400" b="1"/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8DF449F1-845F-1270-FDE3-5F2982CD3B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2284" y="850888"/>
            <a:ext cx="583097" cy="140748"/>
          </a:xfrm>
          <a:prstGeom prst="rect">
            <a:avLst/>
          </a:prstGeom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0C5020CC-C7CF-F725-842F-83D651E5512C}"/>
              </a:ext>
            </a:extLst>
          </p:cNvPr>
          <p:cNvSpPr txBox="1"/>
          <p:nvPr/>
        </p:nvSpPr>
        <p:spPr>
          <a:xfrm>
            <a:off x="8913389" y="883914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E5DD1375-CA62-448C-0DC4-6414AF20F4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62505" y="870318"/>
            <a:ext cx="583097" cy="140748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E4222464-E22E-E3A1-2C7C-F9DC09C2C03B}"/>
              </a:ext>
            </a:extLst>
          </p:cNvPr>
          <p:cNvSpPr txBox="1"/>
          <p:nvPr/>
        </p:nvSpPr>
        <p:spPr>
          <a:xfrm>
            <a:off x="4973610" y="903344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098C152E-E2D8-89C2-CA60-918B55F2C3C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3568"/>
          <a:stretch/>
        </p:blipFill>
        <p:spPr>
          <a:xfrm>
            <a:off x="4576715" y="633065"/>
            <a:ext cx="2944220" cy="5110510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2189AB5B-1B83-8A61-CB3A-C40FA482B6BF}"/>
              </a:ext>
            </a:extLst>
          </p:cNvPr>
          <p:cNvSpPr txBox="1"/>
          <p:nvPr/>
        </p:nvSpPr>
        <p:spPr>
          <a:xfrm>
            <a:off x="9015212" y="179630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Tore</a:t>
            </a:r>
            <a:endParaRPr lang="de-DE" sz="240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1082AFC-481B-D7ED-2CB6-D8CE1588E540}"/>
              </a:ext>
            </a:extLst>
          </p:cNvPr>
          <p:cNvSpPr txBox="1"/>
          <p:nvPr/>
        </p:nvSpPr>
        <p:spPr>
          <a:xfrm>
            <a:off x="9015211" y="205308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Gegentore</a:t>
            </a:r>
            <a:endParaRPr lang="de-DE" sz="240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2A5DD6DB-F66E-EFC8-23AB-479C835F9D08}"/>
              </a:ext>
            </a:extLst>
          </p:cNvPr>
          <p:cNvSpPr txBox="1"/>
          <p:nvPr/>
        </p:nvSpPr>
        <p:spPr>
          <a:xfrm>
            <a:off x="9015211" y="230986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Tordifferenz</a:t>
            </a:r>
            <a:endParaRPr lang="de-DE" sz="240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C6BA05E4-3B87-5C78-4EC2-381E7963C668}"/>
              </a:ext>
            </a:extLst>
          </p:cNvPr>
          <p:cNvSpPr txBox="1"/>
          <p:nvPr/>
        </p:nvSpPr>
        <p:spPr>
          <a:xfrm>
            <a:off x="9015210" y="256664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Gewinnwahrsch.</a:t>
            </a:r>
            <a:endParaRPr lang="de-DE" sz="240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F3408E90-60A9-8965-EA85-668BC8415B60}"/>
              </a:ext>
            </a:extLst>
          </p:cNvPr>
          <p:cNvSpPr txBox="1"/>
          <p:nvPr/>
        </p:nvSpPr>
        <p:spPr>
          <a:xfrm>
            <a:off x="9015210" y="2823427"/>
            <a:ext cx="1300363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Siege letze Spiele</a:t>
            </a:r>
            <a:endParaRPr lang="de-DE" sz="240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FF8FAD4-9080-A8A7-DD69-B5E7ADFB5519}"/>
              </a:ext>
            </a:extLst>
          </p:cNvPr>
          <p:cNvSpPr txBox="1"/>
          <p:nvPr/>
        </p:nvSpPr>
        <p:spPr>
          <a:xfrm>
            <a:off x="9015211" y="3080207"/>
            <a:ext cx="1300363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Historie</a:t>
            </a:r>
            <a:endParaRPr lang="de-DE" sz="2400" b="1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58CF0853-05C8-EBAA-903B-3F953DA15C82}"/>
              </a:ext>
            </a:extLst>
          </p:cNvPr>
          <p:cNvSpPr txBox="1"/>
          <p:nvPr/>
        </p:nvSpPr>
        <p:spPr>
          <a:xfrm>
            <a:off x="10327840" y="3294665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W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A0789579-DC43-5900-9C17-2F041877A225}"/>
              </a:ext>
            </a:extLst>
          </p:cNvPr>
          <p:cNvSpPr txBox="1"/>
          <p:nvPr/>
        </p:nvSpPr>
        <p:spPr>
          <a:xfrm>
            <a:off x="8894112" y="3308263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1.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49329AC9-22E8-8355-1C81-7F9896DF2209}"/>
              </a:ext>
            </a:extLst>
          </p:cNvPr>
          <p:cNvSpPr txBox="1"/>
          <p:nvPr/>
        </p:nvSpPr>
        <p:spPr>
          <a:xfrm>
            <a:off x="8894112" y="3513566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8.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500EE072-B489-B015-1621-5D13C6A00D9B}"/>
              </a:ext>
            </a:extLst>
          </p:cNvPr>
          <p:cNvSpPr txBox="1"/>
          <p:nvPr/>
        </p:nvSpPr>
        <p:spPr>
          <a:xfrm>
            <a:off x="8894112" y="3718869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15.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B1414957-7362-A01B-82A3-5DF1A4F865AF}"/>
              </a:ext>
            </a:extLst>
          </p:cNvPr>
          <p:cNvSpPr txBox="1"/>
          <p:nvPr/>
        </p:nvSpPr>
        <p:spPr>
          <a:xfrm>
            <a:off x="8894112" y="3924172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22.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B44BDB6C-0CB6-3251-56B4-4A6EF40A68FE}"/>
              </a:ext>
            </a:extLst>
          </p:cNvPr>
          <p:cNvSpPr txBox="1"/>
          <p:nvPr/>
        </p:nvSpPr>
        <p:spPr>
          <a:xfrm>
            <a:off x="8894111" y="4129475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29.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A2524852-31B2-DEED-7D00-A4B273FECD9F}"/>
              </a:ext>
            </a:extLst>
          </p:cNvPr>
          <p:cNvSpPr txBox="1"/>
          <p:nvPr/>
        </p:nvSpPr>
        <p:spPr>
          <a:xfrm>
            <a:off x="8894111" y="4334777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5. November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FD7FC3A1-4E35-8079-ED2B-6E5EEE85F8D1}"/>
              </a:ext>
            </a:extLst>
          </p:cNvPr>
          <p:cNvSpPr txBox="1"/>
          <p:nvPr/>
        </p:nvSpPr>
        <p:spPr>
          <a:xfrm>
            <a:off x="10327840" y="3501426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L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57F6E017-772F-2DE1-A79C-2C7A66732723}"/>
              </a:ext>
            </a:extLst>
          </p:cNvPr>
          <p:cNvSpPr txBox="1"/>
          <p:nvPr/>
        </p:nvSpPr>
        <p:spPr>
          <a:xfrm>
            <a:off x="10327840" y="370818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W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C8AA7FA-63D2-4BD8-A61D-106CFC804846}"/>
              </a:ext>
            </a:extLst>
          </p:cNvPr>
          <p:cNvSpPr txBox="1"/>
          <p:nvPr/>
        </p:nvSpPr>
        <p:spPr>
          <a:xfrm>
            <a:off x="10327840" y="3914948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W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4C066FCE-9331-CFFD-AE84-D1D01D9070AE}"/>
              </a:ext>
            </a:extLst>
          </p:cNvPr>
          <p:cNvSpPr txBox="1"/>
          <p:nvPr/>
        </p:nvSpPr>
        <p:spPr>
          <a:xfrm>
            <a:off x="10327840" y="4121709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L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84167E02-C5CE-8FED-4677-65F99A30F6C4}"/>
              </a:ext>
            </a:extLst>
          </p:cNvPr>
          <p:cNvSpPr txBox="1"/>
          <p:nvPr/>
        </p:nvSpPr>
        <p:spPr>
          <a:xfrm>
            <a:off x="10327840" y="4328469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W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28F55A5C-D7C1-123A-28D3-26C1FE75D258}"/>
              </a:ext>
            </a:extLst>
          </p:cNvPr>
          <p:cNvSpPr>
            <a:spLocks noChangeAspect="1"/>
          </p:cNvSpPr>
          <p:nvPr/>
        </p:nvSpPr>
        <p:spPr>
          <a:xfrm>
            <a:off x="10772479" y="1811185"/>
            <a:ext cx="144000" cy="144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6025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BD096D3-D7AC-C87B-482D-53F5B171D7A3}"/>
              </a:ext>
            </a:extLst>
          </p:cNvPr>
          <p:cNvGrpSpPr/>
          <p:nvPr/>
        </p:nvGrpSpPr>
        <p:grpSpPr>
          <a:xfrm>
            <a:off x="0" y="6404400"/>
            <a:ext cx="12191998" cy="453600"/>
            <a:chOff x="0" y="5946701"/>
            <a:chExt cx="12191998" cy="4536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6BC0A6B-858A-F299-298B-FF3641654C75}"/>
                </a:ext>
              </a:extLst>
            </p:cNvPr>
            <p:cNvSpPr/>
            <p:nvPr/>
          </p:nvSpPr>
          <p:spPr>
            <a:xfrm>
              <a:off x="0" y="5946701"/>
              <a:ext cx="4038600" cy="453600"/>
            </a:xfrm>
            <a:prstGeom prst="rect">
              <a:avLst/>
            </a:prstGeom>
            <a:gradFill>
              <a:gsLst>
                <a:gs pos="39000">
                  <a:srgbClr val="114D68"/>
                </a:gs>
                <a:gs pos="0">
                  <a:srgbClr val="155E7F"/>
                </a:gs>
                <a:gs pos="100000">
                  <a:srgbClr val="0D3C52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9C2A792D-14A1-17A3-CD18-8CC57E515C6F}"/>
                </a:ext>
              </a:extLst>
            </p:cNvPr>
            <p:cNvSpPr/>
            <p:nvPr/>
          </p:nvSpPr>
          <p:spPr>
            <a:xfrm>
              <a:off x="4038600" y="5946701"/>
              <a:ext cx="8153398" cy="453600"/>
            </a:xfrm>
            <a:prstGeom prst="rect">
              <a:avLst/>
            </a:prstGeom>
            <a:gradFill>
              <a:gsLst>
                <a:gs pos="39000">
                  <a:srgbClr val="0A2D3E"/>
                </a:gs>
                <a:gs pos="0">
                  <a:srgbClr val="071F2A"/>
                </a:gs>
                <a:gs pos="100000">
                  <a:srgbClr val="104760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E0EFE582-CF0F-5A90-C9A1-3DB46152308D}"/>
              </a:ext>
            </a:extLst>
          </p:cNvPr>
          <p:cNvSpPr txBox="1"/>
          <p:nvPr/>
        </p:nvSpPr>
        <p:spPr>
          <a:xfrm>
            <a:off x="5596501" y="1235741"/>
            <a:ext cx="5754896" cy="16675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b="1" kern="12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OnePlus 7T Pro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b="1" kern="120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Target Device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6211433-49D3-420B-FC75-F49D240DC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59" y="918640"/>
            <a:ext cx="3843307" cy="458902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9305B8D-D862-EA04-B6F6-4DED503E6D8C}"/>
              </a:ext>
            </a:extLst>
          </p:cNvPr>
          <p:cNvSpPr txBox="1"/>
          <p:nvPr/>
        </p:nvSpPr>
        <p:spPr>
          <a:xfrm>
            <a:off x="5596502" y="3152127"/>
            <a:ext cx="4662195" cy="1023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rgbClr val="104B66"/>
                </a:solidFill>
              </a:rPr>
              <a:t>Seitenverhältnis:</a:t>
            </a:r>
            <a:r>
              <a:rPr lang="en-US" sz="2000"/>
              <a:t> 19.5 zu 9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rgbClr val="0F445C"/>
                </a:solidFill>
              </a:rPr>
              <a:t>Besonderheit:</a:t>
            </a:r>
            <a:r>
              <a:rPr lang="en-US" sz="2000"/>
              <a:t> Kein Punchhole Notch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10" name="Grafik 9" descr="Ein Bild, das Symbol, Grafiken, Schrift, Design enthält.&#10;&#10;Automatisch generierte Beschreibung">
            <a:extLst>
              <a:ext uri="{FF2B5EF4-FFF2-40B4-BE49-F238E27FC236}">
                <a16:creationId xmlns:a16="http://schemas.microsoft.com/office/drawing/2014/main" id="{C3346E9C-9E42-EAD6-EDD6-4E332EE60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644" y="240691"/>
            <a:ext cx="1184426" cy="1184426"/>
          </a:xfrm>
          <a:prstGeom prst="rect">
            <a:avLst/>
          </a:prstGeom>
        </p:spPr>
      </p:pic>
      <p:pic>
        <p:nvPicPr>
          <p:cNvPr id="11" name="Grafik 10" descr="Ein Bild, das Verbindungsstück, Datenübertragungskabel, Kabel enthält.&#10;&#10;Automatisch generierte Beschreibung">
            <a:extLst>
              <a:ext uri="{FF2B5EF4-FFF2-40B4-BE49-F238E27FC236}">
                <a16:creationId xmlns:a16="http://schemas.microsoft.com/office/drawing/2014/main" id="{88194D94-ACB5-66EE-BFCF-7D4981489B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03231">
            <a:off x="6059567" y="4469279"/>
            <a:ext cx="1481531" cy="1481531"/>
          </a:xfrm>
          <a:prstGeom prst="rect">
            <a:avLst/>
          </a:prstGeom>
        </p:spPr>
      </p:pic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79D23A1A-75AE-A587-1FE5-57DCDBA08B80}"/>
              </a:ext>
            </a:extLst>
          </p:cNvPr>
          <p:cNvSpPr/>
          <p:nvPr/>
        </p:nvSpPr>
        <p:spPr>
          <a:xfrm>
            <a:off x="7755028" y="2517738"/>
            <a:ext cx="4467743" cy="3217225"/>
          </a:xfrm>
          <a:custGeom>
            <a:avLst/>
            <a:gdLst>
              <a:gd name="connsiteX0" fmla="*/ 0 w 4295775"/>
              <a:gd name="connsiteY0" fmla="*/ 2809875 h 3081681"/>
              <a:gd name="connsiteX1" fmla="*/ 1066800 w 4295775"/>
              <a:gd name="connsiteY1" fmla="*/ 2476500 h 3081681"/>
              <a:gd name="connsiteX2" fmla="*/ 2324100 w 4295775"/>
              <a:gd name="connsiteY2" fmla="*/ 2971800 h 3081681"/>
              <a:gd name="connsiteX3" fmla="*/ 4295775 w 4295775"/>
              <a:gd name="connsiteY3" fmla="*/ 0 h 308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5775" h="3081681">
                <a:moveTo>
                  <a:pt x="0" y="2809875"/>
                </a:moveTo>
                <a:cubicBezTo>
                  <a:pt x="339725" y="2629694"/>
                  <a:pt x="679450" y="2449513"/>
                  <a:pt x="1066800" y="2476500"/>
                </a:cubicBezTo>
                <a:cubicBezTo>
                  <a:pt x="1454150" y="2503487"/>
                  <a:pt x="1785938" y="3384550"/>
                  <a:pt x="2324100" y="2971800"/>
                </a:cubicBezTo>
                <a:cubicBezTo>
                  <a:pt x="2862262" y="2559050"/>
                  <a:pt x="3971925" y="487362"/>
                  <a:pt x="4295775" y="0"/>
                </a:cubicBezTo>
              </a:path>
            </a:pathLst>
          </a:custGeom>
          <a:ln w="104775">
            <a:gradFill>
              <a:gsLst>
                <a:gs pos="51000">
                  <a:srgbClr val="A8441C"/>
                </a:gs>
                <a:gs pos="0">
                  <a:srgbClr val="DF372C"/>
                </a:gs>
                <a:gs pos="100000">
                  <a:srgbClr val="0F445C"/>
                </a:gs>
              </a:gsLst>
              <a:lin ang="60000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04FBD06-C1BD-B27E-DD2D-EE8AF53402B7}"/>
              </a:ext>
            </a:extLst>
          </p:cNvPr>
          <p:cNvGrpSpPr>
            <a:grpSpLocks noChangeAspect="1"/>
          </p:cNvGrpSpPr>
          <p:nvPr/>
        </p:nvGrpSpPr>
        <p:grpSpPr>
          <a:xfrm>
            <a:off x="151203" y="167840"/>
            <a:ext cx="466921" cy="476560"/>
            <a:chOff x="2066806" y="2061000"/>
            <a:chExt cx="2736000" cy="2736000"/>
          </a:xfrm>
        </p:grpSpPr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ECE06382-E8DE-FCA1-2B75-870FE9518C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6806" y="2061000"/>
              <a:ext cx="2736000" cy="2736000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Grafik 14" descr="Ein Bild, das Ball, Golf, Golfball, Sportausrüstung enthält.&#10;&#10;Automatisch generierte Beschreibung">
              <a:extLst>
                <a:ext uri="{FF2B5EF4-FFF2-40B4-BE49-F238E27FC236}">
                  <a16:creationId xmlns:a16="http://schemas.microsoft.com/office/drawing/2014/main" id="{B24FA509-93C6-8221-A013-3C084531B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478" y="2451138"/>
              <a:ext cx="1956656" cy="1956656"/>
            </a:xfrm>
            <a:prstGeom prst="rect">
              <a:avLst/>
            </a:prstGeom>
          </p:spPr>
        </p:pic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FE1B9CC7-8D10-6508-BB77-AE057519F89F}"/>
              </a:ext>
            </a:extLst>
          </p:cNvPr>
          <p:cNvSpPr txBox="1">
            <a:spLocks/>
          </p:cNvSpPr>
          <p:nvPr/>
        </p:nvSpPr>
        <p:spPr>
          <a:xfrm>
            <a:off x="601160" y="131897"/>
            <a:ext cx="2434140" cy="599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solidFill>
                  <a:schemeClr val="bg2">
                    <a:lumMod val="50000"/>
                  </a:schemeClr>
                </a:solidFill>
              </a:rPr>
              <a:t>Teamer App</a:t>
            </a:r>
          </a:p>
        </p:txBody>
      </p:sp>
    </p:spTree>
    <p:extLst>
      <p:ext uri="{BB962C8B-B14F-4D97-AF65-F5344CB8AC3E}">
        <p14:creationId xmlns:p14="http://schemas.microsoft.com/office/powerpoint/2010/main" val="618765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Breitbild</PresentationFormat>
  <Paragraphs>200</Paragraphs>
  <Slides>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</vt:lpstr>
      <vt:lpstr>Teamer App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Imhof</dc:creator>
  <cp:lastModifiedBy>Jan Imhof</cp:lastModifiedBy>
  <cp:revision>5</cp:revision>
  <dcterms:created xsi:type="dcterms:W3CDTF">2024-09-10T16:16:24Z</dcterms:created>
  <dcterms:modified xsi:type="dcterms:W3CDTF">2025-01-25T19:04:43Z</dcterms:modified>
</cp:coreProperties>
</file>