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8" r:id="rId4"/>
    <p:sldId id="264" r:id="rId5"/>
    <p:sldId id="265" r:id="rId6"/>
    <p:sldId id="266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D7D"/>
    <a:srgbClr val="C1E5F5"/>
    <a:srgbClr val="BFBFBF"/>
    <a:srgbClr val="8ED973"/>
    <a:srgbClr val="FFFFFF"/>
    <a:srgbClr val="2198CD"/>
    <a:srgbClr val="BDE08E"/>
    <a:srgbClr val="F3F9EB"/>
    <a:srgbClr val="D4F1D3"/>
    <a:srgbClr val="EB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5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DF71AF-E6FC-657D-B759-1E747FE1B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930FD-2A3F-1F05-6880-0AB72FDED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BD0F-648E-467A-A636-69955938710C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25D96-9551-863E-EC6E-EA8E5FE0F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5AFFC-492A-0828-8EFD-F7079BCB4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43EB-D050-4689-BE75-46FC45A9A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0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B23B-13F4-4796-97E3-381DEB9A55AC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14E8-98D1-445F-B659-304813CAF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1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66FC-6E31-8974-0E79-D86D6B84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8D77F7-370F-518B-895C-0DA7BA04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05D6EC-501A-3337-558A-51D854E9B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CE1DF-1DF0-C366-DF87-3416CCAF3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10FC-2194-D7A6-521C-36AE99DF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316954-CD47-A112-044B-B8B886D58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9999AF-CCE7-0DBC-15D7-9B7106AB5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9BA38-8A04-EDB1-1859-363052EE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9B873-10C5-7C12-23B7-ABFEA119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3F9EED-C63F-6433-C049-91974B8D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A89E-F9AF-DE11-F160-C88B9F2A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B8092-E48A-4EE5-273F-863DB60C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32A5D-1650-A294-EA92-24DBAAA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7BCC-1EB7-0C79-E6B8-592D248F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923A2-F514-AA20-EADE-563B5D48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9C646-02A9-C551-D68F-DB0F986B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E8EC8-BA0D-6404-84B8-661F57C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389E6-54DA-A6B5-9CE0-CB6E131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892469-4A22-772E-AF35-FF8C3F2E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8A6284-A6EE-5BDD-94D8-AE835CF9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EC593-6808-3EFA-FB98-44F4F38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13ABC-E759-AB20-1F00-3F2D86F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31A98-01D7-5572-6511-64A9C5C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25A-25FC-2FEA-E8E7-3286D31C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08898-0E69-1769-0780-F3A4EA07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E7D7F-B01B-F4E8-E16B-1930579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A2798-EF16-CCA9-AD76-084FBDC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3641-36FE-965E-F223-1F47811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B1273-4CE0-A9D5-E5A5-AB14D841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9E7AF-DF0D-5D98-21CB-07DDDAFC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0726B-B275-BF17-720C-F1DF6A1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E1C19-D634-94F0-E867-FDD1781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AD673-E008-6B40-F633-7A77B50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7BAB-A286-6AC5-BC6E-8DC0283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AD1F-5696-20D6-64DF-2F609A25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67DB4-D8D5-E71C-7BF0-698C5D8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4E4E9-E9EB-F7AF-1B05-06F1FBC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0B971-49F9-3D24-AB06-3449DCF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BA9DF-3ED3-A0CB-C1AB-552D94D1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F5C-4697-E1D0-2B5D-9C4A110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F750B-704B-8979-3C6A-C689CA75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6CF26-621A-3D6C-FA0E-9DE41AC8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7A62A-B679-5EC5-B7CC-C540E959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B3049-E791-F33B-7285-EE38FADB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286835-B346-C47B-D80E-3A86FE0B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21C89-8636-C02B-7D57-4C52DAF2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06893-CE7F-3192-AFF5-96BEF58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74D79-0A8E-227D-4B09-B89B11A1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32485A-D05E-0BC3-510D-DC857D49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EF31B8-B7B2-2CFF-E2FB-5339727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C977-8453-3EE0-FD14-4AFE6E7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7FABC0-D475-99DB-D872-D3853B7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ABAF6-6824-0246-FF9D-E547F400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C889D-EF3B-F6C0-19D0-3F61B51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62720-340B-3A1D-DA8F-E78F9BD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9FBE4-D79B-60E4-526C-12965B38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E933D-6387-ABE4-DAAA-AF2E6997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EDECC-1F1E-2FAA-FECE-8ABD1630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BD16B-082A-C294-4033-DFB6A6D1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A9168-DCB5-9B69-B762-F0D3864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1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CDB7-6BE8-32AE-D40A-34D4B11B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A548C2-AFF5-C152-3002-A37F10A8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B759-485A-9E3D-10DC-B996E46F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59318-5A37-30BA-63E2-49E7D4C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01C08-F7B6-C1E8-02AF-97FC218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5D8EB-2F2F-0D8C-0243-198193C4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6C9A2-FE58-6452-0523-4DCC25B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A1153-84C4-A284-FAF6-EC31B18A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71DA5-D7FA-AF95-E8D2-5F82D8BC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09398-6FF9-9D4D-652C-C45FB22F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82249-57AC-69B3-46DA-3A8BD8A7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20.jp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image" Target="../media/image13.jp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B9B20-84BB-4D4F-8A0D-9DFB4E66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202" y="2200192"/>
            <a:ext cx="5334930" cy="1502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B17BD24-9E7F-82DE-CBDC-7ABE9B4BF694}"/>
              </a:ext>
            </a:extLst>
          </p:cNvPr>
          <p:cNvSpPr>
            <a:spLocks noChangeAspect="1"/>
          </p:cNvSpPr>
          <p:nvPr/>
        </p:nvSpPr>
        <p:spPr>
          <a:xfrm>
            <a:off x="2066806" y="2061000"/>
            <a:ext cx="2736000" cy="2736000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Ball, Golf, Golfball, Sportausrüstung enthält.&#10;&#10;Automatisch generierte Beschreibung">
            <a:extLst>
              <a:ext uri="{FF2B5EF4-FFF2-40B4-BE49-F238E27FC236}">
                <a16:creationId xmlns:a16="http://schemas.microsoft.com/office/drawing/2014/main" id="{27322DB1-A781-82FC-42FE-85C9FC48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8" y="2451138"/>
            <a:ext cx="1956656" cy="195665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7299765-84BA-65E8-B48B-6EBC955E17E7}"/>
              </a:ext>
            </a:extLst>
          </p:cNvPr>
          <p:cNvSpPr txBox="1"/>
          <p:nvPr/>
        </p:nvSpPr>
        <p:spPr>
          <a:xfrm>
            <a:off x="6265594" y="3506535"/>
            <a:ext cx="3174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-    Target Device</a:t>
            </a:r>
          </a:p>
          <a:p>
            <a:pPr>
              <a:lnSpc>
                <a:spcPct val="100000"/>
              </a:lnSpc>
            </a:pPr>
            <a:r>
              <a:rPr lang="en-US" sz="2800"/>
              <a:t>-    Screens</a:t>
            </a:r>
          </a:p>
        </p:txBody>
      </p:sp>
    </p:spTree>
    <p:extLst>
      <p:ext uri="{BB962C8B-B14F-4D97-AF65-F5344CB8AC3E}">
        <p14:creationId xmlns:p14="http://schemas.microsoft.com/office/powerpoint/2010/main" val="226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78DD316-17E2-5A80-2622-E093B13C162F}"/>
              </a:ext>
            </a:extLst>
          </p:cNvPr>
          <p:cNvSpPr/>
          <p:nvPr/>
        </p:nvSpPr>
        <p:spPr>
          <a:xfrm>
            <a:off x="977463" y="3694223"/>
            <a:ext cx="7133074" cy="1126911"/>
          </a:xfrm>
          <a:prstGeom prst="roundRect">
            <a:avLst>
              <a:gd name="adj" fmla="val 13445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A96CC51-6D35-547A-E11D-D8F4D9965200}"/>
              </a:ext>
            </a:extLst>
          </p:cNvPr>
          <p:cNvSpPr/>
          <p:nvPr/>
        </p:nvSpPr>
        <p:spPr>
          <a:xfrm>
            <a:off x="977462" y="4821135"/>
            <a:ext cx="10689021" cy="1126910"/>
          </a:xfrm>
          <a:prstGeom prst="roundRect">
            <a:avLst>
              <a:gd name="adj" fmla="val 623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D577434-141B-8A16-A5D2-50682F714CCC}"/>
              </a:ext>
            </a:extLst>
          </p:cNvPr>
          <p:cNvSpPr/>
          <p:nvPr/>
        </p:nvSpPr>
        <p:spPr>
          <a:xfrm>
            <a:off x="8115298" y="2105296"/>
            <a:ext cx="3551185" cy="2718262"/>
          </a:xfrm>
          <a:prstGeom prst="roundRect">
            <a:avLst>
              <a:gd name="adj" fmla="val 6236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98652" y="696962"/>
            <a:ext cx="2936648" cy="1023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Navigation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Screens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E68EFDD-6CE3-B08E-6975-8AFB28A3310B}"/>
              </a:ext>
            </a:extLst>
          </p:cNvPr>
          <p:cNvSpPr/>
          <p:nvPr/>
        </p:nvSpPr>
        <p:spPr>
          <a:xfrm>
            <a:off x="9133789" y="5037896"/>
            <a:ext cx="1514204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Statistik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23E90C8-8052-2589-8C62-BAF5451E9B10}"/>
              </a:ext>
            </a:extLst>
          </p:cNvPr>
          <p:cNvSpPr/>
          <p:nvPr/>
        </p:nvSpPr>
        <p:spPr>
          <a:xfrm>
            <a:off x="3337878" y="5041940"/>
            <a:ext cx="2412245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Team-Management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B36F9B0-8E46-00D4-8F67-EE1013091472}"/>
              </a:ext>
            </a:extLst>
          </p:cNvPr>
          <p:cNvSpPr/>
          <p:nvPr/>
        </p:nvSpPr>
        <p:spPr>
          <a:xfrm>
            <a:off x="8314273" y="2539211"/>
            <a:ext cx="1315229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Aktuelle </a:t>
            </a:r>
            <a:br>
              <a:rPr lang="de-DE">
                <a:solidFill>
                  <a:srgbClr val="041016"/>
                </a:solidFill>
              </a:rPr>
            </a:br>
            <a:r>
              <a:rPr lang="de-DE">
                <a:solidFill>
                  <a:srgbClr val="041016"/>
                </a:solidFill>
              </a:rPr>
              <a:t>Events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016B442-AF8F-8EB7-8910-B1F26275CC35}"/>
              </a:ext>
            </a:extLst>
          </p:cNvPr>
          <p:cNvSpPr/>
          <p:nvPr/>
        </p:nvSpPr>
        <p:spPr>
          <a:xfrm>
            <a:off x="9948542" y="2539211"/>
            <a:ext cx="1514204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Beste nach Kategorie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337FC26-2A4F-2DC3-F167-4FF2269EFDC6}"/>
              </a:ext>
            </a:extLst>
          </p:cNvPr>
          <p:cNvSpPr/>
          <p:nvPr/>
        </p:nvSpPr>
        <p:spPr>
          <a:xfrm>
            <a:off x="8872400" y="3555846"/>
            <a:ext cx="1908346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Ganze Statisitk (sortierbar)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9A6E94-E7EA-AC56-060D-9AA4FD36B181}"/>
              </a:ext>
            </a:extLst>
          </p:cNvPr>
          <p:cNvGrpSpPr/>
          <p:nvPr/>
        </p:nvGrpSpPr>
        <p:grpSpPr>
          <a:xfrm>
            <a:off x="1392821" y="3912393"/>
            <a:ext cx="6302358" cy="690573"/>
            <a:chOff x="1513202" y="3939477"/>
            <a:chExt cx="6302358" cy="690573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492575D-4EE3-DF7C-85AF-329E70C6850F}"/>
                </a:ext>
              </a:extLst>
            </p:cNvPr>
            <p:cNvSpPr/>
            <p:nvPr/>
          </p:nvSpPr>
          <p:spPr>
            <a:xfrm>
              <a:off x="5816405" y="3939477"/>
              <a:ext cx="1999155" cy="6905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Automatische Teamerstellung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1DC6A78F-AC13-E6A6-757B-6B54F99DECF4}"/>
                </a:ext>
              </a:extLst>
            </p:cNvPr>
            <p:cNvSpPr/>
            <p:nvPr/>
          </p:nvSpPr>
          <p:spPr>
            <a:xfrm>
              <a:off x="3664803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Spieler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EA7CFE6-5A72-EBEC-5E78-1CB246807454}"/>
                </a:ext>
              </a:extLst>
            </p:cNvPr>
            <p:cNvSpPr/>
            <p:nvPr/>
          </p:nvSpPr>
          <p:spPr>
            <a:xfrm>
              <a:off x="1513202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Spieldaten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3C769C-94BE-CB28-8681-155EC054AF6B}"/>
              </a:ext>
            </a:extLst>
          </p:cNvPr>
          <p:cNvSpPr/>
          <p:nvPr/>
        </p:nvSpPr>
        <p:spPr>
          <a:xfrm>
            <a:off x="6187635" y="5470992"/>
            <a:ext cx="2520667" cy="479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>
                <a:solidFill>
                  <a:schemeClr val="bg2">
                    <a:lumMod val="50000"/>
                  </a:schemeClr>
                </a:solidFill>
              </a:rPr>
              <a:t>Bottom-Navigation-Bar</a:t>
            </a:r>
          </a:p>
        </p:txBody>
      </p:sp>
    </p:spTree>
    <p:extLst>
      <p:ext uri="{BB962C8B-B14F-4D97-AF65-F5344CB8AC3E}">
        <p14:creationId xmlns:p14="http://schemas.microsoft.com/office/powerpoint/2010/main" val="14006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ilkreis 246">
            <a:extLst>
              <a:ext uri="{FF2B5EF4-FFF2-40B4-BE49-F238E27FC236}">
                <a16:creationId xmlns:a16="http://schemas.microsoft.com/office/drawing/2014/main" id="{9186FD29-2E4B-D2E9-8E1A-738A6F19A3AC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C5072CBB-F754-74A2-FE0E-6FAC31B1F9A2}"/>
              </a:ext>
            </a:extLst>
          </p:cNvPr>
          <p:cNvSpPr/>
          <p:nvPr/>
        </p:nvSpPr>
        <p:spPr>
          <a:xfrm>
            <a:off x="1216541" y="4693419"/>
            <a:ext cx="2269766" cy="440517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DE60B9-E733-C8AD-9873-87E19E64D11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B3A2C7E-4F2F-925E-CA36-717D4A639716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C1AE4AC2-30FF-AF68-4B36-8FED219B2677}"/>
              </a:ext>
            </a:extLst>
          </p:cNvPr>
          <p:cNvSpPr/>
          <p:nvPr/>
        </p:nvSpPr>
        <p:spPr>
          <a:xfrm>
            <a:off x="4881088" y="211101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0162099-3AB4-9C1D-AAF3-7BF814394372}"/>
              </a:ext>
            </a:extLst>
          </p:cNvPr>
          <p:cNvSpPr/>
          <p:nvPr/>
        </p:nvSpPr>
        <p:spPr>
          <a:xfrm>
            <a:off x="4881088" y="1597454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FDE0A81-BBFC-6CD7-3670-6DEAA8794F94}"/>
              </a:ext>
            </a:extLst>
          </p:cNvPr>
          <p:cNvSpPr/>
          <p:nvPr/>
        </p:nvSpPr>
        <p:spPr>
          <a:xfrm>
            <a:off x="4881088" y="313813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0F7AAAE-91AA-E836-E7F8-6665EB9E0295}"/>
              </a:ext>
            </a:extLst>
          </p:cNvPr>
          <p:cNvSpPr/>
          <p:nvPr/>
        </p:nvSpPr>
        <p:spPr>
          <a:xfrm>
            <a:off x="4881088" y="288135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5775D8B1-7E63-BCFC-02C5-6BD3D2DD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744" y="854532"/>
            <a:ext cx="583097" cy="14074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08C4E2-7589-10F2-84A5-CA7F7F73D1F7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Mitglieder auswählen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2F5EED-7ECB-0139-4237-481CC07220E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B853E8BC-B312-5275-2E71-4E0A072FD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A65A7250-2631-A128-FBF0-C15F55A8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3EF90FC-9F2C-8C32-DD3F-120B16889DAD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70973B-F8BA-6CE3-DF7A-CC56C58FD1C4}"/>
              </a:ext>
            </a:extLst>
          </p:cNvPr>
          <p:cNvSpPr/>
          <p:nvPr/>
        </p:nvSpPr>
        <p:spPr>
          <a:xfrm>
            <a:off x="4873984" y="5143500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C41D01-92E9-58B5-F2B2-1E285024C7B8}"/>
              </a:ext>
            </a:extLst>
          </p:cNvPr>
          <p:cNvCxnSpPr/>
          <p:nvPr/>
        </p:nvCxnSpPr>
        <p:spPr>
          <a:xfrm>
            <a:off x="5698781" y="5603557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C2304D8-1481-B948-7819-A2FFF7B1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6" y="5183987"/>
            <a:ext cx="1652805" cy="3790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A80D33-FDC8-1D18-2D84-DC749FC05FD3}"/>
              </a:ext>
            </a:extLst>
          </p:cNvPr>
          <p:cNvSpPr txBox="1"/>
          <p:nvPr/>
        </p:nvSpPr>
        <p:spPr>
          <a:xfrm>
            <a:off x="2894938" y="4770299"/>
            <a:ext cx="265483" cy="286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/>
              <a:t>+</a:t>
            </a:r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09D089-1726-2EDB-D29B-A50B607E3B0C}"/>
              </a:ext>
            </a:extLst>
          </p:cNvPr>
          <p:cNvSpPr txBox="1"/>
          <p:nvPr/>
        </p:nvSpPr>
        <p:spPr>
          <a:xfrm>
            <a:off x="4996709" y="108819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wählen</a:t>
            </a:r>
            <a:endParaRPr lang="de-DE" sz="2400" b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836CE95-8209-C6F5-7A82-494202D39CBA}"/>
              </a:ext>
            </a:extLst>
          </p:cNvPr>
          <p:cNvSpPr txBox="1"/>
          <p:nvPr/>
        </p:nvSpPr>
        <p:spPr>
          <a:xfrm>
            <a:off x="4973849" y="887558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53C90A-CD07-0EFC-B6DB-90625B553069}"/>
              </a:ext>
            </a:extLst>
          </p:cNvPr>
          <p:cNvSpPr txBox="1"/>
          <p:nvPr/>
        </p:nvSpPr>
        <p:spPr>
          <a:xfrm>
            <a:off x="5076317" y="21526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75843A-1029-22C9-4CE6-6D76BA1066C9}"/>
              </a:ext>
            </a:extLst>
          </p:cNvPr>
          <p:cNvSpPr txBox="1"/>
          <p:nvPr/>
        </p:nvSpPr>
        <p:spPr>
          <a:xfrm>
            <a:off x="5076317" y="34365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2FBAC1-16C9-1168-D810-26C16FAA6525}"/>
              </a:ext>
            </a:extLst>
          </p:cNvPr>
          <p:cNvSpPr txBox="1"/>
          <p:nvPr/>
        </p:nvSpPr>
        <p:spPr>
          <a:xfrm>
            <a:off x="5076317" y="31797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C2EE465-58AB-C9E1-D472-C36582464116}"/>
              </a:ext>
            </a:extLst>
          </p:cNvPr>
          <p:cNvSpPr txBox="1"/>
          <p:nvPr/>
        </p:nvSpPr>
        <p:spPr>
          <a:xfrm>
            <a:off x="5076317" y="13822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22960B4-CD32-09A7-1BB6-2EB9A231B61F}"/>
              </a:ext>
            </a:extLst>
          </p:cNvPr>
          <p:cNvSpPr txBox="1"/>
          <p:nvPr/>
        </p:nvSpPr>
        <p:spPr>
          <a:xfrm>
            <a:off x="5076317" y="29229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496158-B6AD-3173-6E55-8A60CD716CEC}"/>
              </a:ext>
            </a:extLst>
          </p:cNvPr>
          <p:cNvSpPr txBox="1"/>
          <p:nvPr/>
        </p:nvSpPr>
        <p:spPr>
          <a:xfrm>
            <a:off x="5076317" y="240940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21AAF0-7236-6BCC-F3D8-494A0677E369}"/>
              </a:ext>
            </a:extLst>
          </p:cNvPr>
          <p:cNvSpPr txBox="1"/>
          <p:nvPr/>
        </p:nvSpPr>
        <p:spPr>
          <a:xfrm>
            <a:off x="5076317" y="26661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6D394D-26CA-07DF-FA1C-BFA91EBB03BA}"/>
              </a:ext>
            </a:extLst>
          </p:cNvPr>
          <p:cNvSpPr txBox="1"/>
          <p:nvPr/>
        </p:nvSpPr>
        <p:spPr>
          <a:xfrm>
            <a:off x="5076317" y="369330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223E34E-61D9-3452-4F21-595B91A30CBB}"/>
              </a:ext>
            </a:extLst>
          </p:cNvPr>
          <p:cNvSpPr txBox="1"/>
          <p:nvPr/>
        </p:nvSpPr>
        <p:spPr>
          <a:xfrm>
            <a:off x="5076317" y="16390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73DF7-760A-CE2C-DF29-36C9BEC66D51}"/>
              </a:ext>
            </a:extLst>
          </p:cNvPr>
          <p:cNvSpPr txBox="1"/>
          <p:nvPr/>
        </p:nvSpPr>
        <p:spPr>
          <a:xfrm>
            <a:off x="5076317" y="18958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1B3CBC-EBB5-9A70-1D18-A02CE6A5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4576715" y="633065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3BA3A900-DB56-6AB2-3634-C4A2B7F56092}"/>
              </a:ext>
            </a:extLst>
          </p:cNvPr>
          <p:cNvSpPr>
            <a:spLocks noChangeAspect="1"/>
          </p:cNvSpPr>
          <p:nvPr/>
        </p:nvSpPr>
        <p:spPr>
          <a:xfrm>
            <a:off x="6813224" y="2427818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C459734-5F2E-3D14-E87A-9E09A5BD14C8}"/>
              </a:ext>
            </a:extLst>
          </p:cNvPr>
          <p:cNvSpPr>
            <a:spLocks noChangeAspect="1"/>
          </p:cNvSpPr>
          <p:nvPr/>
        </p:nvSpPr>
        <p:spPr>
          <a:xfrm>
            <a:off x="6812600" y="191363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E393C9F-4F6F-7C5B-BB7C-0FBF9DC822DA}"/>
              </a:ext>
            </a:extLst>
          </p:cNvPr>
          <p:cNvSpPr>
            <a:spLocks noChangeAspect="1"/>
          </p:cNvSpPr>
          <p:nvPr/>
        </p:nvSpPr>
        <p:spPr>
          <a:xfrm>
            <a:off x="6812600" y="2666183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E79B5AD-9FF4-CF9E-86D9-B013388E75F5}"/>
              </a:ext>
            </a:extLst>
          </p:cNvPr>
          <p:cNvSpPr>
            <a:spLocks noChangeAspect="1"/>
          </p:cNvSpPr>
          <p:nvPr/>
        </p:nvSpPr>
        <p:spPr>
          <a:xfrm>
            <a:off x="6812600" y="140007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02C2C06-0710-A9B7-8CBF-4DB57418BF91}"/>
              </a:ext>
            </a:extLst>
          </p:cNvPr>
          <p:cNvSpPr>
            <a:spLocks noChangeAspect="1"/>
          </p:cNvSpPr>
          <p:nvPr/>
        </p:nvSpPr>
        <p:spPr>
          <a:xfrm>
            <a:off x="6812600" y="3711098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DE1E352-0BFF-7328-8F51-D66D31DCB77F}"/>
              </a:ext>
            </a:extLst>
          </p:cNvPr>
          <p:cNvSpPr>
            <a:spLocks noChangeAspect="1"/>
          </p:cNvSpPr>
          <p:nvPr/>
        </p:nvSpPr>
        <p:spPr>
          <a:xfrm>
            <a:off x="6812600" y="345431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74E6FB7-62EE-89EF-362A-638B5B957069}"/>
              </a:ext>
            </a:extLst>
          </p:cNvPr>
          <p:cNvGrpSpPr/>
          <p:nvPr/>
        </p:nvGrpSpPr>
        <p:grpSpPr>
          <a:xfrm>
            <a:off x="6812600" y="2940508"/>
            <a:ext cx="126000" cy="126000"/>
            <a:chOff x="3135950" y="3283408"/>
            <a:chExt cx="126000" cy="1260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1570CC15-F271-633C-8D92-14142254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DD743A31-3F45-9C7C-86E2-489C3E5CD0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EA49C5C-86C9-E013-AE4F-D6FDA0E5F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39C8F6A-EE48-76E0-D662-30F07DF1B01A}"/>
              </a:ext>
            </a:extLst>
          </p:cNvPr>
          <p:cNvGrpSpPr/>
          <p:nvPr/>
        </p:nvGrpSpPr>
        <p:grpSpPr>
          <a:xfrm>
            <a:off x="6812600" y="3197412"/>
            <a:ext cx="126000" cy="126000"/>
            <a:chOff x="3135950" y="3283408"/>
            <a:chExt cx="126000" cy="12600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C4361C4C-AD3F-BDEC-8BD2-4CFEB94B9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8DE3C5-2C13-174A-A2E4-FA932ED6D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FA51723-69B0-3BA9-F0D0-CE15D64CC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B8B051D-F41B-5CC9-68A5-506BB56A9780}"/>
              </a:ext>
            </a:extLst>
          </p:cNvPr>
          <p:cNvGrpSpPr/>
          <p:nvPr/>
        </p:nvGrpSpPr>
        <p:grpSpPr>
          <a:xfrm>
            <a:off x="6813224" y="2171350"/>
            <a:ext cx="126000" cy="124752"/>
            <a:chOff x="3135950" y="3283408"/>
            <a:chExt cx="126000" cy="126000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87367FF-4989-AF8E-B141-D7705F0D5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7CA7E381-B4A8-DD45-A579-132DA4A2F31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36DFBF8E-7032-BD59-2D5B-1EA394479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6720AC9-3B33-AC0C-E3AC-73B93AC542BD}"/>
              </a:ext>
            </a:extLst>
          </p:cNvPr>
          <p:cNvGrpSpPr/>
          <p:nvPr/>
        </p:nvGrpSpPr>
        <p:grpSpPr>
          <a:xfrm>
            <a:off x="6812600" y="1657479"/>
            <a:ext cx="126000" cy="124752"/>
            <a:chOff x="3135950" y="3283408"/>
            <a:chExt cx="126000" cy="126000"/>
          </a:xfrm>
        </p:grpSpPr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A20E44EC-CF0D-A232-1C75-C96B19448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AA0E23E3-D54A-94E3-7335-6F69B8F89D58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03BA089E-9FC8-6E77-2560-91A6F83F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2240070D-6A8A-EB16-479B-CA6949C7917D}"/>
              </a:ext>
            </a:extLst>
          </p:cNvPr>
          <p:cNvGrpSpPr/>
          <p:nvPr/>
        </p:nvGrpSpPr>
        <p:grpSpPr>
          <a:xfrm>
            <a:off x="6519191" y="4673407"/>
            <a:ext cx="360000" cy="358892"/>
            <a:chOff x="2901950" y="4595572"/>
            <a:chExt cx="360000" cy="358892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F301D953-0AB1-7639-C323-7D6C1A5902EA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107" name="Rechteck: abgerundete Ecken 106">
                <a:extLst>
                  <a:ext uri="{FF2B5EF4-FFF2-40B4-BE49-F238E27FC236}">
                    <a16:creationId xmlns:a16="http://schemas.microsoft.com/office/drawing/2014/main" id="{2A7EAE93-9CAE-1E7B-A517-29E15195537A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9486084-7EBC-A55E-AB76-BCD9A0DABC69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016FD6E3-87EE-4932-BEFC-C371CA934FD8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622F0F0C-77B3-C78F-227D-8293257A8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FF56969B-972B-8F9A-131A-961E9F2EF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FF745463-7087-40FE-C618-ACA8D322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2B959C-9A08-A394-CAE0-C10DA233C555}"/>
              </a:ext>
            </a:extLst>
          </p:cNvPr>
          <p:cNvSpPr txBox="1"/>
          <p:nvPr/>
        </p:nvSpPr>
        <p:spPr>
          <a:xfrm>
            <a:off x="8780670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Teams ablesen &amp; Ergebnissse eintragen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3B7904-AE60-D96C-E3E9-99E2275D611B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7F6D759-21F5-4403-25F2-58EA3E095AE9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76CA677-967C-7212-0BFD-278965F5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F1447CB-9263-1942-6D1F-97C9237ECD19}"/>
              </a:ext>
            </a:extLst>
          </p:cNvPr>
          <p:cNvSpPr txBox="1"/>
          <p:nvPr/>
        </p:nvSpPr>
        <p:spPr>
          <a:xfrm>
            <a:off x="8936249" y="108454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Teams</a:t>
            </a:r>
            <a:endParaRPr lang="de-DE" sz="2400" b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EE2675E-1AD9-B496-CB8F-BB53B81C78B2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47419D4-C19F-EB4D-AE1C-CAEE63F7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8516255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2AEB6C37-2F2D-8F06-A3B1-06130D036E33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FC55128-CFB7-04EE-EF7A-03E955EAA490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7A05698-9108-17B8-9733-FFA6745C61E4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0007761-3E3F-A93B-5A65-19CB21834730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B2D0987-B094-5842-C461-E742D89E6C33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D057725-70CE-EFD4-F9F7-F6F64EA76EDD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9D5A5E9A-332D-168D-E4A2-59E70CF8452D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8F78A8AF-9DA0-A19D-87A1-C54C5574565A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47CBDDD-B393-9210-0933-1AAE2962501D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4EC323F-23FB-A40B-6410-2BC532A21FE7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7E25A50-3400-3DC9-98CD-35F8B1F1A379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DE2FE33-E281-3A8F-5FD6-1D8EF37BBC6D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89658D9-82F6-B3FC-2401-E5FF4011579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9C6E741A-3DE7-54C1-D6E8-E55B9FF75F1B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7EFDF50A-080A-7294-964A-2A57730B9F09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</p:grpSpPr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22BFF38F-96AD-D59B-E780-6536352B11AC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7664431B-09DA-14CE-774A-284FDFE7BC5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90248B80-1FAC-BB08-21A4-4646730E9FBF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E110CD15-D6EA-3965-C56F-29239E17FF32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72DF0B3E-6E99-0C27-17E7-57202A5E4E9D}"/>
              </a:ext>
            </a:extLst>
          </p:cNvPr>
          <p:cNvGrpSpPr/>
          <p:nvPr/>
        </p:nvGrpSpPr>
        <p:grpSpPr>
          <a:xfrm>
            <a:off x="10471278" y="4042544"/>
            <a:ext cx="360000" cy="358892"/>
            <a:chOff x="10623685" y="4042544"/>
            <a:chExt cx="360000" cy="358892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19C9153F-B192-A63C-DED8-64865C9A69B7}"/>
                </a:ext>
              </a:extLst>
            </p:cNvPr>
            <p:cNvGrpSpPr/>
            <p:nvPr/>
          </p:nvGrpSpPr>
          <p:grpSpPr>
            <a:xfrm>
              <a:off x="10623685" y="4042544"/>
              <a:ext cx="360000" cy="358892"/>
              <a:chOff x="2952750" y="4927324"/>
              <a:chExt cx="374650" cy="3862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2" name="Rechteck: abgerundete Ecken 141">
                <a:extLst>
                  <a:ext uri="{FF2B5EF4-FFF2-40B4-BE49-F238E27FC236}">
                    <a16:creationId xmlns:a16="http://schemas.microsoft.com/office/drawing/2014/main" id="{71584914-032B-1526-BE9A-AB47667C70FF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FE36B698-C57E-EEC3-87A9-7A9B647EDA7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8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500" b="1"/>
                  <a:t>Speichern</a:t>
                </a:r>
                <a:endParaRPr lang="de-DE" sz="1600" b="1"/>
              </a:p>
            </p:txBody>
          </p:sp>
        </p:grpSp>
        <p:pic>
          <p:nvPicPr>
            <p:cNvPr id="147" name="Grafik 146" descr="Platte mit einfarbiger Füllung">
              <a:extLst>
                <a:ext uri="{FF2B5EF4-FFF2-40B4-BE49-F238E27FC236}">
                  <a16:creationId xmlns:a16="http://schemas.microsoft.com/office/drawing/2014/main" id="{64F87C68-91F2-877E-A501-4198A98C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3832" y="4087961"/>
              <a:ext cx="217318" cy="217318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ABDD46D-1A18-E21E-6C61-1E1C1989B092}"/>
              </a:ext>
            </a:extLst>
          </p:cNvPr>
          <p:cNvGrpSpPr/>
          <p:nvPr/>
        </p:nvGrpSpPr>
        <p:grpSpPr>
          <a:xfrm>
            <a:off x="6798891" y="1137460"/>
            <a:ext cx="148942" cy="93469"/>
            <a:chOff x="3752084" y="1286463"/>
            <a:chExt cx="458896" cy="311885"/>
          </a:xfrm>
        </p:grpSpPr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426CB5B8-19F5-F38E-20E2-063AA41E174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Gleichschenkliges Dreieck 148">
              <a:extLst>
                <a:ext uri="{FF2B5EF4-FFF2-40B4-BE49-F238E27FC236}">
                  <a16:creationId xmlns:a16="http://schemas.microsoft.com/office/drawing/2014/main" id="{3E4FA2BC-1056-40A5-45C8-C6F98B75EB12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303B46A-C5F3-443F-BD66-258BB47656B1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31490BC3-C19C-5A16-10BA-92E3B25C060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E91EA676-591D-0948-E16F-DBA364ABBEB5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5" name="Rechteck 154">
            <a:extLst>
              <a:ext uri="{FF2B5EF4-FFF2-40B4-BE49-F238E27FC236}">
                <a16:creationId xmlns:a16="http://schemas.microsoft.com/office/drawing/2014/main" id="{C1A049C5-1996-7577-027A-82F99A952281}"/>
              </a:ext>
            </a:extLst>
          </p:cNvPr>
          <p:cNvSpPr/>
          <p:nvPr/>
        </p:nvSpPr>
        <p:spPr>
          <a:xfrm>
            <a:off x="1216541" y="210737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066BACB7-D7F0-25AD-663C-77A517ACD109}"/>
              </a:ext>
            </a:extLst>
          </p:cNvPr>
          <p:cNvSpPr/>
          <p:nvPr/>
        </p:nvSpPr>
        <p:spPr>
          <a:xfrm>
            <a:off x="1216541" y="1593810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C9F13347-CDD4-A4B0-85EE-6F751D92A733}"/>
              </a:ext>
            </a:extLst>
          </p:cNvPr>
          <p:cNvSpPr/>
          <p:nvPr/>
        </p:nvSpPr>
        <p:spPr>
          <a:xfrm>
            <a:off x="1216541" y="313449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8BBB493-748B-4AA1-6A22-D3A739A2A7F2}"/>
              </a:ext>
            </a:extLst>
          </p:cNvPr>
          <p:cNvSpPr/>
          <p:nvPr/>
        </p:nvSpPr>
        <p:spPr>
          <a:xfrm>
            <a:off x="1216541" y="287771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CD6EA918-7043-4726-EC2E-268BF11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4EE16DDC-87FA-24EC-A84F-251F80842B87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Mitglieder auswählen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7D92F2C7-D2B4-1710-EAAD-EA3F4ED09E92}"/>
              </a:ext>
            </a:extLst>
          </p:cNvPr>
          <p:cNvSpPr/>
          <p:nvPr/>
        </p:nvSpPr>
        <p:spPr>
          <a:xfrm>
            <a:off x="1209437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6727736C-24D2-22B0-CB9E-46D6ED356D2E}"/>
              </a:ext>
            </a:extLst>
          </p:cNvPr>
          <p:cNvCxnSpPr/>
          <p:nvPr/>
        </p:nvCxnSpPr>
        <p:spPr>
          <a:xfrm>
            <a:off x="2034234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fik 162">
            <a:extLst>
              <a:ext uri="{FF2B5EF4-FFF2-40B4-BE49-F238E27FC236}">
                <a16:creationId xmlns:a16="http://schemas.microsoft.com/office/drawing/2014/main" id="{7E430D9C-DB1F-E6F2-7F87-F562B7F5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289" y="5180343"/>
            <a:ext cx="1652805" cy="379084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91B4DC6-25C8-7BC5-0E89-C58481555AD8}"/>
              </a:ext>
            </a:extLst>
          </p:cNvPr>
          <p:cNvSpPr txBox="1"/>
          <p:nvPr/>
        </p:nvSpPr>
        <p:spPr>
          <a:xfrm>
            <a:off x="1332162" y="1084546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bearbeiten</a:t>
            </a:r>
            <a:endParaRPr lang="de-DE" sz="2400" b="1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8AA78F1-8CD8-CD8E-A620-10F9FE9F20EC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61818094-712B-D5C9-5609-7461404C0DCB}"/>
              </a:ext>
            </a:extLst>
          </p:cNvPr>
          <p:cNvSpPr txBox="1"/>
          <p:nvPr/>
        </p:nvSpPr>
        <p:spPr>
          <a:xfrm>
            <a:off x="1411770" y="21489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43EFAD4A-6DE9-AC52-0147-C384635ADCEE}"/>
              </a:ext>
            </a:extLst>
          </p:cNvPr>
          <p:cNvSpPr txBox="1"/>
          <p:nvPr/>
        </p:nvSpPr>
        <p:spPr>
          <a:xfrm>
            <a:off x="1411770" y="34328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4745476-6AEB-8172-D695-7470127980CF}"/>
              </a:ext>
            </a:extLst>
          </p:cNvPr>
          <p:cNvSpPr txBox="1"/>
          <p:nvPr/>
        </p:nvSpPr>
        <p:spPr>
          <a:xfrm>
            <a:off x="1411770" y="31760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EA0DEEB7-75A5-4CCE-3EAC-6022C87869A2}"/>
              </a:ext>
            </a:extLst>
          </p:cNvPr>
          <p:cNvSpPr txBox="1"/>
          <p:nvPr/>
        </p:nvSpPr>
        <p:spPr>
          <a:xfrm>
            <a:off x="1411770" y="13786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63ACF08-B892-4B52-8005-22377F438DA3}"/>
              </a:ext>
            </a:extLst>
          </p:cNvPr>
          <p:cNvSpPr txBox="1"/>
          <p:nvPr/>
        </p:nvSpPr>
        <p:spPr>
          <a:xfrm>
            <a:off x="1411770" y="29193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22D624-6801-B8F1-B1BF-4D4C8F0429EF}"/>
              </a:ext>
            </a:extLst>
          </p:cNvPr>
          <p:cNvSpPr txBox="1"/>
          <p:nvPr/>
        </p:nvSpPr>
        <p:spPr>
          <a:xfrm>
            <a:off x="1411770" y="240575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0642DC78-4EFC-B0DC-5D50-44BAC03663EF}"/>
              </a:ext>
            </a:extLst>
          </p:cNvPr>
          <p:cNvSpPr txBox="1"/>
          <p:nvPr/>
        </p:nvSpPr>
        <p:spPr>
          <a:xfrm>
            <a:off x="1411770" y="26625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8A6FB916-93A5-70E5-639E-50E25ABDE366}"/>
              </a:ext>
            </a:extLst>
          </p:cNvPr>
          <p:cNvSpPr txBox="1"/>
          <p:nvPr/>
        </p:nvSpPr>
        <p:spPr>
          <a:xfrm>
            <a:off x="1411770" y="3689662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236253EF-F920-B734-9624-E177A4E621DE}"/>
              </a:ext>
            </a:extLst>
          </p:cNvPr>
          <p:cNvSpPr txBox="1"/>
          <p:nvPr/>
        </p:nvSpPr>
        <p:spPr>
          <a:xfrm>
            <a:off x="1411770" y="16354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6958FF3A-2B91-17EF-27FF-0CB02FE39A91}"/>
              </a:ext>
            </a:extLst>
          </p:cNvPr>
          <p:cNvSpPr txBox="1"/>
          <p:nvPr/>
        </p:nvSpPr>
        <p:spPr>
          <a:xfrm>
            <a:off x="1411770" y="18921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5330EF8-1D2B-6AB9-9870-D236987F6D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81" name="Rechteck: abgerundete Ecken 180">
            <a:extLst>
              <a:ext uri="{FF2B5EF4-FFF2-40B4-BE49-F238E27FC236}">
                <a16:creationId xmlns:a16="http://schemas.microsoft.com/office/drawing/2014/main" id="{1ADAFE10-BEEB-0CC4-C15F-B7438484B1C4}"/>
              </a:ext>
            </a:extLst>
          </p:cNvPr>
          <p:cNvSpPr>
            <a:spLocks noChangeAspect="1"/>
          </p:cNvSpPr>
          <p:nvPr/>
        </p:nvSpPr>
        <p:spPr>
          <a:xfrm>
            <a:off x="3148677" y="2424174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: abgerundete Ecken 181">
            <a:extLst>
              <a:ext uri="{FF2B5EF4-FFF2-40B4-BE49-F238E27FC236}">
                <a16:creationId xmlns:a16="http://schemas.microsoft.com/office/drawing/2014/main" id="{519D357A-53E4-54EF-47A3-B0BEEFD29D56}"/>
              </a:ext>
            </a:extLst>
          </p:cNvPr>
          <p:cNvSpPr>
            <a:spLocks noChangeAspect="1"/>
          </p:cNvSpPr>
          <p:nvPr/>
        </p:nvSpPr>
        <p:spPr>
          <a:xfrm>
            <a:off x="3148053" y="1909990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: abgerundete Ecken 182">
            <a:extLst>
              <a:ext uri="{FF2B5EF4-FFF2-40B4-BE49-F238E27FC236}">
                <a16:creationId xmlns:a16="http://schemas.microsoft.com/office/drawing/2014/main" id="{50209358-E5A3-CF1D-A920-D98D1391E50E}"/>
              </a:ext>
            </a:extLst>
          </p:cNvPr>
          <p:cNvSpPr>
            <a:spLocks noChangeAspect="1"/>
          </p:cNvSpPr>
          <p:nvPr/>
        </p:nvSpPr>
        <p:spPr>
          <a:xfrm>
            <a:off x="3148053" y="2662539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145931A5-41B3-E315-C0D8-10195E46E565}"/>
              </a:ext>
            </a:extLst>
          </p:cNvPr>
          <p:cNvSpPr>
            <a:spLocks noChangeAspect="1"/>
          </p:cNvSpPr>
          <p:nvPr/>
        </p:nvSpPr>
        <p:spPr>
          <a:xfrm>
            <a:off x="3148053" y="139643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4993B981-D0C5-0946-C70A-BFD014B76ED8}"/>
              </a:ext>
            </a:extLst>
          </p:cNvPr>
          <p:cNvSpPr>
            <a:spLocks noChangeAspect="1"/>
          </p:cNvSpPr>
          <p:nvPr/>
        </p:nvSpPr>
        <p:spPr>
          <a:xfrm>
            <a:off x="3148053" y="370745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6119BB90-6FA4-74CA-6685-A272900EF0E4}"/>
              </a:ext>
            </a:extLst>
          </p:cNvPr>
          <p:cNvSpPr>
            <a:spLocks noChangeAspect="1"/>
          </p:cNvSpPr>
          <p:nvPr/>
        </p:nvSpPr>
        <p:spPr>
          <a:xfrm>
            <a:off x="3148053" y="345067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D88586-F892-24F4-51A7-DE03DBC52686}"/>
              </a:ext>
            </a:extLst>
          </p:cNvPr>
          <p:cNvGrpSpPr/>
          <p:nvPr/>
        </p:nvGrpSpPr>
        <p:grpSpPr>
          <a:xfrm>
            <a:off x="3148053" y="2936864"/>
            <a:ext cx="126000" cy="126000"/>
            <a:chOff x="3135950" y="3283408"/>
            <a:chExt cx="126000" cy="126000"/>
          </a:xfrm>
        </p:grpSpPr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3ADFCAC0-C627-2CFB-D993-E874CFD1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2565EDE-3005-3716-090B-D03D3F11C3A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FA50F9B5-1F1C-665D-5ECB-1022B8636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C97EA07-BAFF-D2F7-346C-D379163C6948}"/>
              </a:ext>
            </a:extLst>
          </p:cNvPr>
          <p:cNvGrpSpPr/>
          <p:nvPr/>
        </p:nvGrpSpPr>
        <p:grpSpPr>
          <a:xfrm>
            <a:off x="3148053" y="3193768"/>
            <a:ext cx="126000" cy="126000"/>
            <a:chOff x="3135950" y="3283408"/>
            <a:chExt cx="126000" cy="126000"/>
          </a:xfrm>
        </p:grpSpPr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B53D32E2-768E-9541-1F57-536FC1216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350341B3-E417-9F81-CDDC-6CCA93A68B5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600A795D-0570-6283-DACE-BE5D69A5D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04E893B2-342D-262D-696E-F6AEF8C63B63}"/>
              </a:ext>
            </a:extLst>
          </p:cNvPr>
          <p:cNvGrpSpPr/>
          <p:nvPr/>
        </p:nvGrpSpPr>
        <p:grpSpPr>
          <a:xfrm>
            <a:off x="3148677" y="2167706"/>
            <a:ext cx="126000" cy="124752"/>
            <a:chOff x="3135950" y="3283408"/>
            <a:chExt cx="126000" cy="126000"/>
          </a:xfrm>
        </p:grpSpPr>
        <p:sp>
          <p:nvSpPr>
            <p:cNvPr id="196" name="Rechteck: abgerundete Ecken 195">
              <a:extLst>
                <a:ext uri="{FF2B5EF4-FFF2-40B4-BE49-F238E27FC236}">
                  <a16:creationId xmlns:a16="http://schemas.microsoft.com/office/drawing/2014/main" id="{EF92CF83-4EF0-EE76-5F0B-C46BAE253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68FA1E9B-BC5D-F776-CFF8-8EE6EDE46B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F88CE314-6E2E-D152-E700-2DC76403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23B07D8D-1DBD-93E5-3FF5-42CB339A1AA1}"/>
              </a:ext>
            </a:extLst>
          </p:cNvPr>
          <p:cNvGrpSpPr/>
          <p:nvPr/>
        </p:nvGrpSpPr>
        <p:grpSpPr>
          <a:xfrm>
            <a:off x="3148053" y="1653835"/>
            <a:ext cx="126000" cy="124752"/>
            <a:chOff x="3135950" y="3283408"/>
            <a:chExt cx="126000" cy="126000"/>
          </a:xfrm>
        </p:grpSpPr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E0F56BAE-7BC3-A8C8-7CF3-480401A1C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F8EBB94B-17DD-A0E1-B80F-B65C7B95A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B096DA9-1FC3-2FD8-AFC0-8077E716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F2495411-10AF-E82E-E069-4FD2CB870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0A58E60B-30D1-3580-57EC-BD3FD9BEB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2E182D7-D5ED-98F1-B54B-4080722C1CE7}"/>
              </a:ext>
            </a:extLst>
          </p:cNvPr>
          <p:cNvGrpSpPr/>
          <p:nvPr/>
        </p:nvGrpSpPr>
        <p:grpSpPr>
          <a:xfrm>
            <a:off x="3965499" y="2548926"/>
            <a:ext cx="647840" cy="401136"/>
            <a:chOff x="3752084" y="1286463"/>
            <a:chExt cx="458896" cy="311885"/>
          </a:xfrm>
        </p:grpSpPr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1AE8A447-0DB6-BAD5-2116-DECF79EE531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Gleichschenkliges Dreieck 225">
              <a:extLst>
                <a:ext uri="{FF2B5EF4-FFF2-40B4-BE49-F238E27FC236}">
                  <a16:creationId xmlns:a16="http://schemas.microsoft.com/office/drawing/2014/main" id="{3DA11195-849B-EEE0-DBF0-AA01D502A1A5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30" name="Grafik 229" descr="Archivbox (Archiv) mit einfarbiger Füllung">
            <a:extLst>
              <a:ext uri="{FF2B5EF4-FFF2-40B4-BE49-F238E27FC236}">
                <a16:creationId xmlns:a16="http://schemas.microsoft.com/office/drawing/2014/main" id="{E2892975-3D47-EF59-1350-293C2FD83C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6514" y="4799993"/>
            <a:ext cx="226616" cy="226616"/>
          </a:xfrm>
          <a:prstGeom prst="rect">
            <a:avLst/>
          </a:prstGeom>
        </p:spPr>
      </p:pic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1DE695C5-0B3A-614B-B78F-B997B9F64F08}"/>
              </a:ext>
            </a:extLst>
          </p:cNvPr>
          <p:cNvCxnSpPr>
            <a:cxnSpLocks/>
          </p:cNvCxnSpPr>
          <p:nvPr/>
        </p:nvCxnSpPr>
        <p:spPr>
          <a:xfrm flipH="1">
            <a:off x="1688766" y="4913301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3A46014C-FB64-25E8-8675-3BF4052C1E50}"/>
              </a:ext>
            </a:extLst>
          </p:cNvPr>
          <p:cNvGrpSpPr/>
          <p:nvPr/>
        </p:nvGrpSpPr>
        <p:grpSpPr>
          <a:xfrm>
            <a:off x="7823266" y="2518819"/>
            <a:ext cx="360000" cy="358892"/>
            <a:chOff x="2901950" y="4595572"/>
            <a:chExt cx="360000" cy="358892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FA587B02-33A6-069D-6193-BE959799ED1E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245" name="Rechteck: abgerundete Ecken 244">
                <a:extLst>
                  <a:ext uri="{FF2B5EF4-FFF2-40B4-BE49-F238E27FC236}">
                    <a16:creationId xmlns:a16="http://schemas.microsoft.com/office/drawing/2014/main" id="{18C5E853-3C78-E635-9485-FFBADACAC527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52B2D6DA-A211-B2E0-6A53-8FE8DAA9ACC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7978463A-D988-0FEC-D5FD-4E32EEC9838D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A2E38FC3-4BAB-CAE9-CC5B-7FD14A368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5B87BCD-69A5-0CDD-610A-BE2B7612A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 descr="Tageskalender mit einfarbiger Füllung">
            <a:extLst>
              <a:ext uri="{FF2B5EF4-FFF2-40B4-BE49-F238E27FC236}">
                <a16:creationId xmlns:a16="http://schemas.microsoft.com/office/drawing/2014/main" id="{59660495-ECB6-2CCB-58E2-B6F51738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658579" y="4698088"/>
            <a:ext cx="309529" cy="30952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0DD81-3FE7-F1FA-4DB1-BD5CC57AD8E4}"/>
              </a:ext>
            </a:extLst>
          </p:cNvPr>
          <p:cNvCxnSpPr>
            <a:cxnSpLocks/>
          </p:cNvCxnSpPr>
          <p:nvPr/>
        </p:nvCxnSpPr>
        <p:spPr>
          <a:xfrm flipH="1">
            <a:off x="9009815" y="4879464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1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4B9A-4101-1F8D-448E-70529C40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EAC79693-0318-91A9-A158-7B3B155388B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F9859-5835-E478-470A-6FAA2A631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4931443" y="5120934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60B17C65-5F3E-5192-5914-390B48BF0E92}"/>
              </a:ext>
            </a:extLst>
          </p:cNvPr>
          <p:cNvSpPr/>
          <p:nvPr/>
        </p:nvSpPr>
        <p:spPr>
          <a:xfrm rot="5400000">
            <a:off x="15230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1C0FCB7C-DCCF-A714-64D3-535D769F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0" y="811993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E0EC-38DE-B75D-92B0-4BB245D6410E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Alle Spiele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041715E-A752-D15B-9E02-0CB32904F5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CFC66078-A242-FF6C-72E5-35974F554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7D3C4C68-6B4D-C25C-9D46-C6B83B2F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2514B2A-99D3-52E0-0362-CBAB1B06B00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E33B71-4136-9A59-093B-AE28F6BA0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18D6DDD-0AA2-39B7-EFBA-AD77ECD2E07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Ein Spiel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C98911-FBB5-FC14-5ED9-3E82D8A18BE7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44BCB067-75BB-8C4D-1F1F-6BD63A3077B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2024582-8E76-170C-87AA-C24BE6BF817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395DB7F-7F65-5FD9-8EF3-ADC401F36C3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680B0BAA-C20F-2DC0-47D8-69724261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84" y="846967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52365441-4E3A-C07F-C8D6-52DB32F4A420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9DA62E47-E407-5D9A-B7D5-AF8B64B4EDE8}"/>
              </a:ext>
            </a:extLst>
          </p:cNvPr>
          <p:cNvSpPr txBox="1"/>
          <p:nvPr/>
        </p:nvSpPr>
        <p:spPr>
          <a:xfrm>
            <a:off x="4987089" y="879993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8D4EBE5-64BA-0F21-43CF-7BC1B76465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410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B2BF6119-6601-4F72-2D24-E19C2A06F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111E751-38A3-4399-0735-69D3E3D7AC9B}"/>
              </a:ext>
            </a:extLst>
          </p:cNvPr>
          <p:cNvGrpSpPr>
            <a:grpSpLocks noChangeAspect="1"/>
          </p:cNvGrpSpPr>
          <p:nvPr/>
        </p:nvGrpSpPr>
        <p:grpSpPr>
          <a:xfrm>
            <a:off x="3910551" y="2412174"/>
            <a:ext cx="612000" cy="612000"/>
            <a:chOff x="3765811" y="2104703"/>
            <a:chExt cx="914400" cy="914400"/>
          </a:xfrm>
        </p:grpSpPr>
        <p:pic>
          <p:nvPicPr>
            <p:cNvPr id="21" name="Grafik 20" descr="Uhr mit einfarbiger Füllung">
              <a:extLst>
                <a:ext uri="{FF2B5EF4-FFF2-40B4-BE49-F238E27FC236}">
                  <a16:creationId xmlns:a16="http://schemas.microsoft.com/office/drawing/2014/main" id="{EFBB2D84-86AF-30F9-6D31-8933DE3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5811" y="2104703"/>
              <a:ext cx="914400" cy="914400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E6E4B6-6DB9-ED48-8321-42529BBA4634}"/>
                </a:ext>
              </a:extLst>
            </p:cNvPr>
            <p:cNvSpPr/>
            <p:nvPr/>
          </p:nvSpPr>
          <p:spPr>
            <a:xfrm>
              <a:off x="3935536" y="2471599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2951305-0EAC-D0A4-1DAC-53D24A47B294}"/>
                </a:ext>
              </a:extLst>
            </p:cNvPr>
            <p:cNvSpPr/>
            <p:nvPr/>
          </p:nvSpPr>
          <p:spPr>
            <a:xfrm>
              <a:off x="4385737" y="2492234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2998056-F229-F01F-11B3-50E954E2C04D}"/>
                </a:ext>
              </a:extLst>
            </p:cNvPr>
            <p:cNvSpPr/>
            <p:nvPr/>
          </p:nvSpPr>
          <p:spPr>
            <a:xfrm>
              <a:off x="4167096" y="2717175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8632D82-F4B7-E1E6-7984-B92E0FF71DC9}"/>
                </a:ext>
              </a:extLst>
            </p:cNvPr>
            <p:cNvSpPr/>
            <p:nvPr/>
          </p:nvSpPr>
          <p:spPr>
            <a:xfrm>
              <a:off x="4199865" y="2290753"/>
              <a:ext cx="45719" cy="56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F64D19D-3077-7CD4-A290-2B0927827D4A}"/>
              </a:ext>
            </a:extLst>
          </p:cNvPr>
          <p:cNvSpPr txBox="1"/>
          <p:nvPr/>
        </p:nvSpPr>
        <p:spPr>
          <a:xfrm>
            <a:off x="5009949" y="1080625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Spiele</a:t>
            </a:r>
            <a:endParaRPr lang="de-DE" sz="2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A2ED38-BEB0-3BDB-80E9-9F45F661D9B0}"/>
              </a:ext>
            </a:extLst>
          </p:cNvPr>
          <p:cNvSpPr txBox="1"/>
          <p:nvPr/>
        </p:nvSpPr>
        <p:spPr>
          <a:xfrm>
            <a:off x="6303836" y="38205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4AECBE4-DE2D-3085-6726-2A60C1F1AC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628"/>
          <a:stretch/>
        </p:blipFill>
        <p:spPr>
          <a:xfrm>
            <a:off x="4576715" y="633065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EDDA8DF-A8DB-BA02-FB75-B26B1F18E787}"/>
              </a:ext>
            </a:extLst>
          </p:cNvPr>
          <p:cNvSpPr txBox="1"/>
          <p:nvPr/>
        </p:nvSpPr>
        <p:spPr>
          <a:xfrm>
            <a:off x="7519155" y="2504640"/>
            <a:ext cx="9682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57300"/>
            <a:r>
              <a:rPr lang="de-DE" sz="360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E801E37-1F42-3DE0-D2EC-275E923D650B}"/>
              </a:ext>
            </a:extLst>
          </p:cNvPr>
          <p:cNvSpPr txBox="1"/>
          <p:nvPr/>
        </p:nvSpPr>
        <p:spPr>
          <a:xfrm>
            <a:off x="4870108" y="383412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845A531-5121-2F0D-B5CB-43A79ABECE9A}"/>
              </a:ext>
            </a:extLst>
          </p:cNvPr>
          <p:cNvSpPr txBox="1"/>
          <p:nvPr/>
        </p:nvSpPr>
        <p:spPr>
          <a:xfrm>
            <a:off x="4870108" y="4039428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F696383-8734-D033-CB4F-E5B5A8AB2F09}"/>
              </a:ext>
            </a:extLst>
          </p:cNvPr>
          <p:cNvSpPr txBox="1"/>
          <p:nvPr/>
        </p:nvSpPr>
        <p:spPr>
          <a:xfrm>
            <a:off x="4870108" y="4244731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77BC1D-752E-4B6C-21B6-BC90047623F3}"/>
              </a:ext>
            </a:extLst>
          </p:cNvPr>
          <p:cNvSpPr txBox="1"/>
          <p:nvPr/>
        </p:nvSpPr>
        <p:spPr>
          <a:xfrm>
            <a:off x="4870108" y="4450034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00C5BC-996D-0A1C-512C-9DE89066B66E}"/>
              </a:ext>
            </a:extLst>
          </p:cNvPr>
          <p:cNvSpPr txBox="1"/>
          <p:nvPr/>
        </p:nvSpPr>
        <p:spPr>
          <a:xfrm>
            <a:off x="4870107" y="465533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0A0EE11B-FFEA-B945-40F2-AA60D5420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5733B36-B145-53EA-A9EE-1AE6FAC6D800}"/>
              </a:ext>
            </a:extLst>
          </p:cNvPr>
          <p:cNvSpPr txBox="1"/>
          <p:nvPr/>
        </p:nvSpPr>
        <p:spPr>
          <a:xfrm>
            <a:off x="4870107" y="486063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BBCE42-F08E-77EE-5F74-5CE5F45544A1}"/>
              </a:ext>
            </a:extLst>
          </p:cNvPr>
          <p:cNvSpPr txBox="1"/>
          <p:nvPr/>
        </p:nvSpPr>
        <p:spPr>
          <a:xfrm>
            <a:off x="6303836" y="402728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#7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24D71B6-1482-0CB8-9787-B9AEEBC5AE23}"/>
              </a:ext>
            </a:extLst>
          </p:cNvPr>
          <p:cNvSpPr txBox="1"/>
          <p:nvPr/>
        </p:nvSpPr>
        <p:spPr>
          <a:xfrm>
            <a:off x="6303836" y="423404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#8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5946F-FC8B-0A50-C0B7-1369B3D820FE}"/>
              </a:ext>
            </a:extLst>
          </p:cNvPr>
          <p:cNvSpPr txBox="1"/>
          <p:nvPr/>
        </p:nvSpPr>
        <p:spPr>
          <a:xfrm>
            <a:off x="6303836" y="44408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#9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B67BD0-4C62-EF05-7B04-8ADB48B650B4}"/>
              </a:ext>
            </a:extLst>
          </p:cNvPr>
          <p:cNvSpPr txBox="1"/>
          <p:nvPr/>
        </p:nvSpPr>
        <p:spPr>
          <a:xfrm>
            <a:off x="6303836" y="464757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6D6EC33-23E1-7772-E573-EE0758496938}"/>
              </a:ext>
            </a:extLst>
          </p:cNvPr>
          <p:cNvSpPr txBox="1"/>
          <p:nvPr/>
        </p:nvSpPr>
        <p:spPr>
          <a:xfrm>
            <a:off x="6303836" y="485433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684D944-B8D3-E216-E7ED-E8CE00F9B5E1}"/>
              </a:ext>
            </a:extLst>
          </p:cNvPr>
          <p:cNvCxnSpPr>
            <a:cxnSpLocks/>
          </p:cNvCxnSpPr>
          <p:nvPr/>
        </p:nvCxnSpPr>
        <p:spPr>
          <a:xfrm flipH="1">
            <a:off x="9017464" y="4869165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AE799332-D24F-AF72-D333-68407B3ED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7637792-23AB-2C21-0D77-BE5B3F97A480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289637B-82E0-DBED-4042-D691897EEBBB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EE64768-023E-2FF5-218C-9081DD779E2D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6A5F21-24EE-8DA5-A255-000C61F93D51}"/>
              </a:ext>
            </a:extLst>
          </p:cNvPr>
          <p:cNvSpPr txBox="1"/>
          <p:nvPr/>
        </p:nvSpPr>
        <p:spPr>
          <a:xfrm>
            <a:off x="8936249" y="1084546"/>
            <a:ext cx="12540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Oktober 2025   </a:t>
            </a:r>
            <a:r>
              <a:rPr lang="de-DE" sz="1050" b="1">
                <a:solidFill>
                  <a:schemeClr val="bg2">
                    <a:lumMod val="75000"/>
                  </a:schemeClr>
                </a:solidFill>
              </a:rPr>
              <a:t>#6</a:t>
            </a:r>
            <a:endParaRPr lang="de-DE" sz="24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B5D0413-896A-B5C1-EC48-44B5E2DF4089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E4C1A5A-D650-3C3B-537B-86BAB9F606AE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0A32D48-6947-ED7F-EA49-A0E28B28EE49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6198B9C5-155E-A6C2-0A4F-4CE3219A9E48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DF5B7D3-177F-03C8-C3F7-E249DB3AE8CC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B3D0A37-FA80-2BB7-8667-088B73975C03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7874D61-CA73-A695-BA40-2686F3A427CE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F7A88DC-DACC-4C8E-1BB2-7B84E3F1B439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8907-87B0-2515-D4BD-EF00114353F0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F9521CC-A02C-3BA9-4F37-B23A038AF796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D4617E1-66F1-4BEF-6DC2-5E44AE009142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DF8EBA7-7A71-2B58-CB4E-2A1EE9965F88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808964D2-9879-3556-0179-CCB4D8B665C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6AF072-3446-D6F0-B3C4-1131F75DCCA2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00F7399-C2B8-196A-83DF-4AC9A5C0FF70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  <a:solidFill>
            <a:schemeClr val="bg1">
              <a:lumMod val="95000"/>
            </a:schemeClr>
          </a:solidFill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C88D3A2-57E2-8BC4-AA92-2BC3853363BD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DD22C21-12B6-2484-4115-02A43A9B4EB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EF9F449C-729E-A90B-56BA-9AB9085809E8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67EE262-E1E2-5017-5CC2-3BAA1580A1B9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afik 12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90D103DD-0822-CCF2-ED93-8C184D2B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8844831" y="5123347"/>
            <a:ext cx="2232651" cy="5296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AD41AD7-15F2-CC83-1FD7-123518B41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544"/>
          <a:stretch/>
        </p:blipFill>
        <p:spPr>
          <a:xfrm>
            <a:off x="8516255" y="629421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BA4A940-7F06-F0A0-D36A-6CEF7CCCAC62}"/>
              </a:ext>
            </a:extLst>
          </p:cNvPr>
          <p:cNvGrpSpPr/>
          <p:nvPr/>
        </p:nvGrpSpPr>
        <p:grpSpPr>
          <a:xfrm>
            <a:off x="4986025" y="2818357"/>
            <a:ext cx="1915859" cy="236867"/>
            <a:chOff x="4986025" y="2913607"/>
            <a:chExt cx="1915859" cy="236867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C3A6B07-7AD7-5FA5-4D1A-727C27991B89}"/>
                </a:ext>
              </a:extLst>
            </p:cNvPr>
            <p:cNvSpPr txBox="1"/>
            <p:nvPr/>
          </p:nvSpPr>
          <p:spPr>
            <a:xfrm>
              <a:off x="4986025" y="2947919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23/24</a:t>
              </a:r>
              <a:endParaRPr lang="de-DE" sz="2400" b="1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61FDBBD-0916-ACB8-1473-F95A5E3CE510}"/>
                </a:ext>
              </a:extLst>
            </p:cNvPr>
            <p:cNvSpPr txBox="1"/>
            <p:nvPr/>
          </p:nvSpPr>
          <p:spPr>
            <a:xfrm rot="5400000">
              <a:off x="6675728" y="2924319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E9AF5EA-2305-61A2-4FBC-AA3643408964}"/>
              </a:ext>
            </a:extLst>
          </p:cNvPr>
          <p:cNvGrpSpPr/>
          <p:nvPr/>
        </p:nvGrpSpPr>
        <p:grpSpPr>
          <a:xfrm>
            <a:off x="4986025" y="3140011"/>
            <a:ext cx="1915858" cy="236867"/>
            <a:chOff x="4986025" y="3356136"/>
            <a:chExt cx="1915858" cy="236867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15C03E0-3D1C-B6E3-FECE-8AF1D3F51C18}"/>
                </a:ext>
              </a:extLst>
            </p:cNvPr>
            <p:cNvSpPr txBox="1"/>
            <p:nvPr/>
          </p:nvSpPr>
          <p:spPr>
            <a:xfrm>
              <a:off x="4986025" y="3387120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Sommersemeter 24</a:t>
              </a:r>
              <a:endParaRPr lang="de-DE" sz="2400" b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79E96E6-72E1-F16C-F228-E26C1D4DE9E2}"/>
                </a:ext>
              </a:extLst>
            </p:cNvPr>
            <p:cNvSpPr txBox="1"/>
            <p:nvPr/>
          </p:nvSpPr>
          <p:spPr>
            <a:xfrm rot="5400000">
              <a:off x="6675727" y="3366848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0F82D5E-45AC-32D8-EBCE-B0B39A52EFBC}"/>
              </a:ext>
            </a:extLst>
          </p:cNvPr>
          <p:cNvGrpSpPr/>
          <p:nvPr/>
        </p:nvGrpSpPr>
        <p:grpSpPr>
          <a:xfrm>
            <a:off x="4986025" y="3461665"/>
            <a:ext cx="1939183" cy="215444"/>
            <a:chOff x="4986025" y="3556915"/>
            <a:chExt cx="1939183" cy="215444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E0843B9-C881-9E28-9B73-B2BEA83AE089}"/>
                </a:ext>
              </a:extLst>
            </p:cNvPr>
            <p:cNvSpPr txBox="1"/>
            <p:nvPr/>
          </p:nvSpPr>
          <p:spPr>
            <a:xfrm>
              <a:off x="4986025" y="3607246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24/25</a:t>
              </a:r>
              <a:endParaRPr lang="de-DE" sz="2400" b="1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494EC9A5-A3CC-672A-2F93-90D0BE2D9716}"/>
                </a:ext>
              </a:extLst>
            </p:cNvPr>
            <p:cNvSpPr txBox="1"/>
            <p:nvPr/>
          </p:nvSpPr>
          <p:spPr>
            <a:xfrm rot="10800000">
              <a:off x="6688341" y="3556915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4F941E3-79D2-C03A-ED91-F160B4B9A38E}"/>
              </a:ext>
            </a:extLst>
          </p:cNvPr>
          <p:cNvCxnSpPr>
            <a:cxnSpLocks/>
          </p:cNvCxnSpPr>
          <p:nvPr/>
        </p:nvCxnSpPr>
        <p:spPr>
          <a:xfrm>
            <a:off x="4931401" y="30796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2BAC9E1-40E4-A33D-BFB3-12D0C78EAFED}"/>
              </a:ext>
            </a:extLst>
          </p:cNvPr>
          <p:cNvCxnSpPr>
            <a:cxnSpLocks/>
          </p:cNvCxnSpPr>
          <p:nvPr/>
        </p:nvCxnSpPr>
        <p:spPr>
          <a:xfrm>
            <a:off x="4902714" y="34290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230D-F30E-2A19-5469-E0F92094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FAA28FC2-DACE-A811-795C-BA029219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1253656" y="5124855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3D289DF0-3586-5F8F-6658-81FA00B27F02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DCB7D-767C-A26E-8E91-D7671B45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0" y="850888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3487DE1-9775-AD28-6840-7795BEBBA4BA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EBF542-63C7-8E6F-9D69-FD80D76FD872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5982A85-EA99-1196-B4A8-6C8F5F2BF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3770098D-2596-947D-EAB7-1D3C64B4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5148E35F-B547-345B-EFBB-373460F791CA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9904969-1A3A-83FD-B4C2-77176D3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D93B613-7623-6FE0-4844-D458F019336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AC43BC-CEFB-BA5E-4207-7DC603FC2EE6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D3E1B92-F8B9-4036-9710-A09D843A68E1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E18BC85-29D5-87BD-3D20-F4065C6099B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A9F6A945-8839-F230-C908-E768C9A2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784693BF-D02D-A4D9-41B4-C6D47EAC9EC6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DF877FA-72E2-8A51-3381-E4C07F5D94B6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4C4A92B8-277E-20AF-09A5-F79AE297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E23BD079-D07B-378C-94C7-CC1DECCEF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F880010-38C4-F8CA-63A3-FF80B3E0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A3CAB51-E2C6-B53C-07E4-76C56AEA0F8F}"/>
              </a:ext>
            </a:extLst>
          </p:cNvPr>
          <p:cNvCxnSpPr/>
          <p:nvPr/>
        </p:nvCxnSpPr>
        <p:spPr>
          <a:xfrm>
            <a:off x="5688381" y="5599913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Trophäe Silhouette">
            <a:extLst>
              <a:ext uri="{FF2B5EF4-FFF2-40B4-BE49-F238E27FC236}">
                <a16:creationId xmlns:a16="http://schemas.microsoft.com/office/drawing/2014/main" id="{B579255F-7700-E0EF-E48F-BC8A3EA3D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803" y="2492531"/>
            <a:ext cx="510372" cy="51037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A858B27-6881-869C-F8E7-5B2EF397A89F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6EAC9C6-BD62-029A-2F42-9103451838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pic>
        <p:nvPicPr>
          <p:cNvPr id="55" name="Grafik 54" descr="Bild mit einfarbiger Füllung">
            <a:extLst>
              <a:ext uri="{FF2B5EF4-FFF2-40B4-BE49-F238E27FC236}">
                <a16:creationId xmlns:a16="http://schemas.microsoft.com/office/drawing/2014/main" id="{EAD253B8-E832-ACAE-3526-B630FFF1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1050" y="2511900"/>
            <a:ext cx="491003" cy="491003"/>
          </a:xfrm>
          <a:prstGeom prst="rect">
            <a:avLst/>
          </a:prstGeom>
        </p:spPr>
      </p:pic>
      <p:pic>
        <p:nvPicPr>
          <p:cNvPr id="58" name="Grafik 57" descr="Ein Bild, das Person, Sportausrüstung, Schuhwerk, Sport enthält.&#10;&#10;Automatisch generierte Beschreibung">
            <a:extLst>
              <a:ext uri="{FF2B5EF4-FFF2-40B4-BE49-F238E27FC236}">
                <a16:creationId xmlns:a16="http://schemas.microsoft.com/office/drawing/2014/main" id="{349F1191-AB5A-C4B8-3D8A-A0B78C00FB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481341"/>
            <a:ext cx="1835695" cy="122618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58F08C87-93E7-1205-B4E8-BB0F448555AA}"/>
              </a:ext>
            </a:extLst>
          </p:cNvPr>
          <p:cNvSpPr txBox="1"/>
          <p:nvPr/>
        </p:nvSpPr>
        <p:spPr>
          <a:xfrm>
            <a:off x="1402524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Street Floorball 2025</a:t>
            </a:r>
            <a:endParaRPr lang="de-DE" sz="2400" b="1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02FA2C2-9D01-A27A-5DB5-4C96D444BA61}"/>
              </a:ext>
            </a:extLst>
          </p:cNvPr>
          <p:cNvCxnSpPr>
            <a:cxnSpLocks/>
          </p:cNvCxnSpPr>
          <p:nvPr/>
        </p:nvCxnSpPr>
        <p:spPr>
          <a:xfrm>
            <a:off x="1411769" y="2970270"/>
            <a:ext cx="14148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9D6CC49-E70E-4110-B4A9-6640F5A61DBC}"/>
              </a:ext>
            </a:extLst>
          </p:cNvPr>
          <p:cNvCxnSpPr>
            <a:cxnSpLocks/>
          </p:cNvCxnSpPr>
          <p:nvPr/>
        </p:nvCxnSpPr>
        <p:spPr>
          <a:xfrm>
            <a:off x="1411769" y="3122670"/>
            <a:ext cx="15672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F04F6DF-0446-25AD-F2C9-9D7504E181F5}"/>
              </a:ext>
            </a:extLst>
          </p:cNvPr>
          <p:cNvCxnSpPr>
            <a:cxnSpLocks/>
          </p:cNvCxnSpPr>
          <p:nvPr/>
        </p:nvCxnSpPr>
        <p:spPr>
          <a:xfrm>
            <a:off x="1411769" y="3275070"/>
            <a:ext cx="14687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26B2364-84CD-C7D6-1FCF-1C8AC73071C9}"/>
              </a:ext>
            </a:extLst>
          </p:cNvPr>
          <p:cNvCxnSpPr>
            <a:cxnSpLocks/>
          </p:cNvCxnSpPr>
          <p:nvPr/>
        </p:nvCxnSpPr>
        <p:spPr>
          <a:xfrm flipV="1">
            <a:off x="1411769" y="3427470"/>
            <a:ext cx="1621132" cy="15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61E7D8-89CE-3CF2-2B69-FB8727A05A26}"/>
              </a:ext>
            </a:extLst>
          </p:cNvPr>
          <p:cNvCxnSpPr>
            <a:cxnSpLocks/>
          </p:cNvCxnSpPr>
          <p:nvPr/>
        </p:nvCxnSpPr>
        <p:spPr>
          <a:xfrm>
            <a:off x="1411769" y="3579870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47A11A6-5BCE-2264-4589-2FA76BFEFBA2}"/>
              </a:ext>
            </a:extLst>
          </p:cNvPr>
          <p:cNvCxnSpPr>
            <a:cxnSpLocks/>
          </p:cNvCxnSpPr>
          <p:nvPr/>
        </p:nvCxnSpPr>
        <p:spPr>
          <a:xfrm>
            <a:off x="1703356" y="3902255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5CF05B4-6463-F5B1-10B2-F4A68C172EF2}"/>
              </a:ext>
            </a:extLst>
          </p:cNvPr>
          <p:cNvCxnSpPr>
            <a:cxnSpLocks/>
          </p:cNvCxnSpPr>
          <p:nvPr/>
        </p:nvCxnSpPr>
        <p:spPr>
          <a:xfrm>
            <a:off x="1703356" y="4054655"/>
            <a:ext cx="122955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AFBA996-4738-B959-7B4F-AC6C17F5E2C3}"/>
              </a:ext>
            </a:extLst>
          </p:cNvPr>
          <p:cNvCxnSpPr>
            <a:cxnSpLocks/>
          </p:cNvCxnSpPr>
          <p:nvPr/>
        </p:nvCxnSpPr>
        <p:spPr>
          <a:xfrm>
            <a:off x="1703356" y="4207055"/>
            <a:ext cx="7614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69EED15-E48E-48E0-1655-47AFCF71EEC9}"/>
              </a:ext>
            </a:extLst>
          </p:cNvPr>
          <p:cNvCxnSpPr>
            <a:cxnSpLocks/>
          </p:cNvCxnSpPr>
          <p:nvPr/>
        </p:nvCxnSpPr>
        <p:spPr>
          <a:xfrm>
            <a:off x="1703356" y="4359455"/>
            <a:ext cx="9138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3D4B681D-1F6D-3065-9857-D3A5B66B050A}"/>
              </a:ext>
            </a:extLst>
          </p:cNvPr>
          <p:cNvSpPr/>
          <p:nvPr/>
        </p:nvSpPr>
        <p:spPr>
          <a:xfrm>
            <a:off x="1486016" y="38662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BA6D96E-45DF-7DF7-B0EB-B9C854AE98F0}"/>
              </a:ext>
            </a:extLst>
          </p:cNvPr>
          <p:cNvSpPr/>
          <p:nvPr/>
        </p:nvSpPr>
        <p:spPr>
          <a:xfrm>
            <a:off x="1486016" y="40186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5EED39A-0B8A-7991-CE87-8923F7637C5A}"/>
              </a:ext>
            </a:extLst>
          </p:cNvPr>
          <p:cNvSpPr/>
          <p:nvPr/>
        </p:nvSpPr>
        <p:spPr>
          <a:xfrm>
            <a:off x="1486016" y="41710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B38A67D-38D7-5334-EDB7-60F80F600639}"/>
              </a:ext>
            </a:extLst>
          </p:cNvPr>
          <p:cNvSpPr/>
          <p:nvPr/>
        </p:nvSpPr>
        <p:spPr>
          <a:xfrm>
            <a:off x="1486016" y="43234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714ADBE-15A4-B5C0-6B84-ED1A34D266D2}"/>
              </a:ext>
            </a:extLst>
          </p:cNvPr>
          <p:cNvSpPr txBox="1"/>
          <p:nvPr/>
        </p:nvSpPr>
        <p:spPr>
          <a:xfrm>
            <a:off x="9053953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4. Ethan Parker</a:t>
            </a:r>
            <a:endParaRPr lang="de-DE" sz="240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B6C9768-96F2-06C1-A43E-18FDAC39A5A6}"/>
              </a:ext>
            </a:extLst>
          </p:cNvPr>
          <p:cNvSpPr txBox="1"/>
          <p:nvPr/>
        </p:nvSpPr>
        <p:spPr>
          <a:xfrm>
            <a:off x="9053953" y="35937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9. Olivia Bennett</a:t>
            </a:r>
            <a:endParaRPr lang="de-DE" sz="240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6DA989C-52E9-769A-6A91-0C9485CC9C8D}"/>
              </a:ext>
            </a:extLst>
          </p:cNvPr>
          <p:cNvSpPr txBox="1"/>
          <p:nvPr/>
        </p:nvSpPr>
        <p:spPr>
          <a:xfrm>
            <a:off x="9053953" y="33369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8. Mason Cooper</a:t>
            </a:r>
            <a:endParaRPr lang="de-DE" sz="240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C1C7181-AF90-DEEE-9F6E-FB62AD235BDF}"/>
              </a:ext>
            </a:extLst>
          </p:cNvPr>
          <p:cNvSpPr txBox="1"/>
          <p:nvPr/>
        </p:nvSpPr>
        <p:spPr>
          <a:xfrm>
            <a:off x="9053953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Ava Mitchell</a:t>
            </a:r>
            <a:endParaRPr lang="de-DE" sz="2400" b="1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5762D4-A256-9877-6CD9-0845248C8629}"/>
              </a:ext>
            </a:extLst>
          </p:cNvPr>
          <p:cNvSpPr txBox="1"/>
          <p:nvPr/>
        </p:nvSpPr>
        <p:spPr>
          <a:xfrm>
            <a:off x="9053953" y="30802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7. Logan Brooks</a:t>
            </a:r>
            <a:endParaRPr lang="de-DE" sz="240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80A07F4-99C0-151B-899A-63DC22190A97}"/>
              </a:ext>
            </a:extLst>
          </p:cNvPr>
          <p:cNvSpPr txBox="1"/>
          <p:nvPr/>
        </p:nvSpPr>
        <p:spPr>
          <a:xfrm>
            <a:off x="9053953" y="2566647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5. Harper Sullivan</a:t>
            </a:r>
            <a:endParaRPr lang="de-DE" sz="240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4ED84E-5A19-28F6-B217-873551301BD6}"/>
              </a:ext>
            </a:extLst>
          </p:cNvPr>
          <p:cNvSpPr txBox="1"/>
          <p:nvPr/>
        </p:nvSpPr>
        <p:spPr>
          <a:xfrm>
            <a:off x="9053953" y="28234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6. Jackson Reed</a:t>
            </a:r>
            <a:endParaRPr lang="de-DE" sz="240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837D031-63EF-FB5E-6254-C186506D8D0C}"/>
              </a:ext>
            </a:extLst>
          </p:cNvPr>
          <p:cNvSpPr txBox="1"/>
          <p:nvPr/>
        </p:nvSpPr>
        <p:spPr>
          <a:xfrm>
            <a:off x="9053953" y="3850550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10. Sophia Carter</a:t>
            </a:r>
            <a:endParaRPr lang="de-DE" sz="24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DAF177A-58C2-C187-B7DC-423D22155717}"/>
              </a:ext>
            </a:extLst>
          </p:cNvPr>
          <p:cNvSpPr txBox="1"/>
          <p:nvPr/>
        </p:nvSpPr>
        <p:spPr>
          <a:xfrm>
            <a:off x="9053953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2. Aiden Morgan</a:t>
            </a:r>
            <a:endParaRPr lang="de-DE" sz="2400" b="1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3270C20-57D5-DF88-BA25-A46A9A652B8C}"/>
              </a:ext>
            </a:extLst>
          </p:cNvPr>
          <p:cNvSpPr txBox="1"/>
          <p:nvPr/>
        </p:nvSpPr>
        <p:spPr>
          <a:xfrm>
            <a:off x="9053953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3. Emma Hayes</a:t>
            </a:r>
            <a:endParaRPr lang="de-DE" sz="2400" b="1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6274037-94F1-99AF-AEBB-FE5B60DD7D8C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Beste Spieler</a:t>
            </a:r>
            <a:endParaRPr lang="de-DE" sz="2400" b="1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0A48551-61F6-9CC4-2B25-02EA05509A32}"/>
              </a:ext>
            </a:extLst>
          </p:cNvPr>
          <p:cNvSpPr/>
          <p:nvPr/>
        </p:nvSpPr>
        <p:spPr>
          <a:xfrm>
            <a:off x="8853483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FC4C039E-1598-97C1-6752-D8ECF461CFE1}"/>
              </a:ext>
            </a:extLst>
          </p:cNvPr>
          <p:cNvSpPr/>
          <p:nvPr/>
        </p:nvSpPr>
        <p:spPr>
          <a:xfrm>
            <a:off x="9410700" y="4761360"/>
            <a:ext cx="1168503" cy="367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W_last_x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B45A15DC-2765-2887-B3E0-E3BC1B7E0E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BC7A9ECA-2331-9D82-DDCA-8A52E3C57540}"/>
              </a:ext>
            </a:extLst>
          </p:cNvPr>
          <p:cNvSpPr txBox="1"/>
          <p:nvPr/>
        </p:nvSpPr>
        <p:spPr>
          <a:xfrm>
            <a:off x="9457340" y="45493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Sortieren nach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8D7E326-C441-761B-66FC-BE7908F6AB6C}"/>
              </a:ext>
            </a:extLst>
          </p:cNvPr>
          <p:cNvSpPr/>
          <p:nvPr/>
        </p:nvSpPr>
        <p:spPr>
          <a:xfrm>
            <a:off x="10772479" y="15483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79D5FA8-D015-C5AD-1427-FA2F4F9BC92E}"/>
              </a:ext>
            </a:extLst>
          </p:cNvPr>
          <p:cNvSpPr>
            <a:spLocks noChangeAspect="1"/>
          </p:cNvSpPr>
          <p:nvPr/>
        </p:nvSpPr>
        <p:spPr>
          <a:xfrm>
            <a:off x="10772479" y="1805099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340FA54-3F11-3CFE-D932-9F4258462CD7}"/>
              </a:ext>
            </a:extLst>
          </p:cNvPr>
          <p:cNvSpPr>
            <a:spLocks noChangeAspect="1"/>
          </p:cNvSpPr>
          <p:nvPr/>
        </p:nvSpPr>
        <p:spPr>
          <a:xfrm>
            <a:off x="10772479" y="2061879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2B92416-1057-05B1-40D2-75904EC90E0E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795AE2E-2D4F-DBCA-00FE-3861531648AE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E877488-4768-CF0F-846E-907F7602A486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9FA7957C-5CF6-8F91-2A07-0EAEE936DE99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82A0E2F-31C4-F4FB-7520-CD24CC6E9820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C5F57C3-DE43-FFFC-95AA-12DE7AE1BA1B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D6E222F-1E35-D3E0-9B4E-468279C2A58C}"/>
              </a:ext>
            </a:extLst>
          </p:cNvPr>
          <p:cNvSpPr txBox="1"/>
          <p:nvPr/>
        </p:nvSpPr>
        <p:spPr>
          <a:xfrm>
            <a:off x="10315575" y="30802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BBAC730-EF6F-E967-0D7A-4F82480EA9E2}"/>
              </a:ext>
            </a:extLst>
          </p:cNvPr>
          <p:cNvSpPr txBox="1"/>
          <p:nvPr/>
        </p:nvSpPr>
        <p:spPr>
          <a:xfrm>
            <a:off x="10319211" y="33369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FCAF1F4-8180-D301-A575-399B809D11AD}"/>
              </a:ext>
            </a:extLst>
          </p:cNvPr>
          <p:cNvSpPr txBox="1"/>
          <p:nvPr/>
        </p:nvSpPr>
        <p:spPr>
          <a:xfrm>
            <a:off x="10316529" y="35937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674A456-CE66-4F1C-3BD5-5524964FB0AF}"/>
              </a:ext>
            </a:extLst>
          </p:cNvPr>
          <p:cNvSpPr txBox="1"/>
          <p:nvPr/>
        </p:nvSpPr>
        <p:spPr>
          <a:xfrm>
            <a:off x="10315575" y="385325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7B84C00-B7B1-E29A-0B41-186788307C2E}"/>
              </a:ext>
            </a:extLst>
          </p:cNvPr>
          <p:cNvCxnSpPr>
            <a:cxnSpLocks/>
          </p:cNvCxnSpPr>
          <p:nvPr/>
        </p:nvCxnSpPr>
        <p:spPr>
          <a:xfrm>
            <a:off x="8850820" y="2262242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A2B44-9A75-2E9E-FC7B-F35473FA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00BA173B-9E2B-CE5F-3C68-6000A92DE656}"/>
              </a:ext>
            </a:extLst>
          </p:cNvPr>
          <p:cNvSpPr/>
          <p:nvPr/>
        </p:nvSpPr>
        <p:spPr>
          <a:xfrm>
            <a:off x="4884741" y="5082469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BF3AA87-D592-E2D9-1910-E2394329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3" y="5122956"/>
            <a:ext cx="1652805" cy="379084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265AA779-32AC-DBB8-DF55-9D9136BA78F3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C57033A4-FD85-44F7-788F-D8AEC188D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0" y="838200"/>
            <a:ext cx="2232651" cy="47846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C3F14-B394-0529-93F6-ED82E7D50214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257054-1A0B-7DE7-1D7D-DE860DBE22EE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43C9E2-6382-3F9D-19BB-0256C7F59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15D17FF3-A983-B348-5BC0-CCB0ADCF4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1CD470C7-0C22-2270-0877-D890071A57C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F5F941-D253-B7A5-827C-942E7CE31DDE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7B2BC79-6CF4-17BD-F1A1-C1196CC1B3C4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5679A1B2-D498-84EC-2D3A-AF3C6E259368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A865B07-0A4E-E65D-13C5-831B048A3E4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366F63D1-4C3E-9CCD-147E-A15FDBE71DD7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1803F1E8-44C0-EAC1-B83F-5CE597ED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8D14A100-7A4B-AF3D-6506-726931AD0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A01D667-700A-5CC7-9F4E-3C23E4392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E3C8-0CAE-7C80-338F-8BB29BB5E1A2}"/>
              </a:ext>
            </a:extLst>
          </p:cNvPr>
          <p:cNvCxnSpPr/>
          <p:nvPr/>
        </p:nvCxnSpPr>
        <p:spPr>
          <a:xfrm>
            <a:off x="5688381" y="5571338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C77B38B-670D-5507-23A0-17D6922F9CD5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206565-5E9F-ECAE-9FDD-6CF2517B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7883B30A-646E-388A-AF9F-5F3E11234A64}"/>
              </a:ext>
            </a:extLst>
          </p:cNvPr>
          <p:cNvSpPr txBox="1"/>
          <p:nvPr/>
        </p:nvSpPr>
        <p:spPr>
          <a:xfrm>
            <a:off x="9015211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Anwesenheit</a:t>
            </a:r>
            <a:endParaRPr lang="de-DE" sz="24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8DA200-FF2E-D43A-C946-43B7B86565E9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Emma Hayes</a:t>
            </a:r>
            <a:endParaRPr lang="de-DE" sz="2400" b="1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1121B0E8-4287-1A17-F427-65BC760692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2" name="Ellipse 101">
            <a:extLst>
              <a:ext uri="{FF2B5EF4-FFF2-40B4-BE49-F238E27FC236}">
                <a16:creationId xmlns:a16="http://schemas.microsoft.com/office/drawing/2014/main" id="{7D8F2A7C-4CCC-2ACF-CEE6-49961D93C730}"/>
              </a:ext>
            </a:extLst>
          </p:cNvPr>
          <p:cNvSpPr/>
          <p:nvPr/>
        </p:nvSpPr>
        <p:spPr>
          <a:xfrm>
            <a:off x="10772479" y="28322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E5DC0A8-CFD1-20EF-F529-20B03C240EBD}"/>
              </a:ext>
            </a:extLst>
          </p:cNvPr>
          <p:cNvSpPr>
            <a:spLocks noChangeAspect="1"/>
          </p:cNvSpPr>
          <p:nvPr/>
        </p:nvSpPr>
        <p:spPr>
          <a:xfrm>
            <a:off x="10772479" y="1569440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3316BF4-1C5E-B5D8-848C-69518B1539B3}"/>
              </a:ext>
            </a:extLst>
          </p:cNvPr>
          <p:cNvSpPr>
            <a:spLocks noChangeAspect="1"/>
          </p:cNvSpPr>
          <p:nvPr/>
        </p:nvSpPr>
        <p:spPr>
          <a:xfrm>
            <a:off x="10772479" y="2314614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CE27E15-DBE1-9EB4-F5F6-9D630BA9B98A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20BD835-3D6E-D259-C3E6-56F577E0D578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202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93D257E-2D7B-33C7-93C0-EC76B22C44FF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156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62846EB-D426-3A07-BB77-46D121B1E8E5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+46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1CE1F9EE-7174-8837-1CD0-E9B4FA3D3E6B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D2337CF-B709-73FB-2B1D-88B8C83F2344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655061-E468-33A5-5D77-B37D4A56673D}"/>
              </a:ext>
            </a:extLst>
          </p:cNvPr>
          <p:cNvSpPr/>
          <p:nvPr/>
        </p:nvSpPr>
        <p:spPr>
          <a:xfrm>
            <a:off x="4111575" y="2619772"/>
            <a:ext cx="104075" cy="407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C7B9ED-994D-D4AF-7C02-75A99F252FEF}"/>
              </a:ext>
            </a:extLst>
          </p:cNvPr>
          <p:cNvSpPr/>
          <p:nvPr/>
        </p:nvSpPr>
        <p:spPr>
          <a:xfrm>
            <a:off x="4288350" y="2746826"/>
            <a:ext cx="104075" cy="280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F9F4CC-1A58-C1A5-5B46-C8E13CBFBF94}"/>
              </a:ext>
            </a:extLst>
          </p:cNvPr>
          <p:cNvSpPr/>
          <p:nvPr/>
        </p:nvSpPr>
        <p:spPr>
          <a:xfrm>
            <a:off x="3926388" y="2852452"/>
            <a:ext cx="104075" cy="174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521EF7-699F-7400-3FD5-5CF542D197BA}"/>
              </a:ext>
            </a:extLst>
          </p:cNvPr>
          <p:cNvSpPr txBox="1"/>
          <p:nvPr/>
        </p:nvSpPr>
        <p:spPr>
          <a:xfrm>
            <a:off x="5083603" y="234166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F38B2B-F2D3-EA63-07E3-D49F8FE34D67}"/>
              </a:ext>
            </a:extLst>
          </p:cNvPr>
          <p:cNvSpPr txBox="1"/>
          <p:nvPr/>
        </p:nvSpPr>
        <p:spPr>
          <a:xfrm>
            <a:off x="5083603" y="367848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032D19C-0644-7E25-CC3A-88472A641269}"/>
              </a:ext>
            </a:extLst>
          </p:cNvPr>
          <p:cNvSpPr txBox="1"/>
          <p:nvPr/>
        </p:nvSpPr>
        <p:spPr>
          <a:xfrm>
            <a:off x="5083603" y="34111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D693D1-87F5-9591-4B36-D78877258994}"/>
              </a:ext>
            </a:extLst>
          </p:cNvPr>
          <p:cNvSpPr txBox="1"/>
          <p:nvPr/>
        </p:nvSpPr>
        <p:spPr>
          <a:xfrm>
            <a:off x="5083603" y="153957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12ED98-19A2-9BEA-C1D7-29BAD352B4C0}"/>
              </a:ext>
            </a:extLst>
          </p:cNvPr>
          <p:cNvSpPr txBox="1"/>
          <p:nvPr/>
        </p:nvSpPr>
        <p:spPr>
          <a:xfrm>
            <a:off x="5083603" y="314376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4CD6905-B6E6-0E98-2D75-0B799C05F441}"/>
              </a:ext>
            </a:extLst>
          </p:cNvPr>
          <p:cNvSpPr txBox="1"/>
          <p:nvPr/>
        </p:nvSpPr>
        <p:spPr>
          <a:xfrm>
            <a:off x="5083603" y="260903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6BE4CC8-B46F-BB24-5D5E-C7E6BE332769}"/>
              </a:ext>
            </a:extLst>
          </p:cNvPr>
          <p:cNvSpPr txBox="1"/>
          <p:nvPr/>
        </p:nvSpPr>
        <p:spPr>
          <a:xfrm>
            <a:off x="5083603" y="287639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6CCE01-D7F8-978E-BE5E-5F87DA138CEF}"/>
              </a:ext>
            </a:extLst>
          </p:cNvPr>
          <p:cNvSpPr txBox="1"/>
          <p:nvPr/>
        </p:nvSpPr>
        <p:spPr>
          <a:xfrm>
            <a:off x="5083603" y="394585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F165C9-7C38-73E9-A5CA-6F79CB7E709C}"/>
              </a:ext>
            </a:extLst>
          </p:cNvPr>
          <p:cNvSpPr txBox="1"/>
          <p:nvPr/>
        </p:nvSpPr>
        <p:spPr>
          <a:xfrm>
            <a:off x="5083603" y="180694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4A0771-D86B-C5FA-37C0-FD88AA98D14A}"/>
              </a:ext>
            </a:extLst>
          </p:cNvPr>
          <p:cNvSpPr txBox="1"/>
          <p:nvPr/>
        </p:nvSpPr>
        <p:spPr>
          <a:xfrm>
            <a:off x="5083603" y="207430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A4ECB42-44C8-DDC8-2E12-D6C1C0ED6A3F}"/>
              </a:ext>
            </a:extLst>
          </p:cNvPr>
          <p:cNvSpPr txBox="1"/>
          <p:nvPr/>
        </p:nvSpPr>
        <p:spPr>
          <a:xfrm>
            <a:off x="4999297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Statistiken</a:t>
            </a:r>
            <a:endParaRPr lang="de-DE" sz="2400" b="1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DF449F1-845F-1270-FDE3-5F2982CD3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C5020CC-C7CF-F725-842F-83D651E5512C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5DD1375-CA62-448C-0DC4-6414AF20F4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505" y="870318"/>
            <a:ext cx="583097" cy="14074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E4222464-E22E-E3A1-2C7C-F9DC09C2C03B}"/>
              </a:ext>
            </a:extLst>
          </p:cNvPr>
          <p:cNvSpPr txBox="1"/>
          <p:nvPr/>
        </p:nvSpPr>
        <p:spPr>
          <a:xfrm>
            <a:off x="4973610" y="90334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98C152E-E2D8-89C2-CA60-918B55F2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2189AB5B-1B83-8A61-CB3A-C40FA482B6BF}"/>
              </a:ext>
            </a:extLst>
          </p:cNvPr>
          <p:cNvSpPr txBox="1"/>
          <p:nvPr/>
        </p:nvSpPr>
        <p:spPr>
          <a:xfrm>
            <a:off x="9015212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Tore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1082AFC-481B-D7ED-2CB6-D8CE1588E540}"/>
              </a:ext>
            </a:extLst>
          </p:cNvPr>
          <p:cNvSpPr txBox="1"/>
          <p:nvPr/>
        </p:nvSpPr>
        <p:spPr>
          <a:xfrm>
            <a:off x="9015211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Gegentore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A5DD6DB-F66E-EFC8-23AB-479C835F9D08}"/>
              </a:ext>
            </a:extLst>
          </p:cNvPr>
          <p:cNvSpPr txBox="1"/>
          <p:nvPr/>
        </p:nvSpPr>
        <p:spPr>
          <a:xfrm>
            <a:off x="9015211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Tordifferenz</a:t>
            </a:r>
            <a:endParaRPr lang="de-DE" sz="2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6BA05E4-3B87-5C78-4EC2-381E7963C668}"/>
              </a:ext>
            </a:extLst>
          </p:cNvPr>
          <p:cNvSpPr txBox="1"/>
          <p:nvPr/>
        </p:nvSpPr>
        <p:spPr>
          <a:xfrm>
            <a:off x="9015210" y="256664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Gewinnwahrsch.</a:t>
            </a:r>
            <a:endParaRPr lang="de-DE" sz="24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3408E90-60A9-8965-EA85-668BC8415B60}"/>
              </a:ext>
            </a:extLst>
          </p:cNvPr>
          <p:cNvSpPr txBox="1"/>
          <p:nvPr/>
        </p:nvSpPr>
        <p:spPr>
          <a:xfrm>
            <a:off x="9015210" y="282342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Siege letze Spiele</a:t>
            </a:r>
            <a:endParaRPr lang="de-DE" sz="240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FF8FAD4-9080-A8A7-DD69-B5E7ADFB5519}"/>
              </a:ext>
            </a:extLst>
          </p:cNvPr>
          <p:cNvSpPr txBox="1"/>
          <p:nvPr/>
        </p:nvSpPr>
        <p:spPr>
          <a:xfrm>
            <a:off x="9015211" y="308020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Historie</a:t>
            </a:r>
            <a:endParaRPr lang="de-DE" sz="2400" b="1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8CF0853-05C8-EBAA-903B-3F953DA15C82}"/>
              </a:ext>
            </a:extLst>
          </p:cNvPr>
          <p:cNvSpPr txBox="1"/>
          <p:nvPr/>
        </p:nvSpPr>
        <p:spPr>
          <a:xfrm>
            <a:off x="10327840" y="3294665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789579-DC43-5900-9C17-2F041877A225}"/>
              </a:ext>
            </a:extLst>
          </p:cNvPr>
          <p:cNvSpPr txBox="1"/>
          <p:nvPr/>
        </p:nvSpPr>
        <p:spPr>
          <a:xfrm>
            <a:off x="8894112" y="3308263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9329AC9-22E8-8355-1C81-7F9896DF2209}"/>
              </a:ext>
            </a:extLst>
          </p:cNvPr>
          <p:cNvSpPr txBox="1"/>
          <p:nvPr/>
        </p:nvSpPr>
        <p:spPr>
          <a:xfrm>
            <a:off x="8894112" y="3513566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00EE072-B489-B015-1621-5D13C6A00D9B}"/>
              </a:ext>
            </a:extLst>
          </p:cNvPr>
          <p:cNvSpPr txBox="1"/>
          <p:nvPr/>
        </p:nvSpPr>
        <p:spPr>
          <a:xfrm>
            <a:off x="8894112" y="371886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1414957-7362-A01B-82A3-5DF1A4F865AF}"/>
              </a:ext>
            </a:extLst>
          </p:cNvPr>
          <p:cNvSpPr txBox="1"/>
          <p:nvPr/>
        </p:nvSpPr>
        <p:spPr>
          <a:xfrm>
            <a:off x="8894112" y="3924172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4BDB6C-0CB6-3251-56B4-4A6EF40A68FE}"/>
              </a:ext>
            </a:extLst>
          </p:cNvPr>
          <p:cNvSpPr txBox="1"/>
          <p:nvPr/>
        </p:nvSpPr>
        <p:spPr>
          <a:xfrm>
            <a:off x="8894111" y="412947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2524852-31B2-DEED-7D00-A4B273FECD9F}"/>
              </a:ext>
            </a:extLst>
          </p:cNvPr>
          <p:cNvSpPr txBox="1"/>
          <p:nvPr/>
        </p:nvSpPr>
        <p:spPr>
          <a:xfrm>
            <a:off x="8894111" y="433477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D7FC3A1-4E35-8079-ED2B-6E5EEE85F8D1}"/>
              </a:ext>
            </a:extLst>
          </p:cNvPr>
          <p:cNvSpPr txBox="1"/>
          <p:nvPr/>
        </p:nvSpPr>
        <p:spPr>
          <a:xfrm>
            <a:off x="10327840" y="350142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7F6E017-772F-2DE1-A79C-2C7A66732723}"/>
              </a:ext>
            </a:extLst>
          </p:cNvPr>
          <p:cNvSpPr txBox="1"/>
          <p:nvPr/>
        </p:nvSpPr>
        <p:spPr>
          <a:xfrm>
            <a:off x="10327840" y="37081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C8AA7FA-63D2-4BD8-A61D-106CFC804846}"/>
              </a:ext>
            </a:extLst>
          </p:cNvPr>
          <p:cNvSpPr txBox="1"/>
          <p:nvPr/>
        </p:nvSpPr>
        <p:spPr>
          <a:xfrm>
            <a:off x="10327840" y="391494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C066FCE-9331-CFFD-AE84-D1D01D9070AE}"/>
              </a:ext>
            </a:extLst>
          </p:cNvPr>
          <p:cNvSpPr txBox="1"/>
          <p:nvPr/>
        </p:nvSpPr>
        <p:spPr>
          <a:xfrm>
            <a:off x="10327840" y="412170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4167E02-C5CE-8FED-4677-65F99A30F6C4}"/>
              </a:ext>
            </a:extLst>
          </p:cNvPr>
          <p:cNvSpPr txBox="1"/>
          <p:nvPr/>
        </p:nvSpPr>
        <p:spPr>
          <a:xfrm>
            <a:off x="10327840" y="432846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8F55A5C-D7C1-123A-28D3-26C1FE75D258}"/>
              </a:ext>
            </a:extLst>
          </p:cNvPr>
          <p:cNvSpPr>
            <a:spLocks noChangeAspect="1"/>
          </p:cNvSpPr>
          <p:nvPr/>
        </p:nvSpPr>
        <p:spPr>
          <a:xfrm>
            <a:off x="10772479" y="1811185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025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0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5596501" y="1235741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OnePlus 7T Pro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Target Device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211433-49D3-420B-FC75-F49D240D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59" y="918640"/>
            <a:ext cx="3843307" cy="4589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305B8D-D862-EA04-B6F6-4DED503E6D8C}"/>
              </a:ext>
            </a:extLst>
          </p:cNvPr>
          <p:cNvSpPr txBox="1"/>
          <p:nvPr/>
        </p:nvSpPr>
        <p:spPr>
          <a:xfrm>
            <a:off x="5596502" y="3152127"/>
            <a:ext cx="4662195" cy="102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104B66"/>
                </a:solidFill>
              </a:rPr>
              <a:t>Seitenverhältnis:</a:t>
            </a:r>
            <a:r>
              <a:rPr lang="en-US" sz="2000"/>
              <a:t> 19.5 zu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F445C"/>
                </a:solidFill>
              </a:rPr>
              <a:t>Besonderheit:</a:t>
            </a:r>
            <a:r>
              <a:rPr lang="en-US" sz="2000"/>
              <a:t> Kein Punchhole Notch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Grafik 9" descr="Ein Bild, das Symbol, Grafiken, Schrift, Design enthält.&#10;&#10;Automatisch generierte Beschreibung">
            <a:extLst>
              <a:ext uri="{FF2B5EF4-FFF2-40B4-BE49-F238E27FC236}">
                <a16:creationId xmlns:a16="http://schemas.microsoft.com/office/drawing/2014/main" id="{C3346E9C-9E42-EAD6-EDD6-4E332EE60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44" y="240691"/>
            <a:ext cx="1184426" cy="1184426"/>
          </a:xfrm>
          <a:prstGeom prst="rect">
            <a:avLst/>
          </a:prstGeom>
        </p:spPr>
      </p:pic>
      <p:pic>
        <p:nvPicPr>
          <p:cNvPr id="11" name="Grafik 10" descr="Ein Bild, das Verbindungsstück, Datenübertragungskabel, Kabel enthält.&#10;&#10;Automatisch generierte Beschreibung">
            <a:extLst>
              <a:ext uri="{FF2B5EF4-FFF2-40B4-BE49-F238E27FC236}">
                <a16:creationId xmlns:a16="http://schemas.microsoft.com/office/drawing/2014/main" id="{88194D94-ACB5-66EE-BFCF-7D4981489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3231">
            <a:off x="6059567" y="4469279"/>
            <a:ext cx="1481531" cy="1481531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9D23A1A-75AE-A587-1FE5-57DCDBA08B80}"/>
              </a:ext>
            </a:extLst>
          </p:cNvPr>
          <p:cNvSpPr/>
          <p:nvPr/>
        </p:nvSpPr>
        <p:spPr>
          <a:xfrm>
            <a:off x="7755028" y="2517738"/>
            <a:ext cx="4467743" cy="3217225"/>
          </a:xfrm>
          <a:custGeom>
            <a:avLst/>
            <a:gdLst>
              <a:gd name="connsiteX0" fmla="*/ 0 w 4295775"/>
              <a:gd name="connsiteY0" fmla="*/ 2809875 h 3081681"/>
              <a:gd name="connsiteX1" fmla="*/ 1066800 w 4295775"/>
              <a:gd name="connsiteY1" fmla="*/ 2476500 h 3081681"/>
              <a:gd name="connsiteX2" fmla="*/ 2324100 w 4295775"/>
              <a:gd name="connsiteY2" fmla="*/ 2971800 h 3081681"/>
              <a:gd name="connsiteX3" fmla="*/ 4295775 w 4295775"/>
              <a:gd name="connsiteY3" fmla="*/ 0 h 308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775" h="3081681">
                <a:moveTo>
                  <a:pt x="0" y="2809875"/>
                </a:moveTo>
                <a:cubicBezTo>
                  <a:pt x="339725" y="2629694"/>
                  <a:pt x="679450" y="2449513"/>
                  <a:pt x="1066800" y="2476500"/>
                </a:cubicBezTo>
                <a:cubicBezTo>
                  <a:pt x="1454150" y="2503487"/>
                  <a:pt x="1785938" y="3384550"/>
                  <a:pt x="2324100" y="2971800"/>
                </a:cubicBezTo>
                <a:cubicBezTo>
                  <a:pt x="2862262" y="2559050"/>
                  <a:pt x="3971925" y="487362"/>
                  <a:pt x="4295775" y="0"/>
                </a:cubicBezTo>
              </a:path>
            </a:pathLst>
          </a:custGeom>
          <a:ln w="104775">
            <a:gradFill>
              <a:gsLst>
                <a:gs pos="51000">
                  <a:srgbClr val="A8441C"/>
                </a:gs>
                <a:gs pos="0">
                  <a:srgbClr val="DF372C"/>
                </a:gs>
                <a:gs pos="100000">
                  <a:srgbClr val="0F445C"/>
                </a:gs>
              </a:gsLst>
              <a:lin ang="6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</p:spTree>
    <p:extLst>
      <p:ext uri="{BB962C8B-B14F-4D97-AF65-F5344CB8AC3E}">
        <p14:creationId xmlns:p14="http://schemas.microsoft.com/office/powerpoint/2010/main" val="6187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3231-CBEC-F207-1299-911705F2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F8C3C9-DB81-E561-0543-08BF23D319A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916CDACD-847B-19D4-0094-F017A7DFE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08A271F2-7DCA-F5AE-0FEF-907F19C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A1D2C1C5-EEC4-8634-FDD7-AC37F1C693E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DCF13DE1-B047-C775-29CC-8CD7BEF5330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A5DF330-008E-41A0-6855-33B825C39B36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987AEEE-B84D-90FE-4534-D7B379C51630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9231FCB-EAC5-B1C8-4C5E-67198DCD2965}"/>
              </a:ext>
            </a:extLst>
          </p:cNvPr>
          <p:cNvSpPr txBox="1"/>
          <p:nvPr/>
        </p:nvSpPr>
        <p:spPr>
          <a:xfrm>
            <a:off x="1809750" y="1111975"/>
            <a:ext cx="6953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Todos</a:t>
            </a:r>
          </a:p>
          <a:p>
            <a:pPr marL="285750" indent="-285750">
              <a:buFontTx/>
              <a:buChar char="-"/>
            </a:pPr>
            <a:r>
              <a:rPr lang="de-DE"/>
              <a:t>Screen Spielarchiv ersetllen (Mit Löschbutton)</a:t>
            </a:r>
          </a:p>
          <a:p>
            <a:pPr marL="285750" indent="-285750">
              <a:buFontTx/>
              <a:buChar char="-"/>
            </a:pPr>
            <a:r>
              <a:rPr lang="de-DE"/>
              <a:t>Screen Stats erstellen </a:t>
            </a:r>
          </a:p>
          <a:p>
            <a:pPr marL="285750" indent="-285750">
              <a:buFontTx/>
              <a:buChar char="-"/>
            </a:pPr>
            <a:r>
              <a:rPr lang="de-DE"/>
              <a:t>Einteilung</a:t>
            </a:r>
          </a:p>
          <a:p>
            <a:pPr marL="742950" lvl="1" indent="-285750">
              <a:buFontTx/>
              <a:buChar char="-"/>
            </a:pPr>
            <a:r>
              <a:rPr lang="de-DE"/>
              <a:t>Automatisch</a:t>
            </a:r>
          </a:p>
          <a:p>
            <a:pPr marL="742950" lvl="1" indent="-285750">
              <a:buFontTx/>
              <a:buChar char="-"/>
            </a:pPr>
            <a:r>
              <a:rPr lang="de-DE"/>
              <a:t>Zufällig</a:t>
            </a:r>
          </a:p>
          <a:p>
            <a:pPr marL="742950" lvl="1" indent="-285750">
              <a:buFontTx/>
              <a:buChar char="-"/>
            </a:pPr>
            <a:r>
              <a:rPr lang="de-DE"/>
              <a:t>Manuell</a:t>
            </a:r>
          </a:p>
        </p:txBody>
      </p:sp>
    </p:spTree>
    <p:extLst>
      <p:ext uri="{BB962C8B-B14F-4D97-AF65-F5344CB8AC3E}">
        <p14:creationId xmlns:p14="http://schemas.microsoft.com/office/powerpoint/2010/main" val="33932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D0FC-1A96-D093-732A-7F22DD89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897A15-03A0-960E-F995-CF99FD6BCAC6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C551834-748E-0D6D-A246-A841DC0DA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F1C76D66-69FC-FD10-C627-DC6100C3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BC00D1D-F836-07CD-3D70-4078E014F91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6F91408-1297-8841-E115-C693FDD0A628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B6A8AAD-18EA-9D1C-3A01-45C88CF52D8C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21E9FD4-2BDE-7821-4F20-4B96F845F439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C3D4914-55B4-A6F6-2376-54E2AEE332ED}"/>
              </a:ext>
            </a:extLst>
          </p:cNvPr>
          <p:cNvSpPr txBox="1"/>
          <p:nvPr/>
        </p:nvSpPr>
        <p:spPr>
          <a:xfrm>
            <a:off x="859964" y="1233327"/>
            <a:ext cx="28919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SQLITE Datenbank</a:t>
            </a:r>
          </a:p>
          <a:p>
            <a:pPr marL="342900" indent="-342900">
              <a:buFontTx/>
              <a:buChar char="-"/>
            </a:pPr>
            <a:r>
              <a:rPr lang="de-DE" sz="2000"/>
              <a:t>Package: sqflite</a:t>
            </a:r>
          </a:p>
          <a:p>
            <a:pPr marL="342900" indent="-342900">
              <a:buFontTx/>
              <a:buChar char="-"/>
            </a:pPr>
            <a:r>
              <a:rPr lang="de-DE"/>
              <a:t>3 Tabellen: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F1D593-7D4E-0D29-13B1-3D4A8A1FFAED}"/>
              </a:ext>
            </a:extLst>
          </p:cNvPr>
          <p:cNvSpPr txBox="1"/>
          <p:nvPr/>
        </p:nvSpPr>
        <p:spPr>
          <a:xfrm>
            <a:off x="4242318" y="1317333"/>
            <a:ext cx="3272907" cy="2081490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lang="de-DE" i="1"/>
              <a:t>Tabelle 1:</a:t>
            </a:r>
            <a:br>
              <a:rPr lang="de-DE" sz="2400" i="1"/>
            </a:br>
            <a:r>
              <a:rPr lang="de-DE" sz="2400" b="1"/>
              <a:t>Player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Name</a:t>
            </a:r>
          </a:p>
          <a:p>
            <a:pPr marL="285750" indent="-285750">
              <a:buFontTx/>
              <a:buChar char="-"/>
            </a:pPr>
            <a:r>
              <a:rPr lang="de-DE"/>
              <a:t>Selected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3C10E-C91C-8C31-7197-3C43B823D238}"/>
              </a:ext>
            </a:extLst>
          </p:cNvPr>
          <p:cNvSpPr txBox="1"/>
          <p:nvPr/>
        </p:nvSpPr>
        <p:spPr>
          <a:xfrm>
            <a:off x="7718946" y="1317334"/>
            <a:ext cx="3272907" cy="2045139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sz="1600" i="1"/>
              <a:t>Tabelle 2:</a:t>
            </a:r>
            <a:br>
              <a:rPr lang="de-DE" sz="2400"/>
            </a:br>
            <a:r>
              <a:rPr lang="de-DE" sz="2400" b="1"/>
              <a:t>Game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Date</a:t>
            </a:r>
          </a:p>
          <a:p>
            <a:pPr marL="285750" indent="-285750">
              <a:buFontTx/>
              <a:buChar char="-"/>
            </a:pPr>
            <a:r>
              <a:rPr lang="de-DE"/>
              <a:t>GoalsRed</a:t>
            </a:r>
          </a:p>
          <a:p>
            <a:pPr marL="285750" indent="-285750">
              <a:buFontTx/>
              <a:buChar char="-"/>
            </a:pPr>
            <a:r>
              <a:rPr lang="de-DE"/>
              <a:t>GoalsGreen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B00AE6-C1AB-D4AE-1C78-55812C40892E}"/>
              </a:ext>
            </a:extLst>
          </p:cNvPr>
          <p:cNvSpPr txBox="1"/>
          <p:nvPr/>
        </p:nvSpPr>
        <p:spPr>
          <a:xfrm>
            <a:off x="4242318" y="3642530"/>
            <a:ext cx="6749535" cy="1768140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i="1"/>
              <a:t>Tabelle 3:</a:t>
            </a:r>
            <a:br>
              <a:rPr lang="de-DE" sz="2400"/>
            </a:br>
            <a:r>
              <a:rPr lang="de-DE" sz="2400" b="1"/>
              <a:t>Matching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Foreign Key Player</a:t>
            </a:r>
          </a:p>
          <a:p>
            <a:pPr marL="285750" indent="-285750">
              <a:buFontTx/>
              <a:buChar char="-"/>
            </a:pPr>
            <a:r>
              <a:rPr lang="de-DE"/>
              <a:t>Foreign Key Game</a:t>
            </a:r>
          </a:p>
          <a:p>
            <a:pPr marL="285750" indent="-285750">
              <a:buFontTx/>
              <a:buChar char="-"/>
            </a:pPr>
            <a:r>
              <a:rPr lang="de-DE" i="1"/>
              <a:t>Boolean</a:t>
            </a:r>
            <a:r>
              <a:rPr lang="de-DE"/>
              <a:t> IsRed</a:t>
            </a:r>
          </a:p>
        </p:txBody>
      </p:sp>
    </p:spTree>
    <p:extLst>
      <p:ext uri="{BB962C8B-B14F-4D97-AF65-F5344CB8AC3E}">
        <p14:creationId xmlns:p14="http://schemas.microsoft.com/office/powerpoint/2010/main" val="67591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Breitbild</PresentationFormat>
  <Paragraphs>221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Teamer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Imhof</dc:creator>
  <cp:lastModifiedBy>Jan Imhof</cp:lastModifiedBy>
  <cp:revision>8</cp:revision>
  <dcterms:created xsi:type="dcterms:W3CDTF">2024-09-10T16:16:24Z</dcterms:created>
  <dcterms:modified xsi:type="dcterms:W3CDTF">2025-02-09T13:39:47Z</dcterms:modified>
</cp:coreProperties>
</file>