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3871-317C-B346-9D45-A0040CADB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9CD49-C7C4-1944-9931-91270F041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78C5A-3837-C840-853A-789490E4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E743-7E88-0846-9A56-4A17406E63C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6C234-64BF-E845-BC67-7AEB6BEF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52464-3397-9244-BF47-C951EDF3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2ED5-F676-0740-99E3-E7BD32C4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04D-A5DE-DD48-B4F7-0FA5BC0D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413FB-88EA-4942-87CA-8D2EB06A8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E423E-E5A2-2948-B147-4C9478B0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E743-7E88-0846-9A56-4A17406E63C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B125-0CA7-F94A-9E85-225D0490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90A2C-A38B-0A4A-BC9C-61C7F3AA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2ED5-F676-0740-99E3-E7BD32C4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C81CF-ECD9-9744-B84E-D348C9826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C14C7-2B9B-344C-9C9D-8C90E736A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129F-C2C0-7446-BA6D-1ECABDE4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E743-7E88-0846-9A56-4A17406E63C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2785-9DAE-3E40-A10C-DE6D60A0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ACF70-E419-B544-B6B3-054288FA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2ED5-F676-0740-99E3-E7BD32C4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1D45-D42E-EF4B-B1FC-51F0C5BE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B2C20-130B-A441-A00F-8E407925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EBC07-DB5F-5A41-81CF-48F22999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E743-7E88-0846-9A56-4A17406E63C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8797-E289-C541-80E2-0F1BDD21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3A669-7CA0-E84C-AD89-9F5CCEF9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2ED5-F676-0740-99E3-E7BD32C4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7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1AF5-DBAA-AC48-9939-CF09A1E8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1827-10FF-3149-BC62-67E9688C0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F9DB-BBA0-6749-8CC5-3A6F0490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E743-7E88-0846-9A56-4A17406E63C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4283-D3C6-0F43-9A6F-4F82F22D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F016-252F-2B44-BFA6-48862AF1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2ED5-F676-0740-99E3-E7BD32C4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5DC7-1ADB-8F46-AB5A-6256AA8D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7848-A188-E94A-80E8-9F60D28DF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D0B87-BA03-8C4A-9EAD-5956F67F3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D5486-117A-C44E-8B01-E6A7A5E6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E743-7E88-0846-9A56-4A17406E63C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AD05A-52FE-6645-AFC5-56BCA9B4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301B1-89A7-A542-A728-5EE1B8BA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2ED5-F676-0740-99E3-E7BD32C4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4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4BE7-41E7-9943-A042-80EB9572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1E63E-EAB8-1C4B-B0C6-1F7F2CADD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2A24A-39FB-DE4A-8762-9261D7BD5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C20B4-D9EB-984D-85C8-9F7F2EE1A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048CD-A298-FA44-ACDE-223AEF2A2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2C919-A829-944C-B741-85058159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E743-7E88-0846-9A56-4A17406E63C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F7B15-2E42-CC4E-88B7-F025ACEB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0F142-311F-4947-925C-515194CF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2ED5-F676-0740-99E3-E7BD32C4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4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7B97-2B6F-614A-9B83-421368EA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0792A-FCA5-8145-B85A-4EE5F2B6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E743-7E88-0846-9A56-4A17406E63C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FD428-1E6E-0F42-AD65-0C7BAF58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233F8-7E89-2643-9D80-5687DA99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2ED5-F676-0740-99E3-E7BD32C4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5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3BEE7-877C-6D4F-9EC0-353A1EF6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E743-7E88-0846-9A56-4A17406E63C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20D7F-5A5D-ED45-93CF-EC8A512B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6EF7-301A-A24F-962A-586F01DC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2ED5-F676-0740-99E3-E7BD32C4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5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1422-0F0F-CC42-A205-12269BA4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04A4-A872-7D4B-968D-851CBE7F6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96D54-1814-9540-81EE-89CEF8D43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8ED63-8CA1-214F-BCEB-03A4C0AA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E743-7E88-0846-9A56-4A17406E63C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3B8D4-2A39-4346-A614-E37EE2DB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B2EA8-6A7B-A64D-9C73-3E932965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2ED5-F676-0740-99E3-E7BD32C4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5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2068-8EAE-8F44-A12E-696F7E5E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5AF7B-5977-9A4D-B5DE-540BB0C21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F39E7-4E6D-B043-9E99-46B970C45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95A34-2ADB-CE4F-BB7C-B2D6E962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E743-7E88-0846-9A56-4A17406E63C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2399B-520B-CB4C-A895-A641C986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59ED9-D6DA-554D-BC84-AD10DA01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2ED5-F676-0740-99E3-E7BD32C4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5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F3E4F-88D2-BD42-AB8B-04369B43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8DF26-4A8E-DA42-8D9C-3253513DE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8EDE1-0FD3-F146-A0F8-D23DEF0AD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E743-7E88-0846-9A56-4A17406E63CB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9AA7-906C-3C4B-BBF9-E68127AFE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9B956-14FD-974F-AE4B-6E0577EDB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A2ED5-F676-0740-99E3-E7BD32C4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B55F-995C-0043-9D07-3ECF5F657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Neighborhood Pairing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694B8-7456-2A43-825C-4907FB180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move cities</a:t>
            </a:r>
          </a:p>
        </p:txBody>
      </p:sp>
    </p:spTree>
    <p:extLst>
      <p:ext uri="{BB962C8B-B14F-4D97-AF65-F5344CB8AC3E}">
        <p14:creationId xmlns:p14="http://schemas.microsoft.com/office/powerpoint/2010/main" val="262766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D666-E0F4-7F4B-A637-A807F7F9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isn’t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BECB-E08B-7648-805B-55997D298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takes time to get oriented in a new city, and it’s rare to know the right neighborhood to move to before you get to know the city</a:t>
            </a:r>
          </a:p>
          <a:p>
            <a:endParaRPr lang="en-US" dirty="0"/>
          </a:p>
          <a:p>
            <a:r>
              <a:rPr lang="en-US" dirty="0"/>
              <a:t>People could see huge benefit from having more tools to help with this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88951-BAA2-6C48-AE2A-D1A0BB45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365125"/>
            <a:ext cx="43815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5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3BEE-A1FB-8A4E-9320-A2B1AB0C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most similar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5224-5BE8-A64B-9993-C7A761809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solution to this, data analysis can be employed to find the most similar neighborhood, in a new city, to the one you already love in yours.</a:t>
            </a:r>
          </a:p>
        </p:txBody>
      </p:sp>
    </p:spTree>
    <p:extLst>
      <p:ext uri="{BB962C8B-B14F-4D97-AF65-F5344CB8AC3E}">
        <p14:creationId xmlns:p14="http://schemas.microsoft.com/office/powerpoint/2010/main" val="126832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9614-795B-CF44-85AA-17C97300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4450-C774-4D45-9744-B01133B94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location data for the city</a:t>
            </a:r>
          </a:p>
          <a:p>
            <a:r>
              <a:rPr lang="en-US" dirty="0"/>
              <a:t>Use Foursquare to get information about venues, or other location data available online</a:t>
            </a:r>
          </a:p>
          <a:p>
            <a:r>
              <a:rPr lang="en-US" dirty="0"/>
              <a:t>Get the set of venues by neighborhood for the two cities you want to consider</a:t>
            </a:r>
          </a:p>
        </p:txBody>
      </p:sp>
    </p:spTree>
    <p:extLst>
      <p:ext uri="{BB962C8B-B14F-4D97-AF65-F5344CB8AC3E}">
        <p14:creationId xmlns:p14="http://schemas.microsoft.com/office/powerpoint/2010/main" val="223970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8DFE-7335-884E-B328-7551E2A2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0C646-E705-B044-BDFC-E45A0403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One-hot encode any categorical data</a:t>
            </a:r>
          </a:p>
          <a:p>
            <a:r>
              <a:rPr lang="en-US" dirty="0"/>
              <a:t>Normalize everything</a:t>
            </a:r>
          </a:p>
          <a:p>
            <a:r>
              <a:rPr lang="en-US" dirty="0"/>
              <a:t>Do your cities have the same number of features? Same number will be necessary to calculate the pairing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7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0A6D-C3FC-1642-B9B3-A593A3E5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8E4C-CF53-4F40-90DC-0ECD5565D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Euclidean distance between all pairs of neighborhoods (in their feature space, not Euclidean distance between their latitude and longitude)</a:t>
            </a:r>
          </a:p>
          <a:p>
            <a:r>
              <a:rPr lang="en-US" dirty="0"/>
              <a:t>For the neighborhood you’re moving from, find the neighborhood with the least distance. If you like your current neighborhood, that’s a good place to start for your new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9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57DE-4CD2-5D42-ABB6-79A33EF6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</a:t>
            </a:r>
            <a:r>
              <a:rPr lang="en-US" dirty="0" err="1"/>
              <a:t>Followups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9A35-0159-984C-925D-FA57EFF87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Solves a real problem of finding the right neighborhood fit in a new city</a:t>
            </a:r>
          </a:p>
          <a:p>
            <a:r>
              <a:rPr lang="en-US" dirty="0"/>
              <a:t>This was a very simple application but hugely practical for movers</a:t>
            </a:r>
          </a:p>
          <a:p>
            <a:r>
              <a:rPr lang="en-US" dirty="0"/>
              <a:t>A tool could be made – expand this analysis to support any major city. Include more data sources to analyze</a:t>
            </a:r>
          </a:p>
        </p:txBody>
      </p:sp>
    </p:spTree>
    <p:extLst>
      <p:ext uri="{BB962C8B-B14F-4D97-AF65-F5344CB8AC3E}">
        <p14:creationId xmlns:p14="http://schemas.microsoft.com/office/powerpoint/2010/main" val="394298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258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Neighborhood Pairing</vt:lpstr>
      <vt:lpstr>Moving isn’t easy</vt:lpstr>
      <vt:lpstr>Find the most similar neighborhood</vt:lpstr>
      <vt:lpstr>Data and setup</vt:lpstr>
      <vt:lpstr>Processing</vt:lpstr>
      <vt:lpstr>Pairing</vt:lpstr>
      <vt:lpstr>Conclusion and Followups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Neighborhood Pairing</dc:title>
  <dc:creator>David Robinson</dc:creator>
  <cp:lastModifiedBy>David Robinson</cp:lastModifiedBy>
  <cp:revision>3</cp:revision>
  <dcterms:created xsi:type="dcterms:W3CDTF">2020-05-15T12:35:10Z</dcterms:created>
  <dcterms:modified xsi:type="dcterms:W3CDTF">2020-05-15T12:49:07Z</dcterms:modified>
</cp:coreProperties>
</file>