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87B1A5-EF1E-441D-9C07-56F41601568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>
      <p:cViewPr varScale="1">
        <p:scale>
          <a:sx n="103" d="100"/>
          <a:sy n="103" d="100"/>
        </p:scale>
        <p:origin x="15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6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7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8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0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8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3130-4647-40B0-AC29-BD6E49CEF83E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DAEE-7AC7-4D31-B4F3-A6F6B3DE8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4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52131"/>
            <a:ext cx="9144000" cy="9578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Sizzle</a:t>
            </a:r>
            <a:r>
              <a:rPr lang="zh-CN" altLang="en-US" dirty="0" smtClean="0"/>
              <a:t>引擎研究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80365" y="5115831"/>
            <a:ext cx="4066903" cy="518615"/>
          </a:xfrm>
        </p:spPr>
        <p:txBody>
          <a:bodyPr/>
          <a:lstStyle/>
          <a:p>
            <a:pPr algn="r"/>
            <a:r>
              <a:rPr lang="en-US" altLang="zh-CN" dirty="0" smtClean="0"/>
              <a:t>By zhangpeng12@baidu.com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5189" y="2013853"/>
            <a:ext cx="2751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div.aaron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en-US" altLang="zh-CN" dirty="0"/>
              <a:t>[name=</a:t>
            </a:r>
            <a:r>
              <a:rPr lang="en-US" altLang="zh-CN" dirty="0" err="1"/>
              <a:t>ttt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89834" y="2013853"/>
            <a:ext cx="21976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div.aaron</a:t>
            </a:r>
            <a:r>
              <a:rPr lang="en-US" altLang="zh-CN" dirty="0" smtClean="0"/>
              <a:t> [</a:t>
            </a:r>
            <a:r>
              <a:rPr lang="en-US" altLang="zh-CN" dirty="0"/>
              <a:t>name=</a:t>
            </a:r>
            <a:r>
              <a:rPr lang="en-US" altLang="zh-CN" dirty="0" err="1"/>
              <a:t>ttt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36935" y="2203082"/>
            <a:ext cx="163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54908" y="1833750"/>
            <a:ext cx="109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</a:rPr>
              <a:t>TAG</a:t>
            </a:r>
            <a:r>
              <a:rPr lang="zh-CN" altLang="en-US" sz="1400" dirty="0" smtClean="0">
                <a:solidFill>
                  <a:srgbClr val="00B0F0"/>
                </a:solidFill>
              </a:rPr>
              <a:t>过滤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6432" y="2941746"/>
            <a:ext cx="2110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标签种子集合</a:t>
            </a:r>
            <a:endParaRPr lang="en-US" altLang="zh-CN" dirty="0" smtClean="0"/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>
            <a:off x="5101837" y="2203082"/>
            <a:ext cx="1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1832" y="4054305"/>
            <a:ext cx="396524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</a:t>
            </a:r>
            <a:r>
              <a:rPr lang="en-US" altLang="zh-CN" sz="1200" dirty="0" smtClean="0"/>
              <a:t>{ </a:t>
            </a:r>
            <a:r>
              <a:rPr lang="en-US" altLang="zh-CN" sz="1200" dirty="0" smtClean="0"/>
              <a:t>matches: ["div</a:t>
            </a:r>
            <a:r>
              <a:rPr lang="en-US" altLang="zh-CN" sz="1200" dirty="0" smtClean="0"/>
              <a:t>"],type</a:t>
            </a:r>
            <a:r>
              <a:rPr lang="en-US" altLang="zh-CN" sz="1200" dirty="0" smtClean="0"/>
              <a:t>: "</a:t>
            </a:r>
            <a:r>
              <a:rPr lang="en-US" altLang="zh-CN" sz="1200" dirty="0" err="1" smtClean="0"/>
              <a:t>TAG</a:t>
            </a:r>
            <a:r>
              <a:rPr lang="en-US" altLang="zh-CN" sz="1200" dirty="0" err="1" smtClean="0"/>
              <a:t>",value</a:t>
            </a:r>
            <a:r>
              <a:rPr lang="en-US" altLang="zh-CN" sz="1200" dirty="0" smtClean="0"/>
              <a:t>: "</a:t>
            </a:r>
            <a:r>
              <a:rPr lang="en-US" altLang="zh-CN" sz="1200" dirty="0" smtClean="0"/>
              <a:t>div“ }, </a:t>
            </a:r>
          </a:p>
          <a:p>
            <a:r>
              <a:rPr lang="en-US" altLang="zh-CN" sz="1200" dirty="0" smtClean="0"/>
              <a:t>   {matches</a:t>
            </a:r>
            <a:r>
              <a:rPr lang="en-US" altLang="zh-CN" sz="1200" dirty="0" smtClean="0"/>
              <a:t>: ["</a:t>
            </a:r>
            <a:r>
              <a:rPr lang="en-US" altLang="zh-CN" sz="1200" dirty="0" err="1" smtClean="0"/>
              <a:t>aaron</a:t>
            </a:r>
            <a:r>
              <a:rPr lang="en-US" altLang="zh-CN" sz="1200" dirty="0" smtClean="0"/>
              <a:t>"], </a:t>
            </a:r>
            <a:r>
              <a:rPr lang="en-US" altLang="zh-CN" sz="1200" dirty="0" smtClean="0"/>
              <a:t>type: "CLASS</a:t>
            </a:r>
            <a:r>
              <a:rPr lang="en-US" altLang="zh-CN" sz="1200" dirty="0" smtClean="0"/>
              <a:t>", </a:t>
            </a:r>
            <a:r>
              <a:rPr lang="en-US" altLang="zh-CN" sz="1200" dirty="0" smtClean="0"/>
              <a:t>value: ".</a:t>
            </a:r>
            <a:r>
              <a:rPr lang="en-US" altLang="zh-CN" sz="1200" dirty="0" err="1" smtClean="0"/>
              <a:t>aaron</a:t>
            </a:r>
            <a:r>
              <a:rPr lang="en-US" altLang="zh-CN" sz="1200" dirty="0" smtClean="0"/>
              <a:t>"},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{match</a:t>
            </a:r>
            <a:r>
              <a:rPr lang="en-US" altLang="zh-CN" sz="1200" dirty="0" smtClean="0"/>
              <a:t>:[“”],</a:t>
            </a:r>
            <a:r>
              <a:rPr lang="en-US" altLang="zh-CN" sz="1200" dirty="0" smtClean="0"/>
              <a:t> type</a:t>
            </a:r>
            <a:r>
              <a:rPr lang="en-US" altLang="zh-CN" sz="1200" dirty="0" smtClean="0"/>
              <a:t>: " 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 </a:t>
            </a:r>
            <a:r>
              <a:rPr lang="en-US" altLang="zh-CN" sz="1200" dirty="0" smtClean="0"/>
              <a:t>"},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{matches</a:t>
            </a:r>
            <a:r>
              <a:rPr lang="en-US" altLang="zh-CN" sz="1200" dirty="0" smtClean="0">
                <a:solidFill>
                  <a:srgbClr val="FF0000"/>
                </a:solidFill>
              </a:rPr>
              <a:t>: ["input</a:t>
            </a:r>
            <a:r>
              <a:rPr lang="en-US" altLang="zh-CN" sz="1200" dirty="0" smtClean="0">
                <a:solidFill>
                  <a:srgbClr val="FF0000"/>
                </a:solidFill>
              </a:rPr>
              <a:t>"], type</a:t>
            </a:r>
            <a:r>
              <a:rPr lang="en-US" altLang="zh-CN" sz="1200" dirty="0" smtClean="0">
                <a:solidFill>
                  <a:srgbClr val="FF0000"/>
                </a:solidFill>
              </a:rPr>
              <a:t>: "TAG</a:t>
            </a:r>
            <a:r>
              <a:rPr lang="en-US" altLang="zh-CN" sz="1200" dirty="0" smtClean="0">
                <a:solidFill>
                  <a:srgbClr val="FF0000"/>
                </a:solidFill>
              </a:rPr>
              <a:t>", value</a:t>
            </a:r>
            <a:r>
              <a:rPr lang="en-US" altLang="zh-CN" sz="1200" dirty="0" smtClean="0">
                <a:solidFill>
                  <a:srgbClr val="FF0000"/>
                </a:solidFill>
              </a:rPr>
              <a:t>: "input</a:t>
            </a:r>
            <a:r>
              <a:rPr lang="en-US" altLang="zh-CN" sz="1200" dirty="0" smtClean="0">
                <a:solidFill>
                  <a:srgbClr val="FF0000"/>
                </a:solidFill>
              </a:rPr>
              <a:t>"},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{matches</a:t>
            </a:r>
            <a:r>
              <a:rPr lang="en-US" altLang="zh-CN" sz="1200" dirty="0" smtClean="0"/>
              <a:t>: ["name</a:t>
            </a:r>
            <a:r>
              <a:rPr lang="en-US" altLang="zh-CN" sz="1200" dirty="0" smtClean="0"/>
              <a:t>"], type</a:t>
            </a:r>
            <a:r>
              <a:rPr lang="en-US" altLang="zh-CN" sz="1200" dirty="0" smtClean="0"/>
              <a:t>: "ATTR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"[name=</a:t>
            </a:r>
            <a:r>
              <a:rPr lang="en-US" altLang="zh-CN" sz="1200" dirty="0" err="1" smtClean="0"/>
              <a:t>ttt</a:t>
            </a:r>
            <a:r>
              <a:rPr lang="en-US" altLang="zh-CN" sz="1200" dirty="0" smtClean="0"/>
              <a:t>]"}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188935" y="4054304"/>
            <a:ext cx="384204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{ </a:t>
            </a:r>
            <a:r>
              <a:rPr lang="en-US" altLang="zh-CN" sz="1200" dirty="0"/>
              <a:t>matches: ["div"],type: "</a:t>
            </a:r>
            <a:r>
              <a:rPr lang="en-US" altLang="zh-CN" sz="1200" dirty="0" err="1"/>
              <a:t>TAG",value</a:t>
            </a:r>
            <a:r>
              <a:rPr lang="en-US" altLang="zh-CN" sz="1200" dirty="0"/>
              <a:t>: "div“ }, </a:t>
            </a:r>
          </a:p>
          <a:p>
            <a:r>
              <a:rPr lang="en-US" altLang="zh-CN" sz="1200" dirty="0"/>
              <a:t>   {matches: ["</a:t>
            </a:r>
            <a:r>
              <a:rPr lang="en-US" altLang="zh-CN" sz="1200" dirty="0" err="1"/>
              <a:t>aaron</a:t>
            </a:r>
            <a:r>
              <a:rPr lang="en-US" altLang="zh-CN" sz="1200" dirty="0"/>
              <a:t>"], type: "CLASS", value: ".</a:t>
            </a:r>
            <a:r>
              <a:rPr lang="en-US" altLang="zh-CN" sz="1200" dirty="0" err="1"/>
              <a:t>aaron</a:t>
            </a:r>
            <a:r>
              <a:rPr lang="en-US" altLang="zh-CN" sz="1200" dirty="0"/>
              <a:t>"}, </a:t>
            </a:r>
          </a:p>
          <a:p>
            <a:r>
              <a:rPr lang="en-US" altLang="zh-CN" sz="1200" dirty="0"/>
              <a:t>   {match:[“”], type: " ", value: " "},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smtClean="0"/>
              <a:t>{</a:t>
            </a:r>
            <a:r>
              <a:rPr lang="en-US" altLang="zh-CN" sz="1200" dirty="0"/>
              <a:t>matches: ["name"], type: "ATTR", value: "[name=</a:t>
            </a:r>
            <a:r>
              <a:rPr lang="en-US" altLang="zh-CN" sz="1200" dirty="0" err="1"/>
              <a:t>ttt</a:t>
            </a:r>
            <a:r>
              <a:rPr lang="en-US" altLang="zh-CN" sz="1200" dirty="0"/>
              <a:t>]"}</a:t>
            </a:r>
            <a:endParaRPr lang="zh-CN" altLang="en-US" sz="1200" dirty="0"/>
          </a:p>
          <a:p>
            <a:endParaRPr lang="zh-CN" altLang="en-US" sz="1200" dirty="0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307080" y="4562136"/>
            <a:ext cx="1881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47131" y="4254358"/>
            <a:ext cx="1352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</a:rPr>
              <a:t>Token</a:t>
            </a:r>
            <a:r>
              <a:rPr lang="zh-CN" altLang="en-US" sz="1400" dirty="0" smtClean="0">
                <a:solidFill>
                  <a:srgbClr val="00B0F0"/>
                </a:solidFill>
              </a:rPr>
              <a:t>集简化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编译原理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9946" y="1990199"/>
            <a:ext cx="396524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</a:t>
            </a:r>
            <a:r>
              <a:rPr lang="en-US" altLang="zh-CN" sz="1200" dirty="0" smtClean="0"/>
              <a:t>                       </a:t>
            </a:r>
            <a:r>
              <a:rPr lang="zh-CN" altLang="en-US" sz="1200" dirty="0" smtClean="0">
                <a:solidFill>
                  <a:srgbClr val="00B0F0"/>
                </a:solidFill>
              </a:rPr>
              <a:t>过滤后的</a:t>
            </a:r>
            <a:r>
              <a:rPr lang="en-US" altLang="zh-CN" sz="1200" dirty="0" smtClean="0">
                <a:solidFill>
                  <a:srgbClr val="00B0F0"/>
                </a:solidFill>
              </a:rPr>
              <a:t>token</a:t>
            </a:r>
            <a:r>
              <a:rPr lang="zh-CN" altLang="en-US" sz="1200" dirty="0" smtClean="0">
                <a:solidFill>
                  <a:srgbClr val="00B0F0"/>
                </a:solidFill>
              </a:rPr>
              <a:t>集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{ </a:t>
            </a:r>
            <a:r>
              <a:rPr lang="en-US" altLang="zh-CN" sz="1200" dirty="0" smtClean="0"/>
              <a:t>matches: ["div</a:t>
            </a:r>
            <a:r>
              <a:rPr lang="en-US" altLang="zh-CN" sz="1200" dirty="0" smtClean="0"/>
              <a:t>"],type</a:t>
            </a:r>
            <a:r>
              <a:rPr lang="en-US" altLang="zh-CN" sz="1200" dirty="0" smtClean="0"/>
              <a:t>: "</a:t>
            </a:r>
            <a:r>
              <a:rPr lang="en-US" altLang="zh-CN" sz="1200" dirty="0" err="1" smtClean="0"/>
              <a:t>TAG</a:t>
            </a:r>
            <a:r>
              <a:rPr lang="en-US" altLang="zh-CN" sz="1200" dirty="0" err="1" smtClean="0"/>
              <a:t>",value</a:t>
            </a:r>
            <a:r>
              <a:rPr lang="en-US" altLang="zh-CN" sz="1200" dirty="0" smtClean="0"/>
              <a:t>: "</a:t>
            </a:r>
            <a:r>
              <a:rPr lang="en-US" altLang="zh-CN" sz="1200" dirty="0" smtClean="0"/>
              <a:t>div“ }, </a:t>
            </a:r>
          </a:p>
          <a:p>
            <a:r>
              <a:rPr lang="en-US" altLang="zh-CN" sz="1200" dirty="0" smtClean="0"/>
              <a:t>   {matches</a:t>
            </a:r>
            <a:r>
              <a:rPr lang="en-US" altLang="zh-CN" sz="1200" dirty="0" smtClean="0"/>
              <a:t>: ["</a:t>
            </a:r>
            <a:r>
              <a:rPr lang="en-US" altLang="zh-CN" sz="1200" dirty="0" err="1" smtClean="0"/>
              <a:t>aaron</a:t>
            </a:r>
            <a:r>
              <a:rPr lang="en-US" altLang="zh-CN" sz="1200" dirty="0" smtClean="0"/>
              <a:t>"], </a:t>
            </a:r>
            <a:r>
              <a:rPr lang="en-US" altLang="zh-CN" sz="1200" dirty="0" smtClean="0"/>
              <a:t>type: "CLASS</a:t>
            </a:r>
            <a:r>
              <a:rPr lang="en-US" altLang="zh-CN" sz="1200" dirty="0" smtClean="0"/>
              <a:t>", </a:t>
            </a:r>
            <a:r>
              <a:rPr lang="en-US" altLang="zh-CN" sz="1200" dirty="0" smtClean="0"/>
              <a:t>value: ".</a:t>
            </a:r>
            <a:r>
              <a:rPr lang="en-US" altLang="zh-CN" sz="1200" dirty="0" err="1" smtClean="0"/>
              <a:t>aaron</a:t>
            </a:r>
            <a:r>
              <a:rPr lang="en-US" altLang="zh-CN" sz="1200" dirty="0" smtClean="0"/>
              <a:t>"},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{match</a:t>
            </a:r>
            <a:r>
              <a:rPr lang="en-US" altLang="zh-CN" sz="1200" dirty="0" smtClean="0"/>
              <a:t>:[“”],</a:t>
            </a:r>
            <a:r>
              <a:rPr lang="en-US" altLang="zh-CN" sz="1200" dirty="0" smtClean="0"/>
              <a:t> type</a:t>
            </a:r>
            <a:r>
              <a:rPr lang="en-US" altLang="zh-CN" sz="1200" dirty="0" smtClean="0"/>
              <a:t>: " 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 </a:t>
            </a:r>
            <a:r>
              <a:rPr lang="en-US" altLang="zh-CN" sz="1200" dirty="0" smtClean="0"/>
              <a:t>"},</a:t>
            </a:r>
          </a:p>
          <a:p>
            <a:r>
              <a:rPr lang="en-US" altLang="zh-CN" sz="1200" dirty="0" smtClean="0"/>
              <a:t>   </a:t>
            </a:r>
            <a:r>
              <a:rPr lang="en-US" altLang="zh-CN" sz="1200" dirty="0" smtClean="0"/>
              <a:t>{matches</a:t>
            </a:r>
            <a:r>
              <a:rPr lang="en-US" altLang="zh-CN" sz="1200" dirty="0" smtClean="0"/>
              <a:t>: ["name</a:t>
            </a:r>
            <a:r>
              <a:rPr lang="en-US" altLang="zh-CN" sz="1200" dirty="0" smtClean="0"/>
              <a:t>"], type</a:t>
            </a:r>
            <a:r>
              <a:rPr lang="en-US" altLang="zh-CN" sz="1200" dirty="0" smtClean="0"/>
              <a:t>: "ATTR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"[name=</a:t>
            </a:r>
            <a:r>
              <a:rPr lang="en-US" altLang="zh-CN" sz="1200" dirty="0" err="1" smtClean="0"/>
              <a:t>ttt</a:t>
            </a:r>
            <a:r>
              <a:rPr lang="en-US" altLang="zh-CN" sz="1200" dirty="0" smtClean="0"/>
              <a:t>]"}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8802" y="3319088"/>
            <a:ext cx="219769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      </a:t>
            </a:r>
            <a:r>
              <a:rPr lang="zh-CN" altLang="en-US" sz="1200" dirty="0">
                <a:solidFill>
                  <a:srgbClr val="00B0F0"/>
                </a:solidFill>
              </a:rPr>
              <a:t>过滤后的选择器</a:t>
            </a: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en-US" altLang="zh-CN" sz="1400" dirty="0" err="1" smtClean="0"/>
              <a:t>div.aaron</a:t>
            </a:r>
            <a:r>
              <a:rPr lang="en-US" altLang="zh-CN" sz="1400" dirty="0" smtClean="0"/>
              <a:t> [</a:t>
            </a:r>
            <a:r>
              <a:rPr lang="en-US" altLang="zh-CN" sz="1400" dirty="0"/>
              <a:t>name=</a:t>
            </a:r>
            <a:r>
              <a:rPr lang="en-US" altLang="zh-CN" sz="1400" dirty="0" err="1"/>
              <a:t>ttt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179946" y="4155534"/>
            <a:ext cx="537459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	  </a:t>
            </a:r>
            <a:r>
              <a:rPr lang="zh-CN" altLang="en-US" sz="1400" dirty="0" smtClean="0">
                <a:solidFill>
                  <a:srgbClr val="00B0F0"/>
                </a:solidFill>
              </a:rPr>
              <a:t>过滤函数</a:t>
            </a:r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 err="1" smtClean="0"/>
              <a:t>Expr.filter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{</a:t>
            </a:r>
          </a:p>
          <a:p>
            <a:r>
              <a:rPr lang="en-US" altLang="zh-CN" sz="1400" dirty="0"/>
              <a:t>    ATTR   : function (name, operator, check) </a:t>
            </a:r>
            <a:r>
              <a:rPr lang="en-US" altLang="zh-CN" sz="1400" dirty="0" smtClean="0"/>
              <a:t>{return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CHILD  : function (type, what, argument, first, last) </a:t>
            </a:r>
            <a:r>
              <a:rPr lang="en-US" altLang="zh-CN" sz="1400" dirty="0" smtClean="0"/>
              <a:t>{return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CLASS  : function 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ID     : function (id)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PSEUDO : function (pseudo, argument)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TAG    : function (</a:t>
            </a:r>
            <a:r>
              <a:rPr lang="en-US" altLang="zh-CN" sz="1400" dirty="0" err="1"/>
              <a:t>nodeNameSelector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0" name="双大括号 9"/>
          <p:cNvSpPr/>
          <p:nvPr/>
        </p:nvSpPr>
        <p:spPr>
          <a:xfrm>
            <a:off x="341746" y="1690688"/>
            <a:ext cx="6899564" cy="472798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542645" y="3929990"/>
            <a:ext cx="1754909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54033" y="3623794"/>
            <a:ext cx="2507057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</a:t>
            </a:r>
            <a:r>
              <a:rPr lang="en-US" altLang="zh-CN" sz="1200" dirty="0" smtClean="0"/>
              <a:t>                </a:t>
            </a:r>
            <a:r>
              <a:rPr lang="zh-CN" altLang="en-US" sz="1400" dirty="0">
                <a:solidFill>
                  <a:srgbClr val="00B0F0"/>
                </a:solidFill>
              </a:rPr>
              <a:t>超级匹配函数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function(){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</a:t>
            </a:r>
            <a:r>
              <a:rPr lang="zh-CN" altLang="en-US" sz="1200" dirty="0" smtClean="0"/>
              <a:t>层次很深的闭包</a:t>
            </a:r>
            <a:r>
              <a:rPr lang="en-US" altLang="zh-CN" sz="1200" dirty="0" smtClean="0"/>
              <a:t>…..</a:t>
            </a:r>
          </a:p>
          <a:p>
            <a:r>
              <a:rPr lang="en-US" altLang="zh-CN" sz="1200" dirty="0" smtClean="0"/>
              <a:t>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5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31501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编译过程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9356" y="2185583"/>
            <a:ext cx="17664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div [</a:t>
            </a:r>
            <a:r>
              <a:rPr lang="en-US" altLang="zh-CN" sz="1400" dirty="0"/>
              <a:t>name=</a:t>
            </a:r>
            <a:r>
              <a:rPr lang="en-US" altLang="zh-CN" sz="1400" dirty="0" err="1"/>
              <a:t>ttt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8710" y="3391618"/>
            <a:ext cx="193327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 </a:t>
            </a:r>
          </a:p>
          <a:p>
            <a:r>
              <a:rPr lang="en-US" altLang="zh-CN" sz="1400" dirty="0" smtClean="0"/>
              <a:t>     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/>
              <a:t>){</a:t>
            </a:r>
            <a:endParaRPr lang="en-US" altLang="zh-CN" sz="1400" dirty="0" smtClean="0"/>
          </a:p>
          <a:p>
            <a:r>
              <a:rPr lang="en-US" altLang="zh-CN" sz="1400" dirty="0" smtClean="0"/>
              <a:t>       //tag filter</a:t>
            </a:r>
          </a:p>
          <a:p>
            <a:r>
              <a:rPr lang="en-US" altLang="zh-CN" sz="1400" dirty="0" smtClean="0"/>
              <a:t>     }</a:t>
            </a:r>
          </a:p>
          <a:p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3060710" y="2185584"/>
            <a:ext cx="11487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 )[</a:t>
            </a:r>
            <a:r>
              <a:rPr lang="en-US" altLang="zh-CN" sz="1400" dirty="0"/>
              <a:t>name=</a:t>
            </a:r>
            <a:r>
              <a:rPr lang="en-US" altLang="zh-CN" sz="1400" dirty="0" err="1"/>
              <a:t>ttt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3313507" y="749584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遇到关系</a:t>
            </a:r>
            <a:r>
              <a:rPr lang="en-US" altLang="zh-CN" dirty="0" smtClean="0">
                <a:solidFill>
                  <a:srgbClr val="00B0F0"/>
                </a:solidFill>
              </a:rPr>
              <a:t>token(+&gt; ~)</a:t>
            </a:r>
            <a:r>
              <a:rPr lang="zh-CN" altLang="en-US" dirty="0" smtClean="0">
                <a:solidFill>
                  <a:srgbClr val="00B0F0"/>
                </a:solidFill>
              </a:rPr>
              <a:t>则依次出栈合并匿名函数，其他情况压入对应的</a:t>
            </a:r>
            <a:r>
              <a:rPr lang="en-US" altLang="zh-CN" dirty="0" smtClean="0">
                <a:solidFill>
                  <a:srgbClr val="00B0F0"/>
                </a:solidFill>
              </a:rPr>
              <a:t>token</a:t>
            </a:r>
            <a:r>
              <a:rPr lang="zh-CN" altLang="en-US" dirty="0" smtClean="0">
                <a:solidFill>
                  <a:srgbClr val="00B0F0"/>
                </a:solidFill>
              </a:rPr>
              <a:t>处理函数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8700" y="3449473"/>
            <a:ext cx="225367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[‘</a:t>
            </a:r>
            <a:r>
              <a:rPr lang="en-US" altLang="zh-CN" sz="1400" dirty="0" err="1" smtClean="0"/>
              <a:t>parentNode</a:t>
            </a:r>
            <a:r>
              <a:rPr lang="en-US" altLang="zh-CN" sz="1400" dirty="0" smtClean="0"/>
              <a:t>’];</a:t>
            </a:r>
          </a:p>
          <a:p>
            <a:r>
              <a:rPr lang="en-US" altLang="zh-CN" sz="1400" dirty="0" smtClean="0"/>
              <a:t>   return 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 smtClean="0"/>
              <a:t>         tag filter</a:t>
            </a:r>
          </a:p>
          <a:p>
            <a:r>
              <a:rPr lang="en-US" altLang="zh-CN" sz="1400" dirty="0" smtClean="0"/>
              <a:t>   }</a:t>
            </a:r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77036" y="6182874"/>
            <a:ext cx="126134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Matchers</a:t>
            </a:r>
            <a:r>
              <a:rPr lang="zh-CN" altLang="en-US" sz="1400" dirty="0" smtClean="0"/>
              <a:t>集合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4" idx="3"/>
            <a:endCxn id="5" idx="0"/>
          </p:cNvCxnSpPr>
          <p:nvPr/>
        </p:nvCxnSpPr>
        <p:spPr>
          <a:xfrm>
            <a:off x="2135791" y="2339472"/>
            <a:ext cx="339555" cy="105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0"/>
            <a:endCxn id="6" idx="1"/>
          </p:cNvCxnSpPr>
          <p:nvPr/>
        </p:nvCxnSpPr>
        <p:spPr>
          <a:xfrm flipV="1">
            <a:off x="2475346" y="2339473"/>
            <a:ext cx="585364" cy="105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0"/>
          </p:cNvCxnSpPr>
          <p:nvPr/>
        </p:nvCxnSpPr>
        <p:spPr>
          <a:xfrm>
            <a:off x="4209434" y="2339473"/>
            <a:ext cx="556102" cy="11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双括号 27"/>
          <p:cNvSpPr/>
          <p:nvPr/>
        </p:nvSpPr>
        <p:spPr>
          <a:xfrm>
            <a:off x="1662546" y="3499524"/>
            <a:ext cx="1625600" cy="90721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双括号 39"/>
          <p:cNvSpPr/>
          <p:nvPr/>
        </p:nvSpPr>
        <p:spPr>
          <a:xfrm>
            <a:off x="3574045" y="3334605"/>
            <a:ext cx="2318327" cy="16253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01991" y="2188256"/>
            <a:ext cx="9249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name=</a:t>
            </a:r>
            <a:r>
              <a:rPr lang="en-US" altLang="zh-CN" sz="1400" dirty="0" err="1"/>
              <a:t>ttt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cxnSp>
        <p:nvCxnSpPr>
          <p:cNvPr id="49" name="直接箭头连接符 48"/>
          <p:cNvCxnSpPr>
            <a:stCxn id="8" idx="0"/>
            <a:endCxn id="47" idx="1"/>
          </p:cNvCxnSpPr>
          <p:nvPr/>
        </p:nvCxnSpPr>
        <p:spPr>
          <a:xfrm flipV="1">
            <a:off x="4765536" y="2342145"/>
            <a:ext cx="636455" cy="110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633339" y="4152262"/>
            <a:ext cx="225367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[‘</a:t>
            </a:r>
            <a:r>
              <a:rPr lang="en-US" altLang="zh-CN" sz="1400" dirty="0" err="1" smtClean="0"/>
              <a:t>parentNode</a:t>
            </a:r>
            <a:r>
              <a:rPr lang="en-US" altLang="zh-CN" sz="1400" dirty="0" smtClean="0"/>
              <a:t>’];</a:t>
            </a:r>
          </a:p>
          <a:p>
            <a:r>
              <a:rPr lang="en-US" altLang="zh-CN" sz="1400" dirty="0" smtClean="0"/>
              <a:t>   return 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 smtClean="0"/>
              <a:t>         //tag filter</a:t>
            </a:r>
          </a:p>
          <a:p>
            <a:r>
              <a:rPr lang="en-US" altLang="zh-CN" sz="1400" dirty="0" smtClean="0"/>
              <a:t>   }</a:t>
            </a:r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52" name="双括号 51"/>
          <p:cNvSpPr/>
          <p:nvPr/>
        </p:nvSpPr>
        <p:spPr>
          <a:xfrm>
            <a:off x="6527761" y="3220001"/>
            <a:ext cx="2318327" cy="23734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633339" y="3357386"/>
            <a:ext cx="225367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//attribute filter</a:t>
            </a:r>
          </a:p>
          <a:p>
            <a:r>
              <a:rPr lang="en-US" altLang="zh-CN" sz="1400" dirty="0" smtClean="0"/>
              <a:t>}</a:t>
            </a:r>
          </a:p>
        </p:txBody>
      </p:sp>
      <p:cxnSp>
        <p:nvCxnSpPr>
          <p:cNvPr id="57" name="直接箭头连接符 56"/>
          <p:cNvCxnSpPr>
            <a:stCxn id="47" idx="3"/>
            <a:endCxn id="55" idx="0"/>
          </p:cNvCxnSpPr>
          <p:nvPr/>
        </p:nvCxnSpPr>
        <p:spPr>
          <a:xfrm>
            <a:off x="6326910" y="2342145"/>
            <a:ext cx="1433265" cy="10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406945" y="3357663"/>
            <a:ext cx="246242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Function(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 smtClean="0"/>
              <a:t>while(matcher=</a:t>
            </a:r>
            <a:r>
              <a:rPr lang="en-US" altLang="zh-CN" sz="1400" dirty="0" err="1" smtClean="0"/>
              <a:t>matchrs.pop</a:t>
            </a:r>
            <a:r>
              <a:rPr lang="en-US" altLang="zh-CN" sz="1400" dirty="0" smtClean="0"/>
              <a:t>()){</a:t>
            </a:r>
          </a:p>
          <a:p>
            <a:r>
              <a:rPr lang="en-US" altLang="zh-CN" sz="1400" dirty="0" smtClean="0"/>
              <a:t>          if(!matcher(</a:t>
            </a: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)){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return false;</a:t>
            </a:r>
          </a:p>
          <a:p>
            <a:r>
              <a:rPr lang="en-US" altLang="zh-CN" sz="1400" dirty="0" smtClean="0"/>
              <a:t>          }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}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return true;</a:t>
            </a:r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70" name="右大括号 69"/>
          <p:cNvSpPr/>
          <p:nvPr/>
        </p:nvSpPr>
        <p:spPr>
          <a:xfrm rot="5400000" flipV="1">
            <a:off x="4941096" y="2889406"/>
            <a:ext cx="333229" cy="6151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大括号 70"/>
          <p:cNvSpPr/>
          <p:nvPr/>
        </p:nvSpPr>
        <p:spPr>
          <a:xfrm rot="16200000" flipV="1">
            <a:off x="2963641" y="-743697"/>
            <a:ext cx="447012" cy="5410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91504" y="2746098"/>
            <a:ext cx="10933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超级匹配器</a:t>
            </a:r>
            <a:endParaRPr lang="zh-CN" altLang="en-US" sz="1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526194" y="1395791"/>
            <a:ext cx="13219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选择器表达式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0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超级匹配器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2401" y="2429597"/>
            <a:ext cx="3103418" cy="147732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 in seed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if(</a:t>
            </a:r>
            <a:r>
              <a:rPr lang="en-US" altLang="zh-CN" dirty="0" err="1" smtClean="0"/>
              <a:t>superMatcher</a:t>
            </a:r>
            <a:r>
              <a:rPr lang="en-US" altLang="zh-CN" dirty="0" smtClean="0"/>
              <a:t>(item )){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resultSet.push</a:t>
            </a:r>
            <a:r>
              <a:rPr lang="en-US" altLang="zh-CN" dirty="0" smtClean="0"/>
              <a:t>(item);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   </a:t>
            </a:r>
          </a:p>
        </p:txBody>
      </p:sp>
      <p:sp>
        <p:nvSpPr>
          <p:cNvPr id="5" name="双大括号 4"/>
          <p:cNvSpPr/>
          <p:nvPr/>
        </p:nvSpPr>
        <p:spPr>
          <a:xfrm>
            <a:off x="3565236" y="2166116"/>
            <a:ext cx="3768437" cy="200429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168" y="2967335"/>
            <a:ext cx="5287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 &amp; Regards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sizzle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2640" y="2343831"/>
            <a:ext cx="7675517" cy="4821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       A </a:t>
            </a:r>
            <a:r>
              <a:rPr lang="en-US" altLang="zh-CN" dirty="0"/>
              <a:t>pure-JavaScript CSS selector </a:t>
            </a:r>
            <a:r>
              <a:rPr lang="en-US" altLang="zh-CN" dirty="0" smtClean="0"/>
              <a:t>engine (power jQuery)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06537" y="3248297"/>
            <a:ext cx="3814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Standalone(no dependencies)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Competitive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Only 4kB with </a:t>
            </a:r>
            <a:r>
              <a:rPr lang="en-US" altLang="zh-CN" dirty="0" err="1" smtClean="0"/>
              <a:t>gzipped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Css3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Bla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bla</a:t>
            </a:r>
            <a:r>
              <a:rPr lang="en-US" altLang="zh-CN" dirty="0" smtClean="0"/>
              <a:t>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4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smtClean="0"/>
              <a:t>sizzle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599" y="2245231"/>
            <a:ext cx="4734619" cy="267576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                     </a:t>
            </a:r>
            <a:r>
              <a:rPr lang="en-US" altLang="zh-CN" sz="1400" dirty="0" smtClean="0"/>
              <a:t>                       </a:t>
            </a:r>
            <a:r>
              <a:rPr lang="en-US" altLang="zh-CN" sz="1400" dirty="0" smtClean="0"/>
              <a:t>Bugs</a:t>
            </a:r>
          </a:p>
          <a:p>
            <a:pPr marL="0" indent="0">
              <a:buNone/>
            </a:pPr>
            <a:r>
              <a:rPr lang="en-US" altLang="zh-CN" sz="1400" dirty="0" smtClean="0"/>
              <a:t>1. Id</a:t>
            </a:r>
          </a:p>
          <a:p>
            <a:pPr marL="0" indent="0">
              <a:buNone/>
            </a:pPr>
            <a:r>
              <a:rPr lang="en-US" altLang="zh-CN" sz="1400" dirty="0"/>
              <a:t>IE&lt;=8</a:t>
            </a:r>
            <a:r>
              <a:rPr lang="zh-CN" altLang="en-US" sz="1400" dirty="0"/>
              <a:t>不区分大小写，混淆</a:t>
            </a:r>
            <a:r>
              <a:rPr lang="en-US" altLang="zh-CN" sz="1400" dirty="0" err="1"/>
              <a:t>iuput</a:t>
            </a:r>
            <a:r>
              <a:rPr lang="zh-CN" altLang="en-US" sz="1400" dirty="0"/>
              <a:t>的</a:t>
            </a:r>
            <a:r>
              <a:rPr lang="en-US" altLang="zh-CN" sz="1400" dirty="0"/>
              <a:t>name</a:t>
            </a:r>
            <a:r>
              <a:rPr lang="zh-CN" altLang="en-US" sz="1400" dirty="0"/>
              <a:t>和</a:t>
            </a:r>
            <a:r>
              <a:rPr lang="en-US" altLang="zh-CN" sz="1400" dirty="0" smtClean="0"/>
              <a:t>id</a:t>
            </a:r>
          </a:p>
          <a:p>
            <a:pPr marL="0" indent="0">
              <a:buNone/>
            </a:pPr>
            <a:r>
              <a:rPr lang="en-US" altLang="zh-CN" sz="1400" dirty="0" smtClean="0"/>
              <a:t>2. </a:t>
            </a:r>
            <a:r>
              <a:rPr lang="en-US" altLang="zh-CN" sz="1400" dirty="0"/>
              <a:t>class</a:t>
            </a:r>
          </a:p>
          <a:p>
            <a:pPr marL="0" indent="0">
              <a:buNone/>
            </a:pPr>
            <a:r>
              <a:rPr lang="en-US" altLang="zh-CN" sz="1400" dirty="0"/>
              <a:t>IE      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getAttribute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，混淆</a:t>
            </a:r>
            <a:r>
              <a:rPr lang="en-US" altLang="zh-CN" sz="1400" dirty="0"/>
              <a:t>html</a:t>
            </a:r>
            <a:r>
              <a:rPr lang="zh-CN" altLang="en-US" sz="1400" dirty="0"/>
              <a:t>的</a:t>
            </a:r>
            <a:r>
              <a:rPr lang="en-US" altLang="zh-CN" sz="1400" dirty="0"/>
              <a:t>attribute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dom</a:t>
            </a:r>
            <a:r>
              <a:rPr lang="zh-CN" altLang="en-US" sz="1400" dirty="0"/>
              <a:t>的</a:t>
            </a:r>
            <a:r>
              <a:rPr lang="en-US" altLang="zh-CN" sz="1400" dirty="0"/>
              <a:t>property</a:t>
            </a:r>
          </a:p>
          <a:p>
            <a:pPr marL="0" indent="0">
              <a:buNone/>
            </a:pPr>
            <a:r>
              <a:rPr lang="zh-CN" altLang="en-US" sz="1400" dirty="0"/>
              <a:t>非</a:t>
            </a:r>
            <a:r>
              <a:rPr lang="en-US" altLang="zh-CN" sz="1400" dirty="0"/>
              <a:t>IE 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getElementsByClassName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3.Tag</a:t>
            </a:r>
          </a:p>
          <a:p>
            <a:pPr marL="0" indent="0">
              <a:buNone/>
            </a:pPr>
            <a:r>
              <a:rPr lang="en-US" altLang="zh-CN" sz="1400" dirty="0" err="1"/>
              <a:t>getElementsByTagName</a:t>
            </a:r>
            <a:r>
              <a:rPr lang="en-US" altLang="zh-CN" sz="1400" dirty="0"/>
              <a:t>(*)</a:t>
            </a:r>
            <a:r>
              <a:rPr lang="zh-CN" altLang="en-US" sz="1400" dirty="0"/>
              <a:t>混淆注释节点</a:t>
            </a:r>
            <a:endParaRPr lang="en-US" altLang="zh-CN" sz="1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41250" y="2203270"/>
            <a:ext cx="4559259" cy="27177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                      </a:t>
            </a:r>
            <a:r>
              <a:rPr lang="en-US" altLang="zh-CN" sz="1400" dirty="0" smtClean="0"/>
              <a:t>                             </a:t>
            </a:r>
            <a:r>
              <a:rPr lang="zh-CN" altLang="en-US" sz="1400" dirty="0" smtClean="0"/>
              <a:t>性能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考虑如下选择器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div.container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li:last-of-child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a,div.container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ul+a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mySelector</a:t>
            </a:r>
            <a:r>
              <a:rPr lang="en-US" altLang="zh-CN" sz="1400" dirty="0" smtClean="0"/>
              <a:t> = function(){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  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           </a:t>
            </a:r>
            <a:r>
              <a:rPr lang="en-US" altLang="zh-CN" sz="1400" dirty="0" err="1" smtClean="0"/>
              <a:t>bla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bla</a:t>
            </a:r>
            <a:r>
              <a:rPr lang="en-US" altLang="zh-CN" sz="1400" dirty="0" smtClean="0"/>
              <a:t>…….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       	  </a:t>
            </a:r>
            <a:r>
              <a:rPr lang="en-US" altLang="zh-CN" sz="1400" dirty="0" smtClean="0"/>
              <a:t>There </a:t>
            </a:r>
            <a:r>
              <a:rPr lang="en-US" altLang="zh-CN" sz="1400" dirty="0" smtClean="0"/>
              <a:t>gone be at least </a:t>
            </a:r>
            <a:r>
              <a:rPr lang="en-US" altLang="zh-CN" sz="1400" dirty="0" smtClean="0">
                <a:solidFill>
                  <a:srgbClr val="FF0000"/>
                </a:solidFill>
              </a:rPr>
              <a:t>100</a:t>
            </a:r>
            <a:r>
              <a:rPr lang="en-US" altLang="zh-CN" sz="1400" dirty="0" smtClean="0"/>
              <a:t> lines here…….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        	  </a:t>
            </a:r>
            <a:r>
              <a:rPr lang="en-US" altLang="zh-CN" sz="1400" dirty="0" err="1" smtClean="0"/>
              <a:t>bla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bla</a:t>
            </a:r>
            <a:r>
              <a:rPr lang="en-US" altLang="zh-CN" sz="1400" dirty="0" smtClean="0"/>
              <a:t>…….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</a:t>
            </a:r>
            <a:r>
              <a:rPr lang="en-US" altLang="zh-CN" sz="1400" dirty="0" smtClean="0"/>
              <a:t>}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1176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高版本浏览器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querySelector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52" y="1374173"/>
            <a:ext cx="7223182" cy="5377005"/>
          </a:xfrm>
        </p:spPr>
      </p:pic>
    </p:spTree>
    <p:extLst>
      <p:ext uri="{BB962C8B-B14F-4D97-AF65-F5344CB8AC3E}">
        <p14:creationId xmlns:p14="http://schemas.microsoft.com/office/powerpoint/2010/main" val="26625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Sizzle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65532" y="2427007"/>
            <a:ext cx="1555335" cy="79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词法解析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7480" y="2405644"/>
            <a:ext cx="1555335" cy="79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13632" y="2405643"/>
            <a:ext cx="1555335" cy="79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种子集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61559" y="4376870"/>
            <a:ext cx="1555335" cy="79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编译函数匹配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50889" y="4376870"/>
            <a:ext cx="1555335" cy="79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结果集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3520867" y="2824387"/>
            <a:ext cx="1366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8" idx="3"/>
          </p:cNvCxnSpPr>
          <p:nvPr/>
        </p:nvCxnSpPr>
        <p:spPr>
          <a:xfrm rot="5400000">
            <a:off x="7967173" y="3650124"/>
            <a:ext cx="1573848" cy="67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6442815" y="2803022"/>
            <a:ext cx="1870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9" idx="3"/>
          </p:cNvCxnSpPr>
          <p:nvPr/>
        </p:nvCxnSpPr>
        <p:spPr>
          <a:xfrm flipH="1">
            <a:off x="5306224" y="4774250"/>
            <a:ext cx="155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3855" y="2030724"/>
            <a:ext cx="6904290" cy="755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词法分析器又称扫描器，词法分析是指将我们编写的文本代码流解析为一个一个的记号，分析得到的记号以供后续语法分析使用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1637855" y="3982342"/>
            <a:ext cx="2828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div.aaron</a:t>
            </a:r>
            <a:r>
              <a:rPr lang="en-US" altLang="zh-CN" dirty="0" smtClean="0"/>
              <a:t>  input[name=</a:t>
            </a:r>
            <a:r>
              <a:rPr lang="en-US" altLang="zh-CN" dirty="0" err="1" smtClean="0"/>
              <a:t>ttt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646954" y="4041424"/>
            <a:ext cx="1264777" cy="25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82057" y="3659176"/>
            <a:ext cx="396524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</a:t>
            </a:r>
            <a:r>
              <a:rPr lang="en-US" altLang="zh-CN" sz="1200" dirty="0" smtClean="0"/>
              <a:t>{matches</a:t>
            </a:r>
            <a:r>
              <a:rPr lang="en-US" altLang="zh-CN" sz="1200" dirty="0" smtClean="0"/>
              <a:t>: ["div</a:t>
            </a:r>
            <a:r>
              <a:rPr lang="en-US" altLang="zh-CN" sz="1200" dirty="0" smtClean="0"/>
              <a:t>"],type</a:t>
            </a:r>
            <a:r>
              <a:rPr lang="en-US" altLang="zh-CN" sz="1200" dirty="0" smtClean="0"/>
              <a:t>: "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TAG</a:t>
            </a:r>
            <a:r>
              <a:rPr lang="en-US" altLang="zh-CN" sz="1200" dirty="0" err="1" smtClean="0"/>
              <a:t>",value</a:t>
            </a:r>
            <a:r>
              <a:rPr lang="en-US" altLang="zh-CN" sz="1200" dirty="0" smtClean="0"/>
              <a:t>: "</a:t>
            </a:r>
            <a:r>
              <a:rPr lang="en-US" altLang="zh-CN" sz="1200" dirty="0" smtClean="0"/>
              <a:t>div“ }, </a:t>
            </a:r>
          </a:p>
          <a:p>
            <a:r>
              <a:rPr lang="en-US" altLang="zh-CN" sz="1200" dirty="0" smtClean="0"/>
              <a:t>   {matches</a:t>
            </a:r>
            <a:r>
              <a:rPr lang="en-US" altLang="zh-CN" sz="1200" dirty="0" smtClean="0"/>
              <a:t>: ["</a:t>
            </a:r>
            <a:r>
              <a:rPr lang="en-US" altLang="zh-CN" sz="1200" dirty="0" err="1" smtClean="0"/>
              <a:t>aaron</a:t>
            </a:r>
            <a:r>
              <a:rPr lang="en-US" altLang="zh-CN" sz="1200" dirty="0" smtClean="0"/>
              <a:t>"], </a:t>
            </a:r>
            <a:r>
              <a:rPr lang="en-US" altLang="zh-CN" sz="1200" dirty="0" smtClean="0"/>
              <a:t>type: "</a:t>
            </a:r>
            <a:r>
              <a:rPr lang="en-US" altLang="zh-CN" sz="1200" dirty="0" smtClean="0">
                <a:solidFill>
                  <a:srgbClr val="FF0000"/>
                </a:solidFill>
              </a:rPr>
              <a:t>CLASS</a:t>
            </a:r>
            <a:r>
              <a:rPr lang="en-US" altLang="zh-CN" sz="1200" dirty="0" smtClean="0"/>
              <a:t>", </a:t>
            </a:r>
            <a:r>
              <a:rPr lang="en-US" altLang="zh-CN" sz="1200" dirty="0" smtClean="0"/>
              <a:t>value: ".</a:t>
            </a:r>
            <a:r>
              <a:rPr lang="en-US" altLang="zh-CN" sz="1200" dirty="0" err="1" smtClean="0"/>
              <a:t>aaron</a:t>
            </a:r>
            <a:r>
              <a:rPr lang="en-US" altLang="zh-CN" sz="1200" dirty="0" smtClean="0"/>
              <a:t>"},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{match</a:t>
            </a:r>
            <a:r>
              <a:rPr lang="en-US" altLang="zh-CN" sz="1200" dirty="0" smtClean="0"/>
              <a:t>:[“”],</a:t>
            </a:r>
            <a:r>
              <a:rPr lang="en-US" altLang="zh-CN" sz="1200" dirty="0" smtClean="0"/>
              <a:t> type</a:t>
            </a:r>
            <a:r>
              <a:rPr lang="en-US" altLang="zh-CN" sz="1200" dirty="0" smtClean="0"/>
              <a:t>: "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 </a:t>
            </a:r>
            <a:r>
              <a:rPr lang="en-US" altLang="zh-CN" sz="1200" dirty="0" smtClean="0"/>
              <a:t>"},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/>
              <a:t>{matches</a:t>
            </a:r>
            <a:r>
              <a:rPr lang="en-US" altLang="zh-CN" sz="1200" dirty="0" smtClean="0"/>
              <a:t>: ["input</a:t>
            </a:r>
            <a:r>
              <a:rPr lang="en-US" altLang="zh-CN" sz="1200" dirty="0" smtClean="0"/>
              <a:t>"], type</a:t>
            </a:r>
            <a:r>
              <a:rPr lang="en-US" altLang="zh-CN" sz="1200" dirty="0" smtClean="0"/>
              <a:t>: "</a:t>
            </a:r>
            <a:r>
              <a:rPr lang="en-US" altLang="zh-CN" sz="1200" dirty="0" smtClean="0">
                <a:solidFill>
                  <a:srgbClr val="FF0000"/>
                </a:solidFill>
              </a:rPr>
              <a:t>TAG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"input</a:t>
            </a:r>
            <a:r>
              <a:rPr lang="en-US" altLang="zh-CN" sz="1200" dirty="0" smtClean="0"/>
              <a:t>"},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{matches</a:t>
            </a:r>
            <a:r>
              <a:rPr lang="en-US" altLang="zh-CN" sz="1200" dirty="0" smtClean="0"/>
              <a:t>: ["name</a:t>
            </a:r>
            <a:r>
              <a:rPr lang="en-US" altLang="zh-CN" sz="1200" dirty="0" smtClean="0"/>
              <a:t>"], type</a:t>
            </a:r>
            <a:r>
              <a:rPr lang="en-US" altLang="zh-CN" sz="1200" dirty="0" smtClean="0"/>
              <a:t>: "</a:t>
            </a:r>
            <a:r>
              <a:rPr lang="en-US" altLang="zh-CN" sz="1200" dirty="0" smtClean="0">
                <a:solidFill>
                  <a:srgbClr val="FF0000"/>
                </a:solidFill>
              </a:rPr>
              <a:t>ATTR</a:t>
            </a:r>
            <a:r>
              <a:rPr lang="en-US" altLang="zh-CN" sz="1200" dirty="0" smtClean="0"/>
              <a:t>", value</a:t>
            </a:r>
            <a:r>
              <a:rPr lang="en-US" altLang="zh-CN" sz="1200" dirty="0" smtClean="0"/>
              <a:t>: "[name=</a:t>
            </a:r>
            <a:r>
              <a:rPr lang="en-US" altLang="zh-CN" sz="1200" dirty="0" err="1" smtClean="0"/>
              <a:t>ttt</a:t>
            </a:r>
            <a:r>
              <a:rPr lang="en-US" altLang="zh-CN" sz="1200" dirty="0" smtClean="0"/>
              <a:t>]"}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7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词法解析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15619"/>
              </p:ext>
            </p:extLst>
          </p:nvPr>
        </p:nvGraphicFramePr>
        <p:xfrm>
          <a:off x="1643873" y="2497191"/>
          <a:ext cx="8995641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032"/>
                <a:gridCol w="72256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分组</a:t>
                      </a:r>
                      <a:r>
                        <a:rPr lang="en-US" altLang="zh-CN" sz="1800" dirty="0" smtClean="0"/>
                        <a:t>(,)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/^[\x20\t\r\n\f]*,[\x20\t\r\n\f]*/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层级关系</a:t>
                      </a:r>
                      <a:r>
                        <a:rPr lang="en-US" altLang="zh-CN" sz="1800" dirty="0" smtClean="0"/>
                        <a:t>( &gt;+~)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/^[\x20\t\r\n\f]*([&gt;+~]|[\x20\t\r\n\f])[\x20\t\r\n\f]*/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单个元素处理</a:t>
                      </a:r>
                      <a:endParaRPr lang="en-US" altLang="zh-CN" sz="1800" dirty="0" smtClean="0"/>
                    </a:p>
                    <a:p>
                      <a:r>
                        <a:rPr lang="en-US" altLang="zh-CN" dirty="0" smtClean="0"/>
                        <a:t>Id</a:t>
                      </a:r>
                    </a:p>
                    <a:p>
                      <a:r>
                        <a:rPr lang="en-US" altLang="zh-CN" dirty="0" smtClean="0"/>
                        <a:t>Tag</a:t>
                      </a:r>
                    </a:p>
                    <a:p>
                      <a:r>
                        <a:rPr lang="en-US" altLang="zh-CN" dirty="0" smtClean="0"/>
                        <a:t>Class</a:t>
                      </a:r>
                    </a:p>
                    <a:p>
                      <a:r>
                        <a:rPr lang="en-US" altLang="zh-CN" dirty="0" smtClean="0"/>
                        <a:t>Attribute</a:t>
                      </a:r>
                    </a:p>
                    <a:p>
                      <a:r>
                        <a:rPr lang="en-US" altLang="zh-CN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characterEncoding</a:t>
                      </a:r>
                      <a:r>
                        <a:rPr lang="en-US" altLang="zh-CN" dirty="0" smtClean="0"/>
                        <a:t> = "(?:\\\\.|[\\w-]|[^\\x00-\\xa0])+"</a:t>
                      </a:r>
                    </a:p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ID = new </a:t>
                      </a:r>
                      <a:r>
                        <a:rPr lang="en-US" altLang="zh-CN" dirty="0" err="1" smtClean="0"/>
                        <a:t>RegExp</a:t>
                      </a:r>
                      <a:r>
                        <a:rPr lang="en-US" altLang="zh-CN" dirty="0" smtClean="0"/>
                        <a:t>("^#(" + </a:t>
                      </a:r>
                      <a:r>
                        <a:rPr lang="en-US" altLang="zh-CN" dirty="0" err="1" smtClean="0"/>
                        <a:t>characterEncoding</a:t>
                      </a:r>
                      <a:r>
                        <a:rPr lang="en-US" altLang="zh-CN" dirty="0" smtClean="0"/>
                        <a:t> + ")")</a:t>
                      </a:r>
                    </a:p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TAG = </a:t>
                      </a:r>
                      <a:r>
                        <a:rPr lang="en-US" altLang="zh-CN" smtClean="0"/>
                        <a:t>new RegExp( "^(" + characterEncoding.replace( "w", "w*" ) + ")" )</a:t>
                      </a:r>
                    </a:p>
                    <a:p>
                      <a:r>
                        <a:rPr lang="en-US" altLang="zh-CN" smtClean="0"/>
                        <a:t>var Class = new RegExp( "^\\.(" + characterEncoding + ")" )</a:t>
                      </a:r>
                    </a:p>
                    <a:p>
                      <a:r>
                        <a:rPr lang="en-US" altLang="zh-CN" smtClean="0"/>
                        <a:t>…….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072"/>
          </a:xfrm>
        </p:spPr>
        <p:txBody>
          <a:bodyPr/>
          <a:lstStyle/>
          <a:p>
            <a:r>
              <a:rPr lang="zh-CN" altLang="en-US" dirty="0" smtClean="0"/>
              <a:t>词法解析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059" y="2209917"/>
            <a:ext cx="4130681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分组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rcomma</a:t>
            </a:r>
            <a:r>
              <a:rPr lang="en-US" altLang="zh-CN" sz="1400" dirty="0" smtClean="0"/>
              <a:t> = /^[\x20\t\r\n\f]*,[\x20\t\r\n\f]*/;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层级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rcombinators</a:t>
            </a:r>
            <a:r>
              <a:rPr lang="en-US" altLang="zh-CN" sz="1400" dirty="0" smtClean="0"/>
              <a:t> =           </a:t>
            </a:r>
          </a:p>
          <a:p>
            <a:r>
              <a:rPr lang="en-US" altLang="zh-CN" sz="1400" dirty="0" smtClean="0"/>
              <a:t> /^[\x20\t\r\n\f]*([&gt;+~]|[\x20\t\r\n\f])[\x20\t\r\n\f]*/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选择器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TAG = /^((?:\\.|[\w*-]|[^\x00-\xa0])+)/;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matchExpr</a:t>
            </a:r>
            <a:r>
              <a:rPr lang="en-US" altLang="zh-CN" sz="1400" dirty="0" smtClean="0"/>
              <a:t> = {</a:t>
            </a:r>
          </a:p>
          <a:p>
            <a:r>
              <a:rPr lang="en-US" altLang="zh-CN" sz="1400" dirty="0" smtClean="0"/>
              <a:t>      CLASS: /^\.((?:\\.|[\w-]|[^\x00-\xa0])+)/,</a:t>
            </a:r>
          </a:p>
          <a:p>
            <a:r>
              <a:rPr lang="en-US" altLang="zh-CN" sz="1400" dirty="0" smtClean="0"/>
              <a:t>      TAG: /^((?:\\.|[\w*-]|[^\x00-\xa0])+)/</a:t>
            </a:r>
          </a:p>
          <a:p>
            <a:r>
              <a:rPr lang="en-US" altLang="zh-CN" sz="1400" dirty="0" smtClean="0"/>
              <a:t>  }</a:t>
            </a:r>
          </a:p>
          <a:p>
            <a:r>
              <a:rPr lang="en-US" altLang="zh-CN" sz="1400" dirty="0" smtClean="0"/>
              <a:t>  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0" y="442064"/>
            <a:ext cx="5264209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while (selector) {</a:t>
            </a:r>
          </a:p>
          <a:p>
            <a:r>
              <a:rPr lang="en-US" altLang="zh-CN" sz="1400" dirty="0" smtClean="0"/>
              <a:t>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分组</a:t>
            </a:r>
          </a:p>
          <a:p>
            <a:r>
              <a:rPr lang="zh-CN" altLang="en-US" sz="1400" dirty="0" smtClean="0"/>
              <a:t>      </a:t>
            </a:r>
            <a:r>
              <a:rPr lang="en-US" altLang="zh-CN" sz="1400" dirty="0" smtClean="0"/>
              <a:t>if (match = </a:t>
            </a:r>
            <a:r>
              <a:rPr lang="en-US" altLang="zh-CN" sz="1400" dirty="0" err="1" smtClean="0"/>
              <a:t>rcomma.exec</a:t>
            </a:r>
            <a:r>
              <a:rPr lang="en-US" altLang="zh-CN" sz="1400" dirty="0" smtClean="0"/>
              <a:t>(selector)) {</a:t>
            </a:r>
          </a:p>
          <a:p>
            <a:r>
              <a:rPr lang="en-US" altLang="zh-CN" sz="1400" dirty="0" smtClean="0"/>
              <a:t>          selector = </a:t>
            </a:r>
            <a:r>
              <a:rPr lang="en-US" altLang="zh-CN" sz="1400" dirty="0" err="1" smtClean="0"/>
              <a:t>selector.slice</a:t>
            </a:r>
            <a:r>
              <a:rPr lang="en-US" altLang="zh-CN" sz="1400" dirty="0" smtClean="0"/>
              <a:t>(match[0].length)</a:t>
            </a:r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groups.push</a:t>
            </a:r>
            <a:r>
              <a:rPr lang="en-US" altLang="zh-CN" sz="1400" dirty="0" smtClean="0"/>
              <a:t>((tokens = []));</a:t>
            </a:r>
          </a:p>
          <a:p>
            <a:r>
              <a:rPr lang="en-US" altLang="zh-CN" sz="1400" dirty="0" smtClean="0"/>
              <a:t>      }</a:t>
            </a:r>
          </a:p>
          <a:p>
            <a:r>
              <a:rPr lang="en-US" altLang="zh-CN" sz="1400" dirty="0" smtClean="0"/>
              <a:t>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层级关系</a:t>
            </a:r>
          </a:p>
          <a:p>
            <a:r>
              <a:rPr lang="zh-CN" altLang="en-US" sz="1400" dirty="0" smtClean="0"/>
              <a:t>      </a:t>
            </a:r>
            <a:r>
              <a:rPr lang="en-US" altLang="zh-CN" sz="1400" dirty="0" smtClean="0"/>
              <a:t>if ((match = </a:t>
            </a:r>
            <a:r>
              <a:rPr lang="en-US" altLang="zh-CN" sz="1400" dirty="0" err="1" smtClean="0"/>
              <a:t>rcombinators.exec</a:t>
            </a:r>
            <a:r>
              <a:rPr lang="en-US" altLang="zh-CN" sz="1400" dirty="0" smtClean="0"/>
              <a:t>(selector))) {</a:t>
            </a:r>
          </a:p>
          <a:p>
            <a:r>
              <a:rPr lang="en-US" altLang="zh-CN" sz="1400" dirty="0" smtClean="0"/>
              <a:t>          matched = </a:t>
            </a:r>
            <a:r>
              <a:rPr lang="en-US" altLang="zh-CN" sz="1400" dirty="0" err="1" smtClean="0"/>
              <a:t>match.shift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tokens.push</a:t>
            </a:r>
            <a:r>
              <a:rPr lang="en-US" altLang="zh-CN" sz="1400" dirty="0" smtClean="0">
                <a:solidFill>
                  <a:srgbClr val="FF0000"/>
                </a:solidFill>
              </a:rPr>
              <a:t>({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value: matched,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type: match[0].replace(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rtrim</a:t>
            </a:r>
            <a:r>
              <a:rPr lang="en-US" altLang="zh-CN" sz="1400" dirty="0" smtClean="0">
                <a:solidFill>
                  <a:srgbClr val="FF0000"/>
                </a:solidFill>
              </a:rPr>
              <a:t>, " ")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});</a:t>
            </a:r>
          </a:p>
          <a:p>
            <a:r>
              <a:rPr lang="en-US" altLang="zh-CN" sz="1400" dirty="0" smtClean="0"/>
              <a:t>          selector = </a:t>
            </a:r>
            <a:r>
              <a:rPr lang="en-US" altLang="zh-CN" sz="1400" dirty="0" err="1" smtClean="0"/>
              <a:t>selector.slice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matched.length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     }</a:t>
            </a:r>
          </a:p>
          <a:p>
            <a:r>
              <a:rPr lang="en-US" altLang="zh-CN" sz="1400" dirty="0" smtClean="0"/>
              <a:t>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选择器</a:t>
            </a:r>
          </a:p>
          <a:p>
            <a:r>
              <a:rPr lang="zh-CN" altLang="en-US" sz="1400" dirty="0" smtClean="0"/>
              <a:t>      </a:t>
            </a:r>
            <a:r>
              <a:rPr lang="en-US" altLang="zh-CN" sz="1400" dirty="0" smtClean="0"/>
              <a:t>for (type in </a:t>
            </a:r>
            <a:r>
              <a:rPr lang="en-US" altLang="zh-CN" sz="1400" dirty="0" err="1" smtClean="0"/>
              <a:t>matchExpr</a:t>
            </a:r>
            <a:r>
              <a:rPr lang="en-US" altLang="zh-CN" sz="1400" dirty="0" smtClean="0"/>
              <a:t>) {</a:t>
            </a:r>
          </a:p>
          <a:p>
            <a:r>
              <a:rPr lang="en-US" altLang="zh-CN" sz="1400" dirty="0" smtClean="0"/>
              <a:t>          if ((match = </a:t>
            </a:r>
            <a:r>
              <a:rPr lang="en-US" altLang="zh-CN" sz="1400" dirty="0" err="1" smtClean="0"/>
              <a:t>matchExpr</a:t>
            </a:r>
            <a:r>
              <a:rPr lang="en-US" altLang="zh-CN" sz="1400" dirty="0" smtClean="0"/>
              <a:t>[type].exec(selector))) {</a:t>
            </a:r>
          </a:p>
          <a:p>
            <a:r>
              <a:rPr lang="en-US" altLang="zh-CN" sz="1400" dirty="0" smtClean="0"/>
              <a:t>              matched = </a:t>
            </a:r>
            <a:r>
              <a:rPr lang="en-US" altLang="zh-CN" sz="1400" dirty="0" err="1" smtClean="0"/>
              <a:t>match.shift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tokens.push</a:t>
            </a:r>
            <a:r>
              <a:rPr lang="en-US" altLang="zh-CN" sz="1400" dirty="0" smtClean="0">
                <a:solidFill>
                  <a:srgbClr val="FF0000"/>
                </a:solidFill>
              </a:rPr>
              <a:t>({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    value: matched,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    type: type,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    matches: match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     });</a:t>
            </a:r>
          </a:p>
          <a:p>
            <a:r>
              <a:rPr lang="en-US" altLang="zh-CN" sz="1400" dirty="0" smtClean="0"/>
              <a:t>              selector = </a:t>
            </a:r>
            <a:r>
              <a:rPr lang="en-US" altLang="zh-CN" sz="1400" dirty="0" err="1" smtClean="0"/>
              <a:t>selector.slice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matched.length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         }</a:t>
            </a:r>
          </a:p>
          <a:p>
            <a:r>
              <a:rPr lang="en-US" altLang="zh-CN" sz="1400" dirty="0" smtClean="0"/>
              <a:t>      }</a:t>
            </a:r>
          </a:p>
          <a:p>
            <a:r>
              <a:rPr lang="en-US" altLang="zh-CN" sz="1400" dirty="0" smtClean="0"/>
              <a:t>  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09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4196" y="1690688"/>
            <a:ext cx="667355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各种类型的</a:t>
            </a:r>
            <a:r>
              <a:rPr lang="en-US" altLang="zh-CN" sz="1400" dirty="0" smtClean="0"/>
              <a:t>token</a:t>
            </a:r>
            <a:r>
              <a:rPr lang="zh-CN" altLang="en-US" sz="1400" dirty="0" smtClean="0"/>
              <a:t>的过滤器，全部返回闭包函数</a:t>
            </a:r>
            <a:endParaRPr lang="en-US" altLang="zh-CN" sz="1400" dirty="0" smtClean="0"/>
          </a:p>
          <a:p>
            <a:r>
              <a:rPr lang="en-US" altLang="zh-CN" sz="1400" dirty="0" err="1" smtClean="0"/>
              <a:t>Expr.filter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{</a:t>
            </a:r>
          </a:p>
          <a:p>
            <a:r>
              <a:rPr lang="en-US" altLang="zh-CN" sz="1400" dirty="0"/>
              <a:t>    ATTR   : function (name, operator, check) </a:t>
            </a:r>
            <a:r>
              <a:rPr lang="en-US" altLang="zh-CN" sz="1400" dirty="0" smtClean="0"/>
              <a:t>{return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CHILD  : function (type, what, argument, first, last) </a:t>
            </a:r>
            <a:r>
              <a:rPr lang="en-US" altLang="zh-CN" sz="1400" dirty="0" smtClean="0"/>
              <a:t>{return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CLASS  : function (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ID     : function (id)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PSEUDO : function (pseudo, argument)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    TAG    : function (</a:t>
            </a:r>
            <a:r>
              <a:rPr lang="en-US" altLang="zh-CN" sz="1400" dirty="0" err="1"/>
              <a:t>nodeNameSelector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return </a:t>
            </a:r>
            <a:r>
              <a:rPr lang="en-US" altLang="zh-CN" sz="1400" dirty="0" smtClean="0">
                <a:solidFill>
                  <a:srgbClr val="FF0000"/>
                </a:solidFill>
              </a:rPr>
              <a:t>function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5204389" y="3985809"/>
            <a:ext cx="6067513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//tag</a:t>
            </a:r>
            <a:r>
              <a:rPr lang="zh-CN" altLang="en-US" sz="1400" dirty="0" smtClean="0"/>
              <a:t>类型的过滤器，判断</a:t>
            </a:r>
            <a:r>
              <a:rPr lang="en-US" altLang="zh-CN" sz="1400" dirty="0" err="1" smtClean="0"/>
              <a:t>nodeName</a:t>
            </a:r>
            <a:r>
              <a:rPr lang="zh-CN" altLang="en-US" sz="1400" dirty="0" smtClean="0"/>
              <a:t>是否匹配，返回闭包函数</a:t>
            </a:r>
            <a:endParaRPr lang="en-US" altLang="zh-CN" sz="1400" dirty="0" smtClean="0"/>
          </a:p>
          <a:p>
            <a:r>
              <a:rPr lang="en-US" altLang="zh-CN" sz="1400" dirty="0" smtClean="0"/>
              <a:t>TAG</a:t>
            </a:r>
            <a:r>
              <a:rPr lang="en-US" altLang="zh-CN" sz="1400" dirty="0"/>
              <a:t>: function(</a:t>
            </a:r>
            <a:r>
              <a:rPr lang="en-US" altLang="zh-CN" sz="1400" dirty="0" err="1"/>
              <a:t>nodeNameSelector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 smtClean="0"/>
              <a:t>              return </a:t>
            </a:r>
            <a:r>
              <a:rPr lang="en-US" altLang="zh-CN" sz="1400" dirty="0"/>
              <a:t>function(</a:t>
            </a:r>
            <a:r>
              <a:rPr lang="en-US" altLang="zh-CN" sz="1400" dirty="0" err="1"/>
              <a:t>elem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return </a:t>
            </a:r>
            <a:r>
              <a:rPr lang="en-US" altLang="zh-CN" sz="1400" dirty="0" err="1"/>
              <a:t>elem.nodeName</a:t>
            </a:r>
            <a:r>
              <a:rPr lang="en-US" altLang="zh-CN" sz="1400" dirty="0"/>
              <a:t> &amp;&amp; </a:t>
            </a:r>
            <a:r>
              <a:rPr lang="en-US" altLang="zh-CN" sz="1400" dirty="0" err="1"/>
              <a:t>elem.nodeName.toLowerCase</a:t>
            </a:r>
            <a:r>
              <a:rPr lang="en-US" altLang="zh-CN" sz="1400" dirty="0"/>
              <a:t>() === </a:t>
            </a:r>
            <a:r>
              <a:rPr lang="en-US" altLang="zh-CN" sz="1400" dirty="0" err="1"/>
              <a:t>nodeNameSelector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smtClean="0"/>
              <a:t>              };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810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1052</Words>
  <Application>Microsoft Office PowerPoint</Application>
  <PresentationFormat>宽屏</PresentationFormat>
  <Paragraphs>193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Sizzle引擎研究</vt:lpstr>
      <vt:lpstr>什么是sizzle</vt:lpstr>
      <vt:lpstr>为什么需要sizzle</vt:lpstr>
      <vt:lpstr>高版本浏览器(querySelector)</vt:lpstr>
      <vt:lpstr>Sizzle概览</vt:lpstr>
      <vt:lpstr>词法解析</vt:lpstr>
      <vt:lpstr>词法解析(模式)</vt:lpstr>
      <vt:lpstr>词法解析(代码)</vt:lpstr>
      <vt:lpstr>过滤函数</vt:lpstr>
      <vt:lpstr>结果集</vt:lpstr>
      <vt:lpstr>编译原理</vt:lpstr>
      <vt:lpstr>编译过程</vt:lpstr>
      <vt:lpstr>超级匹配器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Sizzle引擎研究</dc:title>
  <dc:creator>Zhang,Peng(GIS02)</dc:creator>
  <cp:lastModifiedBy>Zhang,Peng(GIS02)</cp:lastModifiedBy>
  <cp:revision>26</cp:revision>
  <dcterms:created xsi:type="dcterms:W3CDTF">2015-08-25T12:24:32Z</dcterms:created>
  <dcterms:modified xsi:type="dcterms:W3CDTF">2015-08-26T05:25:16Z</dcterms:modified>
</cp:coreProperties>
</file>