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D3A4C-0861-4F8E-A04C-902A677592BF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2F1A7-75C8-4CD9-B1F1-7BC4B0581FB5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2F1A7-75C8-4CD9-B1F1-7BC4B0581FB5}" type="slidenum">
              <a:rPr lang="hr-HR" smtClean="0"/>
              <a:t>2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FDD6-5C6D-4F52-B96E-02D2D301CB8E}" type="datetimeFigureOut">
              <a:rPr lang="sr-Latn-CS" smtClean="0"/>
              <a:t>23.11.2014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885A-6C6B-4D5E-B704-5259EC2718D6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2130425"/>
            <a:ext cx="7029472" cy="1470025"/>
          </a:xfrm>
        </p:spPr>
        <p:txBody>
          <a:bodyPr/>
          <a:lstStyle/>
          <a:p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SANGUIO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3886200"/>
            <a:ext cx="5772168" cy="1752600"/>
          </a:xfrm>
        </p:spPr>
        <p:txBody>
          <a:bodyPr/>
          <a:lstStyle/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ASYNCRO-ALPHA</a:t>
            </a:r>
            <a:endParaRPr lang="hr-H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Racunalo\Desktop\RSC_Hackaton\larg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285992"/>
            <a:ext cx="2233642" cy="223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bg1"/>
                </a:solidFill>
              </a:rPr>
              <a:t>Specifičnosti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3 kapljice = 1 život</a:t>
            </a:r>
          </a:p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Kartica donora</a:t>
            </a:r>
          </a:p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Share i gamifikacija na sve standardne aplikacije</a:t>
            </a:r>
          </a:p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Namjenske push notifikacije</a:t>
            </a:r>
          </a:p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Lokalizacija na 5+ jezika</a:t>
            </a:r>
          </a:p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Intuitivan dizajn</a:t>
            </a:r>
          </a:p>
          <a:p>
            <a:r>
              <a:rPr lang="hr-HR" dirty="0" smtClean="0">
                <a:solidFill>
                  <a:schemeClr val="bg1">
                    <a:lumMod val="95000"/>
                  </a:schemeClr>
                </a:solidFill>
              </a:rPr>
              <a:t>Nativni Android, PHP+Laravel, Bootstrap </a:t>
            </a:r>
            <a:endParaRPr lang="hr-H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r-H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Share, life, donate</a:t>
            </a:r>
            <a:endParaRPr lang="hr-H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39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SANGUIO</vt:lpstr>
      <vt:lpstr>Specifičnosti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SANGUIO</dc:title>
  <dc:creator>Mario</dc:creator>
  <cp:lastModifiedBy>Mario</cp:lastModifiedBy>
  <cp:revision>3</cp:revision>
  <dcterms:created xsi:type="dcterms:W3CDTF">2014-11-23T08:34:19Z</dcterms:created>
  <dcterms:modified xsi:type="dcterms:W3CDTF">2014-11-23T08:53:15Z</dcterms:modified>
</cp:coreProperties>
</file>