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6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>
      <p:cViewPr varScale="1">
        <p:scale>
          <a:sx n="118" d="100"/>
          <a:sy n="118" d="100"/>
        </p:scale>
        <p:origin x="-2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pPr/>
              <a:t>11/23/2014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pPr/>
              <a:t>11/23/2014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11/23/2014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11/23/2014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11/23/2014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11/23/2014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11/23/2014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11/23/2014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11/23/2014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772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11/23/2014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88.226.168.22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88.226.168.226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88.226.168.226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88.226.168.226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026" y="1828800"/>
            <a:ext cx="3843374" cy="3177380"/>
          </a:xfrm>
        </p:spPr>
        <p:txBody>
          <a:bodyPr/>
          <a:lstStyle/>
          <a:p>
            <a:r>
              <a:rPr lang="hr-HR" dirty="0" err="1" smtClean="0"/>
              <a:t>Asyncro</a:t>
            </a:r>
            <a:r>
              <a:rPr lang="el-GR" dirty="0" smtClean="0"/>
              <a:t>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026" y="5181600"/>
            <a:ext cx="3843374" cy="685800"/>
          </a:xfrm>
        </p:spPr>
        <p:txBody>
          <a:bodyPr/>
          <a:lstStyle/>
          <a:p>
            <a:r>
              <a:rPr lang="hr-HR" dirty="0" smtClean="0"/>
              <a:t>Ready, steady, code 1.0</a:t>
            </a:r>
            <a:endParaRPr lang="en-US" dirty="0"/>
          </a:p>
        </p:txBody>
      </p:sp>
      <p:pic>
        <p:nvPicPr>
          <p:cNvPr id="1026" name="Picture 2" descr="C:\Users\Andro\Desktop\banner.png"/>
          <p:cNvPicPr>
            <a:picLocks noChangeAspect="1" noChangeArrowheads="1"/>
          </p:cNvPicPr>
          <p:nvPr/>
        </p:nvPicPr>
        <p:blipFill>
          <a:blip r:embed="rId2"/>
          <a:srcRect l="16564" t="18475" r="15927" b="14016"/>
          <a:stretch>
            <a:fillRect/>
          </a:stretch>
        </p:blipFill>
        <p:spPr bwMode="auto">
          <a:xfrm>
            <a:off x="452398" y="214290"/>
            <a:ext cx="3815204" cy="381512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0960" y="5929330"/>
            <a:ext cx="434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chemeClr val="accent1"/>
                </a:solidFill>
              </a:rPr>
              <a:t>Marko Alerić		Roko Labrović</a:t>
            </a:r>
          </a:p>
          <a:p>
            <a:r>
              <a:rPr lang="hr-HR" dirty="0" smtClean="0">
                <a:solidFill>
                  <a:schemeClr val="accent1"/>
                </a:solidFill>
              </a:rPr>
              <a:t>Dragutin Dumić		Andro Krezić</a:t>
            </a:r>
            <a:endParaRPr lang="hr-H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514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Plan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Windows Phone</a:t>
            </a:r>
            <a:endParaRPr lang="en-US" dirty="0" smtClean="0"/>
          </a:p>
          <a:p>
            <a:r>
              <a:rPr lang="hr-HR" dirty="0" smtClean="0"/>
              <a:t>Android</a:t>
            </a:r>
          </a:p>
          <a:p>
            <a:r>
              <a:rPr lang="hr-HR" dirty="0" smtClean="0"/>
              <a:t>Web (Laravel)</a:t>
            </a:r>
          </a:p>
        </p:txBody>
      </p:sp>
      <p:sp>
        <p:nvSpPr>
          <p:cNvPr id="4" name="Rectangle 3"/>
          <p:cNvSpPr/>
          <p:nvPr/>
        </p:nvSpPr>
        <p:spPr>
          <a:xfrm>
            <a:off x="9381615" y="6488668"/>
            <a:ext cx="281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>
                <a:hlinkClick r:id="rId2"/>
              </a:rPr>
              <a:t>http://188.226.168.226</a:t>
            </a:r>
            <a:r>
              <a:rPr lang="hr-HR" dirty="0" smtClean="0">
                <a:hlinkClick r:id="rId2"/>
              </a:rPr>
              <a:t>/</a:t>
            </a:r>
            <a:r>
              <a:rPr lang="hr-HR" dirty="0" smtClean="0"/>
              <a:t>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xmlns="" val="177296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Plan 2.0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Windows Phone</a:t>
            </a:r>
          </a:p>
          <a:p>
            <a:r>
              <a:rPr lang="hr-HR" dirty="0" smtClean="0"/>
              <a:t>Web (PHP + Bootstrap)</a:t>
            </a:r>
          </a:p>
        </p:txBody>
      </p:sp>
      <p:sp>
        <p:nvSpPr>
          <p:cNvPr id="5" name="Rectangle 4"/>
          <p:cNvSpPr/>
          <p:nvPr/>
        </p:nvSpPr>
        <p:spPr>
          <a:xfrm>
            <a:off x="9381615" y="6488668"/>
            <a:ext cx="281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>
                <a:hlinkClick r:id="rId2"/>
              </a:rPr>
              <a:t>http://188.226.168.226</a:t>
            </a:r>
            <a:r>
              <a:rPr lang="hr-HR" dirty="0" smtClean="0">
                <a:hlinkClick r:id="rId2"/>
              </a:rPr>
              <a:t>/</a:t>
            </a:r>
            <a:r>
              <a:rPr lang="hr-HR" dirty="0" smtClean="0"/>
              <a:t>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xmlns="" val="1928620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Implemetirane funkcionalnosti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Mobilna (Windows Phone)</a:t>
            </a:r>
          </a:p>
          <a:p>
            <a:pPr lvl="1"/>
            <a:r>
              <a:rPr lang="hr-HR" dirty="0" smtClean="0"/>
              <a:t>Registracija i prijava</a:t>
            </a:r>
          </a:p>
          <a:p>
            <a:pPr lvl="1"/>
            <a:r>
              <a:rPr lang="hr-HR" dirty="0" smtClean="0"/>
              <a:t>Pregled profila</a:t>
            </a:r>
          </a:p>
          <a:p>
            <a:pPr lvl="1"/>
            <a:r>
              <a:rPr lang="hr-HR" dirty="0" smtClean="0"/>
              <a:t>Uređivanje profila</a:t>
            </a:r>
          </a:p>
          <a:p>
            <a:pPr lvl="1"/>
            <a:r>
              <a:rPr lang="hr-HR" dirty="0" smtClean="0"/>
              <a:t>Prikaz institucija za donacije</a:t>
            </a:r>
          </a:p>
          <a:p>
            <a:pPr lvl="1"/>
            <a:r>
              <a:rPr lang="hr-HR" dirty="0" smtClean="0"/>
              <a:t>Statistika</a:t>
            </a:r>
          </a:p>
          <a:p>
            <a:pPr lvl="1"/>
            <a:r>
              <a:rPr lang="hr-HR" dirty="0" smtClean="0"/>
              <a:t>Zaboravljena lozinka</a:t>
            </a:r>
          </a:p>
          <a:p>
            <a:pPr lvl="1"/>
            <a:r>
              <a:rPr lang="hr-HR" dirty="0" smtClean="0"/>
              <a:t>Lokalizacija (eng/hr)</a:t>
            </a:r>
          </a:p>
          <a:p>
            <a:pPr lvl="1"/>
            <a:r>
              <a:rPr lang="hr-HR" dirty="0" smtClean="0"/>
              <a:t>Nativna aplikacija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9381615" y="6488668"/>
            <a:ext cx="281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>
                <a:hlinkClick r:id="rId2"/>
              </a:rPr>
              <a:t>http://188.226.168.226</a:t>
            </a:r>
            <a:r>
              <a:rPr lang="hr-HR" dirty="0" smtClean="0">
                <a:hlinkClick r:id="rId2"/>
              </a:rPr>
              <a:t>/</a:t>
            </a:r>
            <a:r>
              <a:rPr lang="hr-HR" dirty="0" smtClean="0"/>
              <a:t> 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Implemetirane funkcionalnosti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0" y="1828799"/>
            <a:ext cx="9144000" cy="4572001"/>
          </a:xfrm>
        </p:spPr>
        <p:txBody>
          <a:bodyPr/>
          <a:lstStyle/>
          <a:p>
            <a:r>
              <a:rPr lang="hr-HR" dirty="0" smtClean="0"/>
              <a:t>Web (za institucije)</a:t>
            </a:r>
          </a:p>
          <a:p>
            <a:pPr lvl="1"/>
            <a:r>
              <a:rPr lang="hr-HR" sz="2200" dirty="0" smtClean="0"/>
              <a:t>Registracija i prijava</a:t>
            </a:r>
          </a:p>
          <a:p>
            <a:pPr lvl="1"/>
            <a:r>
              <a:rPr lang="hr-HR" sz="2200" dirty="0" smtClean="0"/>
              <a:t>Izmjena informacija</a:t>
            </a:r>
          </a:p>
          <a:p>
            <a:pPr lvl="1"/>
            <a:r>
              <a:rPr lang="hr-HR" sz="2200" dirty="0" smtClean="0"/>
              <a:t>Zaboravljena lozinka</a:t>
            </a:r>
          </a:p>
          <a:p>
            <a:r>
              <a:rPr lang="hr-HR" dirty="0" smtClean="0"/>
              <a:t>Web (super admin)</a:t>
            </a:r>
          </a:p>
          <a:p>
            <a:pPr lvl="1"/>
            <a:r>
              <a:rPr lang="hr-HR" sz="2200" dirty="0" smtClean="0"/>
              <a:t>CRUD institucija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81615" y="6488668"/>
            <a:ext cx="281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>
                <a:hlinkClick r:id="rId2"/>
              </a:rPr>
              <a:t>http://188.226.168.226</a:t>
            </a:r>
            <a:r>
              <a:rPr lang="hr-HR" dirty="0" smtClean="0">
                <a:hlinkClick r:id="rId2"/>
              </a:rPr>
              <a:t>/</a:t>
            </a:r>
            <a:r>
              <a:rPr lang="hr-HR" dirty="0" smtClean="0"/>
              <a:t>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xmlns="" val="2738627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Health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5CEF502-15EE-45C7-AFE8-30E87AC73C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0</TotalTime>
  <Words>93</Words>
  <Application>Microsoft Office PowerPoint</Application>
  <PresentationFormat>Custom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Medical Health 16x9</vt:lpstr>
      <vt:lpstr>Asyncroβ</vt:lpstr>
      <vt:lpstr>Plan 1.0</vt:lpstr>
      <vt:lpstr>Plan 2.0</vt:lpstr>
      <vt:lpstr>Implemetirane funkcionalnosti</vt:lpstr>
      <vt:lpstr>Implemetirane funkcionalnosti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2014-11-23T06:56:01Z</dcterms:created>
  <dcterms:modified xsi:type="dcterms:W3CDTF">2014-11-23T07:42:56Z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